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9" r:id="rId3"/>
    <p:sldId id="269" r:id="rId4"/>
    <p:sldId id="260" r:id="rId5"/>
    <p:sldId id="270" r:id="rId6"/>
    <p:sldId id="272" r:id="rId7"/>
    <p:sldId id="271" r:id="rId8"/>
    <p:sldId id="275" r:id="rId9"/>
    <p:sldId id="276" r:id="rId10"/>
    <p:sldId id="277" r:id="rId11"/>
    <p:sldId id="274" r:id="rId12"/>
    <p:sldId id="273" r:id="rId13"/>
    <p:sldId id="279" r:id="rId14"/>
    <p:sldId id="280" r:id="rId15"/>
    <p:sldId id="258"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陈亮" initials="陈亮" lastIdx="3" clrIdx="0">
    <p:extLst>
      <p:ext uri="{19B8F6BF-5375-455C-9EA6-DF929625EA0E}">
        <p15:presenceInfo xmlns:p15="http://schemas.microsoft.com/office/powerpoint/2012/main" userId="bde49d346113515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8"/>
      </p:cViewPr>
      <p:guideLst>
        <p:guide orient="horz" pos="2160"/>
        <p:guide pos="2880"/>
      </p:guideLst>
    </p:cSldViewPr>
  </p:slideViewPr>
  <p:notesTextViewPr>
    <p:cViewPr>
      <p:scale>
        <a:sx n="1" d="1"/>
        <a:sy n="1" d="1"/>
      </p:scale>
      <p:origin x="0" y="0"/>
    </p:cViewPr>
  </p:notesTextViewPr>
  <p:notesViewPr>
    <p:cSldViewPr snapToGrid="0">
      <p:cViewPr varScale="1">
        <p:scale>
          <a:sx n="85" d="100"/>
          <a:sy n="85" d="100"/>
        </p:scale>
        <p:origin x="380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842177-6906-4A7B-8DC9-FCB5B9555D53}"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zh-CN" altLang="en-US"/>
        </a:p>
      </dgm:t>
    </dgm:pt>
    <dgm:pt modelId="{B797C1AA-9D54-4C4E-8867-09F4E7C2D8E0}">
      <dgm:prSet/>
      <dgm:spPr/>
      <dgm:t>
        <a:bodyPr/>
        <a:lstStyle/>
        <a:p>
          <a:r>
            <a:rPr lang="en-US"/>
            <a:t>1.</a:t>
          </a:r>
          <a:r>
            <a:rPr lang="zh-CN"/>
            <a:t>客户服务的概念。</a:t>
          </a:r>
        </a:p>
      </dgm:t>
    </dgm:pt>
    <dgm:pt modelId="{E39F10C8-7985-4C4A-A266-C4D10D36FB1E}" type="parTrans" cxnId="{637DF52A-2F2A-4326-8476-8443CA5D7D80}">
      <dgm:prSet/>
      <dgm:spPr/>
      <dgm:t>
        <a:bodyPr/>
        <a:lstStyle/>
        <a:p>
          <a:endParaRPr lang="zh-CN" altLang="en-US"/>
        </a:p>
      </dgm:t>
    </dgm:pt>
    <dgm:pt modelId="{225B7E90-096D-4EEF-9CC9-A4ED715B5E34}" type="sibTrans" cxnId="{637DF52A-2F2A-4326-8476-8443CA5D7D80}">
      <dgm:prSet/>
      <dgm:spPr/>
      <dgm:t>
        <a:bodyPr/>
        <a:lstStyle/>
        <a:p>
          <a:endParaRPr lang="zh-CN" altLang="en-US"/>
        </a:p>
      </dgm:t>
    </dgm:pt>
    <dgm:pt modelId="{09E45EA2-21FB-41C6-8D72-0505A0BF1471}">
      <dgm:prSet/>
      <dgm:spPr/>
      <dgm:t>
        <a:bodyPr/>
        <a:lstStyle/>
        <a:p>
          <a:r>
            <a:rPr lang="en-US"/>
            <a:t>2.</a:t>
          </a:r>
          <a:r>
            <a:rPr lang="zh-CN"/>
            <a:t>客户服务的目的。</a:t>
          </a:r>
        </a:p>
      </dgm:t>
    </dgm:pt>
    <dgm:pt modelId="{E8D7A742-661E-4B69-BFE5-3BA72D128B71}" type="parTrans" cxnId="{CF824B27-E85E-4186-B7C3-A269383C922C}">
      <dgm:prSet/>
      <dgm:spPr/>
      <dgm:t>
        <a:bodyPr/>
        <a:lstStyle/>
        <a:p>
          <a:endParaRPr lang="zh-CN" altLang="en-US"/>
        </a:p>
      </dgm:t>
    </dgm:pt>
    <dgm:pt modelId="{51988639-3123-477D-8C5C-F82E5ABCC55F}" type="sibTrans" cxnId="{CF824B27-E85E-4186-B7C3-A269383C922C}">
      <dgm:prSet/>
      <dgm:spPr/>
      <dgm:t>
        <a:bodyPr/>
        <a:lstStyle/>
        <a:p>
          <a:endParaRPr lang="zh-CN" altLang="en-US"/>
        </a:p>
      </dgm:t>
    </dgm:pt>
    <dgm:pt modelId="{A9ECF970-41C1-498B-A1AC-432E92E6629E}">
      <dgm:prSet/>
      <dgm:spPr/>
      <dgm:t>
        <a:bodyPr/>
        <a:lstStyle/>
        <a:p>
          <a:r>
            <a:rPr lang="en-US"/>
            <a:t>3.</a:t>
          </a:r>
          <a:r>
            <a:rPr lang="zh-CN"/>
            <a:t>客户服务的必要性。</a:t>
          </a:r>
        </a:p>
      </dgm:t>
    </dgm:pt>
    <dgm:pt modelId="{9070CF5A-8F1D-4616-9E6A-16838BDFCC16}" type="parTrans" cxnId="{011978C9-5761-41D7-B15B-D1AE192EA737}">
      <dgm:prSet/>
      <dgm:spPr/>
      <dgm:t>
        <a:bodyPr/>
        <a:lstStyle/>
        <a:p>
          <a:endParaRPr lang="zh-CN" altLang="en-US"/>
        </a:p>
      </dgm:t>
    </dgm:pt>
    <dgm:pt modelId="{2D95CA2D-DDD1-4986-8E0D-4A347B729F89}" type="sibTrans" cxnId="{011978C9-5761-41D7-B15B-D1AE192EA737}">
      <dgm:prSet/>
      <dgm:spPr/>
      <dgm:t>
        <a:bodyPr/>
        <a:lstStyle/>
        <a:p>
          <a:endParaRPr lang="zh-CN" altLang="en-US"/>
        </a:p>
      </dgm:t>
    </dgm:pt>
    <dgm:pt modelId="{F89ECE07-BDE7-488D-A3EA-322EA51309C9}" type="pres">
      <dgm:prSet presAssocID="{BB842177-6906-4A7B-8DC9-FCB5B9555D53}" presName="compositeShape" presStyleCnt="0">
        <dgm:presLayoutVars>
          <dgm:chMax val="7"/>
          <dgm:dir/>
          <dgm:resizeHandles val="exact"/>
        </dgm:presLayoutVars>
      </dgm:prSet>
      <dgm:spPr/>
    </dgm:pt>
    <dgm:pt modelId="{B77F07DF-4A04-4C34-ADA3-0943333D53B7}" type="pres">
      <dgm:prSet presAssocID="{B797C1AA-9D54-4C4E-8867-09F4E7C2D8E0}" presName="circ1" presStyleLbl="vennNode1" presStyleIdx="0" presStyleCnt="3"/>
      <dgm:spPr/>
    </dgm:pt>
    <dgm:pt modelId="{C1E0B404-39EF-4C30-AE86-4B2E99BC481C}" type="pres">
      <dgm:prSet presAssocID="{B797C1AA-9D54-4C4E-8867-09F4E7C2D8E0}" presName="circ1Tx" presStyleLbl="revTx" presStyleIdx="0" presStyleCnt="0">
        <dgm:presLayoutVars>
          <dgm:chMax val="0"/>
          <dgm:chPref val="0"/>
          <dgm:bulletEnabled val="1"/>
        </dgm:presLayoutVars>
      </dgm:prSet>
      <dgm:spPr/>
    </dgm:pt>
    <dgm:pt modelId="{9849167F-53CC-4AA8-B9EC-E21FFC94E840}" type="pres">
      <dgm:prSet presAssocID="{09E45EA2-21FB-41C6-8D72-0505A0BF1471}" presName="circ2" presStyleLbl="vennNode1" presStyleIdx="1" presStyleCnt="3"/>
      <dgm:spPr/>
    </dgm:pt>
    <dgm:pt modelId="{28CCB257-71E4-408A-AB50-FF8D25EC8688}" type="pres">
      <dgm:prSet presAssocID="{09E45EA2-21FB-41C6-8D72-0505A0BF1471}" presName="circ2Tx" presStyleLbl="revTx" presStyleIdx="0" presStyleCnt="0">
        <dgm:presLayoutVars>
          <dgm:chMax val="0"/>
          <dgm:chPref val="0"/>
          <dgm:bulletEnabled val="1"/>
        </dgm:presLayoutVars>
      </dgm:prSet>
      <dgm:spPr/>
    </dgm:pt>
    <dgm:pt modelId="{9799ACB7-35B1-4907-8A56-116187247ED8}" type="pres">
      <dgm:prSet presAssocID="{A9ECF970-41C1-498B-A1AC-432E92E6629E}" presName="circ3" presStyleLbl="vennNode1" presStyleIdx="2" presStyleCnt="3"/>
      <dgm:spPr/>
    </dgm:pt>
    <dgm:pt modelId="{C30386B4-23B4-4674-A072-B4A8D5B4C124}" type="pres">
      <dgm:prSet presAssocID="{A9ECF970-41C1-498B-A1AC-432E92E6629E}" presName="circ3Tx" presStyleLbl="revTx" presStyleIdx="0" presStyleCnt="0">
        <dgm:presLayoutVars>
          <dgm:chMax val="0"/>
          <dgm:chPref val="0"/>
          <dgm:bulletEnabled val="1"/>
        </dgm:presLayoutVars>
      </dgm:prSet>
      <dgm:spPr/>
    </dgm:pt>
  </dgm:ptLst>
  <dgm:cxnLst>
    <dgm:cxn modelId="{E0757206-EBF2-40D2-83E1-EB4F71166727}" type="presOf" srcId="{B797C1AA-9D54-4C4E-8867-09F4E7C2D8E0}" destId="{B77F07DF-4A04-4C34-ADA3-0943333D53B7}" srcOrd="0" destOrd="0" presId="urn:microsoft.com/office/officeart/2005/8/layout/venn1"/>
    <dgm:cxn modelId="{CF824B27-E85E-4186-B7C3-A269383C922C}" srcId="{BB842177-6906-4A7B-8DC9-FCB5B9555D53}" destId="{09E45EA2-21FB-41C6-8D72-0505A0BF1471}" srcOrd="1" destOrd="0" parTransId="{E8D7A742-661E-4B69-BFE5-3BA72D128B71}" sibTransId="{51988639-3123-477D-8C5C-F82E5ABCC55F}"/>
    <dgm:cxn modelId="{637DF52A-2F2A-4326-8476-8443CA5D7D80}" srcId="{BB842177-6906-4A7B-8DC9-FCB5B9555D53}" destId="{B797C1AA-9D54-4C4E-8867-09F4E7C2D8E0}" srcOrd="0" destOrd="0" parTransId="{E39F10C8-7985-4C4A-A266-C4D10D36FB1E}" sibTransId="{225B7E90-096D-4EEF-9CC9-A4ED715B5E34}"/>
    <dgm:cxn modelId="{3A0CA03E-AA79-42D7-9492-8809ED9E8F5A}" type="presOf" srcId="{09E45EA2-21FB-41C6-8D72-0505A0BF1471}" destId="{28CCB257-71E4-408A-AB50-FF8D25EC8688}" srcOrd="1" destOrd="0" presId="urn:microsoft.com/office/officeart/2005/8/layout/venn1"/>
    <dgm:cxn modelId="{0E184E4B-3ABC-46FE-A665-A1F4FD58CDF1}" type="presOf" srcId="{B797C1AA-9D54-4C4E-8867-09F4E7C2D8E0}" destId="{C1E0B404-39EF-4C30-AE86-4B2E99BC481C}" srcOrd="1" destOrd="0" presId="urn:microsoft.com/office/officeart/2005/8/layout/venn1"/>
    <dgm:cxn modelId="{D9E0E77F-B802-44EC-8DE4-BBB4EBFB7A06}" type="presOf" srcId="{09E45EA2-21FB-41C6-8D72-0505A0BF1471}" destId="{9849167F-53CC-4AA8-B9EC-E21FFC94E840}" srcOrd="0" destOrd="0" presId="urn:microsoft.com/office/officeart/2005/8/layout/venn1"/>
    <dgm:cxn modelId="{77C6708F-A247-40B3-81A5-08A96CCB67F9}" type="presOf" srcId="{BB842177-6906-4A7B-8DC9-FCB5B9555D53}" destId="{F89ECE07-BDE7-488D-A3EA-322EA51309C9}" srcOrd="0" destOrd="0" presId="urn:microsoft.com/office/officeart/2005/8/layout/venn1"/>
    <dgm:cxn modelId="{483E41C7-40D0-4236-831A-70467D5EEBA4}" type="presOf" srcId="{A9ECF970-41C1-498B-A1AC-432E92E6629E}" destId="{9799ACB7-35B1-4907-8A56-116187247ED8}" srcOrd="0" destOrd="0" presId="urn:microsoft.com/office/officeart/2005/8/layout/venn1"/>
    <dgm:cxn modelId="{011978C9-5761-41D7-B15B-D1AE192EA737}" srcId="{BB842177-6906-4A7B-8DC9-FCB5B9555D53}" destId="{A9ECF970-41C1-498B-A1AC-432E92E6629E}" srcOrd="2" destOrd="0" parTransId="{9070CF5A-8F1D-4616-9E6A-16838BDFCC16}" sibTransId="{2D95CA2D-DDD1-4986-8E0D-4A347B729F89}"/>
    <dgm:cxn modelId="{162399EE-21FF-40CC-865A-3CF1976EC4F4}" type="presOf" srcId="{A9ECF970-41C1-498B-A1AC-432E92E6629E}" destId="{C30386B4-23B4-4674-A072-B4A8D5B4C124}" srcOrd="1" destOrd="0" presId="urn:microsoft.com/office/officeart/2005/8/layout/venn1"/>
    <dgm:cxn modelId="{1C913429-7CE5-4247-A08A-D3622F0997C8}" type="presParOf" srcId="{F89ECE07-BDE7-488D-A3EA-322EA51309C9}" destId="{B77F07DF-4A04-4C34-ADA3-0943333D53B7}" srcOrd="0" destOrd="0" presId="urn:microsoft.com/office/officeart/2005/8/layout/venn1"/>
    <dgm:cxn modelId="{D695FF12-2668-4C86-835E-13A1BD5ECF13}" type="presParOf" srcId="{F89ECE07-BDE7-488D-A3EA-322EA51309C9}" destId="{C1E0B404-39EF-4C30-AE86-4B2E99BC481C}" srcOrd="1" destOrd="0" presId="urn:microsoft.com/office/officeart/2005/8/layout/venn1"/>
    <dgm:cxn modelId="{518F86D6-4BF7-48A0-BDED-95BECF87C519}" type="presParOf" srcId="{F89ECE07-BDE7-488D-A3EA-322EA51309C9}" destId="{9849167F-53CC-4AA8-B9EC-E21FFC94E840}" srcOrd="2" destOrd="0" presId="urn:microsoft.com/office/officeart/2005/8/layout/venn1"/>
    <dgm:cxn modelId="{8866CDA1-4923-4645-A775-FE89F6004F64}" type="presParOf" srcId="{F89ECE07-BDE7-488D-A3EA-322EA51309C9}" destId="{28CCB257-71E4-408A-AB50-FF8D25EC8688}" srcOrd="3" destOrd="0" presId="urn:microsoft.com/office/officeart/2005/8/layout/venn1"/>
    <dgm:cxn modelId="{8215EA66-04B8-4BCC-959C-1A7913080094}" type="presParOf" srcId="{F89ECE07-BDE7-488D-A3EA-322EA51309C9}" destId="{9799ACB7-35B1-4907-8A56-116187247ED8}" srcOrd="4" destOrd="0" presId="urn:microsoft.com/office/officeart/2005/8/layout/venn1"/>
    <dgm:cxn modelId="{9D9917C9-E1ED-4593-B463-F85B5B3F9E3E}" type="presParOf" srcId="{F89ECE07-BDE7-488D-A3EA-322EA51309C9}" destId="{C30386B4-23B4-4674-A072-B4A8D5B4C124}"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5050D43-AB35-4CA8-8453-E0FBBDAF0E66}" type="doc">
      <dgm:prSet loTypeId="urn:microsoft.com/office/officeart/2005/8/layout/cycle3" loCatId="cycle" qsTypeId="urn:microsoft.com/office/officeart/2005/8/quickstyle/simple1" qsCatId="simple" csTypeId="urn:microsoft.com/office/officeart/2005/8/colors/accent1_2" csCatId="accent1"/>
      <dgm:spPr/>
      <dgm:t>
        <a:bodyPr/>
        <a:lstStyle/>
        <a:p>
          <a:endParaRPr lang="zh-CN" altLang="en-US"/>
        </a:p>
      </dgm:t>
    </dgm:pt>
    <dgm:pt modelId="{D54EE3CE-F023-4057-9B5E-1C06DFC886A6}">
      <dgm:prSet/>
      <dgm:spPr/>
      <dgm:t>
        <a:bodyPr/>
        <a:lstStyle/>
        <a:p>
          <a:r>
            <a:rPr lang="zh-CN" b="1"/>
            <a:t>倾听</a:t>
          </a:r>
          <a:endParaRPr lang="zh-CN"/>
        </a:p>
      </dgm:t>
    </dgm:pt>
    <dgm:pt modelId="{BC9C7978-B8A5-4817-8193-958282A9610C}" type="parTrans" cxnId="{0E54A56F-D1F1-45F0-96C1-251B020DE399}">
      <dgm:prSet/>
      <dgm:spPr/>
      <dgm:t>
        <a:bodyPr/>
        <a:lstStyle/>
        <a:p>
          <a:endParaRPr lang="zh-CN" altLang="en-US"/>
        </a:p>
      </dgm:t>
    </dgm:pt>
    <dgm:pt modelId="{00952036-9353-4850-8B7A-38A97A5040D8}" type="sibTrans" cxnId="{0E54A56F-D1F1-45F0-96C1-251B020DE399}">
      <dgm:prSet/>
      <dgm:spPr/>
      <dgm:t>
        <a:bodyPr/>
        <a:lstStyle/>
        <a:p>
          <a:endParaRPr lang="zh-CN" altLang="en-US"/>
        </a:p>
      </dgm:t>
    </dgm:pt>
    <dgm:pt modelId="{88714F50-9174-4F19-826A-3CD41599AF48}">
      <dgm:prSet/>
      <dgm:spPr/>
      <dgm:t>
        <a:bodyPr/>
        <a:lstStyle/>
        <a:p>
          <a:r>
            <a:rPr lang="zh-CN" b="1"/>
            <a:t>理解</a:t>
          </a:r>
          <a:endParaRPr lang="zh-CN"/>
        </a:p>
      </dgm:t>
    </dgm:pt>
    <dgm:pt modelId="{97234993-0FF4-47C8-AA23-515576E35A59}" type="parTrans" cxnId="{BAB0D168-160B-4256-A8F4-462D640395BF}">
      <dgm:prSet/>
      <dgm:spPr/>
      <dgm:t>
        <a:bodyPr/>
        <a:lstStyle/>
        <a:p>
          <a:endParaRPr lang="zh-CN" altLang="en-US"/>
        </a:p>
      </dgm:t>
    </dgm:pt>
    <dgm:pt modelId="{1583344D-3D77-4335-9D1E-7D0F6B42A0F0}" type="sibTrans" cxnId="{BAB0D168-160B-4256-A8F4-462D640395BF}">
      <dgm:prSet/>
      <dgm:spPr/>
      <dgm:t>
        <a:bodyPr/>
        <a:lstStyle/>
        <a:p>
          <a:endParaRPr lang="zh-CN" altLang="en-US"/>
        </a:p>
      </dgm:t>
    </dgm:pt>
    <dgm:pt modelId="{8AD820DE-F444-46D3-9500-5432651AE172}">
      <dgm:prSet/>
      <dgm:spPr/>
      <dgm:t>
        <a:bodyPr/>
        <a:lstStyle/>
        <a:p>
          <a:r>
            <a:rPr lang="zh-CN" b="1"/>
            <a:t>表示歉意</a:t>
          </a:r>
          <a:endParaRPr lang="zh-CN"/>
        </a:p>
      </dgm:t>
    </dgm:pt>
    <dgm:pt modelId="{805B2801-E164-402A-AAC3-C3D0D4C68752}" type="parTrans" cxnId="{3E48F1FD-94E8-43BA-BAC2-86E21B57B3F0}">
      <dgm:prSet/>
      <dgm:spPr/>
      <dgm:t>
        <a:bodyPr/>
        <a:lstStyle/>
        <a:p>
          <a:endParaRPr lang="zh-CN" altLang="en-US"/>
        </a:p>
      </dgm:t>
    </dgm:pt>
    <dgm:pt modelId="{FE03FA3F-1D01-4CBC-869C-4CE2C70A98BD}" type="sibTrans" cxnId="{3E48F1FD-94E8-43BA-BAC2-86E21B57B3F0}">
      <dgm:prSet/>
      <dgm:spPr/>
      <dgm:t>
        <a:bodyPr/>
        <a:lstStyle/>
        <a:p>
          <a:endParaRPr lang="zh-CN" altLang="en-US"/>
        </a:p>
      </dgm:t>
    </dgm:pt>
    <dgm:pt modelId="{A809CA97-A1E0-4835-9308-DEBE81806FF0}">
      <dgm:prSet/>
      <dgm:spPr/>
      <dgm:t>
        <a:bodyPr/>
        <a:lstStyle/>
        <a:p>
          <a:r>
            <a:rPr lang="zh-CN" b="1"/>
            <a:t>不去证明错误产生在谁的问题上</a:t>
          </a:r>
          <a:endParaRPr lang="zh-CN"/>
        </a:p>
      </dgm:t>
    </dgm:pt>
    <dgm:pt modelId="{F64C84D0-A7A4-4F59-B1FE-C35C3DEC5443}" type="parTrans" cxnId="{81831A11-4BD6-4D30-B621-B2E388DEEBC5}">
      <dgm:prSet/>
      <dgm:spPr/>
      <dgm:t>
        <a:bodyPr/>
        <a:lstStyle/>
        <a:p>
          <a:endParaRPr lang="zh-CN" altLang="en-US"/>
        </a:p>
      </dgm:t>
    </dgm:pt>
    <dgm:pt modelId="{4C57967C-B051-479F-8A61-C4AF2B59B3CD}" type="sibTrans" cxnId="{81831A11-4BD6-4D30-B621-B2E388DEEBC5}">
      <dgm:prSet/>
      <dgm:spPr/>
      <dgm:t>
        <a:bodyPr/>
        <a:lstStyle/>
        <a:p>
          <a:endParaRPr lang="zh-CN" altLang="en-US"/>
        </a:p>
      </dgm:t>
    </dgm:pt>
    <dgm:pt modelId="{06F8C161-13FD-4EDF-8F05-5B3717AB0414}">
      <dgm:prSet/>
      <dgm:spPr/>
      <dgm:t>
        <a:bodyPr/>
        <a:lstStyle/>
        <a:p>
          <a:r>
            <a:rPr lang="zh-CN" b="1"/>
            <a:t>让客户选择处理的方案</a:t>
          </a:r>
          <a:endParaRPr lang="zh-CN"/>
        </a:p>
      </dgm:t>
    </dgm:pt>
    <dgm:pt modelId="{D4B0885A-86F9-4BF2-881A-441325C2B3F3}" type="parTrans" cxnId="{ED99C152-5029-405E-98CD-7B0A197DB45F}">
      <dgm:prSet/>
      <dgm:spPr/>
      <dgm:t>
        <a:bodyPr/>
        <a:lstStyle/>
        <a:p>
          <a:endParaRPr lang="zh-CN" altLang="en-US"/>
        </a:p>
      </dgm:t>
    </dgm:pt>
    <dgm:pt modelId="{32214E57-C7FA-4E97-944C-9C112DE109FD}" type="sibTrans" cxnId="{ED99C152-5029-405E-98CD-7B0A197DB45F}">
      <dgm:prSet/>
      <dgm:spPr/>
      <dgm:t>
        <a:bodyPr/>
        <a:lstStyle/>
        <a:p>
          <a:endParaRPr lang="zh-CN" altLang="en-US"/>
        </a:p>
      </dgm:t>
    </dgm:pt>
    <dgm:pt modelId="{8FE7D0E2-EEFA-4C5F-AC91-4E81BCC02D45}">
      <dgm:prSet/>
      <dgm:spPr/>
      <dgm:t>
        <a:bodyPr/>
        <a:lstStyle/>
        <a:p>
          <a:r>
            <a:rPr lang="zh-CN" b="1"/>
            <a:t>立即进行解决，或表示会立即解决</a:t>
          </a:r>
          <a:endParaRPr lang="zh-CN"/>
        </a:p>
      </dgm:t>
    </dgm:pt>
    <dgm:pt modelId="{93A3489C-BAF7-4ADA-BF6E-9BFA834580F7}" type="parTrans" cxnId="{5D8A2DB7-FA39-4986-A342-D1815411C194}">
      <dgm:prSet/>
      <dgm:spPr/>
      <dgm:t>
        <a:bodyPr/>
        <a:lstStyle/>
        <a:p>
          <a:endParaRPr lang="zh-CN" altLang="en-US"/>
        </a:p>
      </dgm:t>
    </dgm:pt>
    <dgm:pt modelId="{1566376D-D45A-4C0B-9377-4A97B56C4223}" type="sibTrans" cxnId="{5D8A2DB7-FA39-4986-A342-D1815411C194}">
      <dgm:prSet/>
      <dgm:spPr/>
      <dgm:t>
        <a:bodyPr/>
        <a:lstStyle/>
        <a:p>
          <a:endParaRPr lang="zh-CN" altLang="en-US"/>
        </a:p>
      </dgm:t>
    </dgm:pt>
    <dgm:pt modelId="{53CCA071-BDB6-4256-AF86-0766BD0623E5}">
      <dgm:prSet/>
      <dgm:spPr/>
      <dgm:t>
        <a:bodyPr/>
        <a:lstStyle/>
        <a:p>
          <a:r>
            <a:rPr lang="zh-CN" b="1"/>
            <a:t>改进工作中不足之处</a:t>
          </a:r>
          <a:endParaRPr lang="zh-CN"/>
        </a:p>
      </dgm:t>
    </dgm:pt>
    <dgm:pt modelId="{20EEF89E-3C6D-4179-89FA-8E14F498AC2C}" type="parTrans" cxnId="{175B917D-9EB0-41D3-A0F2-7D604DF36DF8}">
      <dgm:prSet/>
      <dgm:spPr/>
      <dgm:t>
        <a:bodyPr/>
        <a:lstStyle/>
        <a:p>
          <a:endParaRPr lang="zh-CN" altLang="en-US"/>
        </a:p>
      </dgm:t>
    </dgm:pt>
    <dgm:pt modelId="{B40FE883-67EC-47DD-BC49-263B872AA791}" type="sibTrans" cxnId="{175B917D-9EB0-41D3-A0F2-7D604DF36DF8}">
      <dgm:prSet/>
      <dgm:spPr/>
      <dgm:t>
        <a:bodyPr/>
        <a:lstStyle/>
        <a:p>
          <a:endParaRPr lang="zh-CN" altLang="en-US"/>
        </a:p>
      </dgm:t>
    </dgm:pt>
    <dgm:pt modelId="{EEA37980-474A-4980-B6C7-BFADD668837D}">
      <dgm:prSet/>
      <dgm:spPr/>
      <dgm:t>
        <a:bodyPr/>
        <a:lstStyle/>
        <a:p>
          <a:r>
            <a:rPr lang="zh-CN" b="1"/>
            <a:t>跟踪、确认客户最终满意</a:t>
          </a:r>
          <a:endParaRPr lang="zh-CN"/>
        </a:p>
      </dgm:t>
    </dgm:pt>
    <dgm:pt modelId="{653230E4-259A-4D3C-8F7A-4870DD845F08}" type="parTrans" cxnId="{16983A03-381C-4144-8800-38EB2F045A2A}">
      <dgm:prSet/>
      <dgm:spPr/>
      <dgm:t>
        <a:bodyPr/>
        <a:lstStyle/>
        <a:p>
          <a:endParaRPr lang="zh-CN" altLang="en-US"/>
        </a:p>
      </dgm:t>
    </dgm:pt>
    <dgm:pt modelId="{98069D8C-F39D-4A70-9459-48AC0E8949CE}" type="sibTrans" cxnId="{16983A03-381C-4144-8800-38EB2F045A2A}">
      <dgm:prSet/>
      <dgm:spPr/>
      <dgm:t>
        <a:bodyPr/>
        <a:lstStyle/>
        <a:p>
          <a:endParaRPr lang="zh-CN" altLang="en-US"/>
        </a:p>
      </dgm:t>
    </dgm:pt>
    <dgm:pt modelId="{B5A90E78-3A50-442D-B25E-8884959731D6}" type="pres">
      <dgm:prSet presAssocID="{15050D43-AB35-4CA8-8453-E0FBBDAF0E66}" presName="Name0" presStyleCnt="0">
        <dgm:presLayoutVars>
          <dgm:dir/>
          <dgm:resizeHandles val="exact"/>
        </dgm:presLayoutVars>
      </dgm:prSet>
      <dgm:spPr/>
    </dgm:pt>
    <dgm:pt modelId="{4D561A8C-6C86-4E73-86FF-1A947AAEE57C}" type="pres">
      <dgm:prSet presAssocID="{15050D43-AB35-4CA8-8453-E0FBBDAF0E66}" presName="cycle" presStyleCnt="0"/>
      <dgm:spPr/>
    </dgm:pt>
    <dgm:pt modelId="{4C95BD20-742E-40B2-A90C-B56EE23194F9}" type="pres">
      <dgm:prSet presAssocID="{D54EE3CE-F023-4057-9B5E-1C06DFC886A6}" presName="nodeFirstNode" presStyleLbl="node1" presStyleIdx="0" presStyleCnt="8">
        <dgm:presLayoutVars>
          <dgm:bulletEnabled val="1"/>
        </dgm:presLayoutVars>
      </dgm:prSet>
      <dgm:spPr/>
    </dgm:pt>
    <dgm:pt modelId="{94DA2734-4CD5-4C90-AF9F-F70EF2EFB36C}" type="pres">
      <dgm:prSet presAssocID="{00952036-9353-4850-8B7A-38A97A5040D8}" presName="sibTransFirstNode" presStyleLbl="bgShp" presStyleIdx="0" presStyleCnt="1"/>
      <dgm:spPr/>
    </dgm:pt>
    <dgm:pt modelId="{3C177E0F-C2A1-489D-BD78-60B7C473F645}" type="pres">
      <dgm:prSet presAssocID="{88714F50-9174-4F19-826A-3CD41599AF48}" presName="nodeFollowingNodes" presStyleLbl="node1" presStyleIdx="1" presStyleCnt="8">
        <dgm:presLayoutVars>
          <dgm:bulletEnabled val="1"/>
        </dgm:presLayoutVars>
      </dgm:prSet>
      <dgm:spPr/>
    </dgm:pt>
    <dgm:pt modelId="{2397440B-08F3-47E0-BC54-E929F6AF4AA4}" type="pres">
      <dgm:prSet presAssocID="{8AD820DE-F444-46D3-9500-5432651AE172}" presName="nodeFollowingNodes" presStyleLbl="node1" presStyleIdx="2" presStyleCnt="8">
        <dgm:presLayoutVars>
          <dgm:bulletEnabled val="1"/>
        </dgm:presLayoutVars>
      </dgm:prSet>
      <dgm:spPr/>
    </dgm:pt>
    <dgm:pt modelId="{E5CE4398-CFAC-4502-A617-AF3A65424ADA}" type="pres">
      <dgm:prSet presAssocID="{A809CA97-A1E0-4835-9308-DEBE81806FF0}" presName="nodeFollowingNodes" presStyleLbl="node1" presStyleIdx="3" presStyleCnt="8">
        <dgm:presLayoutVars>
          <dgm:bulletEnabled val="1"/>
        </dgm:presLayoutVars>
      </dgm:prSet>
      <dgm:spPr/>
    </dgm:pt>
    <dgm:pt modelId="{65EDB914-1D50-46F3-9789-4A9969FF11A9}" type="pres">
      <dgm:prSet presAssocID="{06F8C161-13FD-4EDF-8F05-5B3717AB0414}" presName="nodeFollowingNodes" presStyleLbl="node1" presStyleIdx="4" presStyleCnt="8">
        <dgm:presLayoutVars>
          <dgm:bulletEnabled val="1"/>
        </dgm:presLayoutVars>
      </dgm:prSet>
      <dgm:spPr/>
    </dgm:pt>
    <dgm:pt modelId="{D9E1E4B4-435B-417B-AC9C-B6079A29BBE0}" type="pres">
      <dgm:prSet presAssocID="{8FE7D0E2-EEFA-4C5F-AC91-4E81BCC02D45}" presName="nodeFollowingNodes" presStyleLbl="node1" presStyleIdx="5" presStyleCnt="8">
        <dgm:presLayoutVars>
          <dgm:bulletEnabled val="1"/>
        </dgm:presLayoutVars>
      </dgm:prSet>
      <dgm:spPr/>
    </dgm:pt>
    <dgm:pt modelId="{4F409342-7672-4E81-BDA6-C127069DFE41}" type="pres">
      <dgm:prSet presAssocID="{53CCA071-BDB6-4256-AF86-0766BD0623E5}" presName="nodeFollowingNodes" presStyleLbl="node1" presStyleIdx="6" presStyleCnt="8">
        <dgm:presLayoutVars>
          <dgm:bulletEnabled val="1"/>
        </dgm:presLayoutVars>
      </dgm:prSet>
      <dgm:spPr/>
    </dgm:pt>
    <dgm:pt modelId="{C4CFDD57-BD6F-4C27-85FF-ADBA9AEB668B}" type="pres">
      <dgm:prSet presAssocID="{EEA37980-474A-4980-B6C7-BFADD668837D}" presName="nodeFollowingNodes" presStyleLbl="node1" presStyleIdx="7" presStyleCnt="8">
        <dgm:presLayoutVars>
          <dgm:bulletEnabled val="1"/>
        </dgm:presLayoutVars>
      </dgm:prSet>
      <dgm:spPr/>
    </dgm:pt>
  </dgm:ptLst>
  <dgm:cxnLst>
    <dgm:cxn modelId="{16983A03-381C-4144-8800-38EB2F045A2A}" srcId="{15050D43-AB35-4CA8-8453-E0FBBDAF0E66}" destId="{EEA37980-474A-4980-B6C7-BFADD668837D}" srcOrd="7" destOrd="0" parTransId="{653230E4-259A-4D3C-8F7A-4870DD845F08}" sibTransId="{98069D8C-F39D-4A70-9459-48AC0E8949CE}"/>
    <dgm:cxn modelId="{EF8BEF07-1A03-47D0-A6A4-E68D194B0864}" type="presOf" srcId="{8AD820DE-F444-46D3-9500-5432651AE172}" destId="{2397440B-08F3-47E0-BC54-E929F6AF4AA4}" srcOrd="0" destOrd="0" presId="urn:microsoft.com/office/officeart/2005/8/layout/cycle3"/>
    <dgm:cxn modelId="{81831A11-4BD6-4D30-B621-B2E388DEEBC5}" srcId="{15050D43-AB35-4CA8-8453-E0FBBDAF0E66}" destId="{A809CA97-A1E0-4835-9308-DEBE81806FF0}" srcOrd="3" destOrd="0" parTransId="{F64C84D0-A7A4-4F59-B1FE-C35C3DEC5443}" sibTransId="{4C57967C-B051-479F-8A61-C4AF2B59B3CD}"/>
    <dgm:cxn modelId="{5B2A5E14-70FB-4983-900D-2B77EE45D5BD}" type="presOf" srcId="{EEA37980-474A-4980-B6C7-BFADD668837D}" destId="{C4CFDD57-BD6F-4C27-85FF-ADBA9AEB668B}" srcOrd="0" destOrd="0" presId="urn:microsoft.com/office/officeart/2005/8/layout/cycle3"/>
    <dgm:cxn modelId="{B5F4CA5F-3FD3-4DF9-9ECA-2E9DBF06BA58}" type="presOf" srcId="{06F8C161-13FD-4EDF-8F05-5B3717AB0414}" destId="{65EDB914-1D50-46F3-9789-4A9969FF11A9}" srcOrd="0" destOrd="0" presId="urn:microsoft.com/office/officeart/2005/8/layout/cycle3"/>
    <dgm:cxn modelId="{BAB0D168-160B-4256-A8F4-462D640395BF}" srcId="{15050D43-AB35-4CA8-8453-E0FBBDAF0E66}" destId="{88714F50-9174-4F19-826A-3CD41599AF48}" srcOrd="1" destOrd="0" parTransId="{97234993-0FF4-47C8-AA23-515576E35A59}" sibTransId="{1583344D-3D77-4335-9D1E-7D0F6B42A0F0}"/>
    <dgm:cxn modelId="{8010434E-5A53-4626-A402-2EC00BB59C41}" type="presOf" srcId="{00952036-9353-4850-8B7A-38A97A5040D8}" destId="{94DA2734-4CD5-4C90-AF9F-F70EF2EFB36C}" srcOrd="0" destOrd="0" presId="urn:microsoft.com/office/officeart/2005/8/layout/cycle3"/>
    <dgm:cxn modelId="{0E54A56F-D1F1-45F0-96C1-251B020DE399}" srcId="{15050D43-AB35-4CA8-8453-E0FBBDAF0E66}" destId="{D54EE3CE-F023-4057-9B5E-1C06DFC886A6}" srcOrd="0" destOrd="0" parTransId="{BC9C7978-B8A5-4817-8193-958282A9610C}" sibTransId="{00952036-9353-4850-8B7A-38A97A5040D8}"/>
    <dgm:cxn modelId="{5286AF70-55B4-47A2-A93D-DBEB50F3DCB4}" type="presOf" srcId="{53CCA071-BDB6-4256-AF86-0766BD0623E5}" destId="{4F409342-7672-4E81-BDA6-C127069DFE41}" srcOrd="0" destOrd="0" presId="urn:microsoft.com/office/officeart/2005/8/layout/cycle3"/>
    <dgm:cxn modelId="{ED99C152-5029-405E-98CD-7B0A197DB45F}" srcId="{15050D43-AB35-4CA8-8453-E0FBBDAF0E66}" destId="{06F8C161-13FD-4EDF-8F05-5B3717AB0414}" srcOrd="4" destOrd="0" parTransId="{D4B0885A-86F9-4BF2-881A-441325C2B3F3}" sibTransId="{32214E57-C7FA-4E97-944C-9C112DE109FD}"/>
    <dgm:cxn modelId="{7B3CCA59-B9DD-4008-A973-3C4B3FDAE1C2}" type="presOf" srcId="{8FE7D0E2-EEFA-4C5F-AC91-4E81BCC02D45}" destId="{D9E1E4B4-435B-417B-AC9C-B6079A29BBE0}" srcOrd="0" destOrd="0" presId="urn:microsoft.com/office/officeart/2005/8/layout/cycle3"/>
    <dgm:cxn modelId="{175B917D-9EB0-41D3-A0F2-7D604DF36DF8}" srcId="{15050D43-AB35-4CA8-8453-E0FBBDAF0E66}" destId="{53CCA071-BDB6-4256-AF86-0766BD0623E5}" srcOrd="6" destOrd="0" parTransId="{20EEF89E-3C6D-4179-89FA-8E14F498AC2C}" sibTransId="{B40FE883-67EC-47DD-BC49-263B872AA791}"/>
    <dgm:cxn modelId="{9E6D588B-9B84-4FE1-B452-23A4FAE2EBA3}" type="presOf" srcId="{D54EE3CE-F023-4057-9B5E-1C06DFC886A6}" destId="{4C95BD20-742E-40B2-A90C-B56EE23194F9}" srcOrd="0" destOrd="0" presId="urn:microsoft.com/office/officeart/2005/8/layout/cycle3"/>
    <dgm:cxn modelId="{2BBF1A92-89A2-49A2-9564-4A1F4433B590}" type="presOf" srcId="{88714F50-9174-4F19-826A-3CD41599AF48}" destId="{3C177E0F-C2A1-489D-BD78-60B7C473F645}" srcOrd="0" destOrd="0" presId="urn:microsoft.com/office/officeart/2005/8/layout/cycle3"/>
    <dgm:cxn modelId="{5D8A2DB7-FA39-4986-A342-D1815411C194}" srcId="{15050D43-AB35-4CA8-8453-E0FBBDAF0E66}" destId="{8FE7D0E2-EEFA-4C5F-AC91-4E81BCC02D45}" srcOrd="5" destOrd="0" parTransId="{93A3489C-BAF7-4ADA-BF6E-9BFA834580F7}" sibTransId="{1566376D-D45A-4C0B-9377-4A97B56C4223}"/>
    <dgm:cxn modelId="{07E594C3-67BA-41AE-A4E8-DC2E73529402}" type="presOf" srcId="{15050D43-AB35-4CA8-8453-E0FBBDAF0E66}" destId="{B5A90E78-3A50-442D-B25E-8884959731D6}" srcOrd="0" destOrd="0" presId="urn:microsoft.com/office/officeart/2005/8/layout/cycle3"/>
    <dgm:cxn modelId="{9545B6F9-7AB8-45AD-9251-E7664A181795}" type="presOf" srcId="{A809CA97-A1E0-4835-9308-DEBE81806FF0}" destId="{E5CE4398-CFAC-4502-A617-AF3A65424ADA}" srcOrd="0" destOrd="0" presId="urn:microsoft.com/office/officeart/2005/8/layout/cycle3"/>
    <dgm:cxn modelId="{3E48F1FD-94E8-43BA-BAC2-86E21B57B3F0}" srcId="{15050D43-AB35-4CA8-8453-E0FBBDAF0E66}" destId="{8AD820DE-F444-46D3-9500-5432651AE172}" srcOrd="2" destOrd="0" parTransId="{805B2801-E164-402A-AAC3-C3D0D4C68752}" sibTransId="{FE03FA3F-1D01-4CBC-869C-4CE2C70A98BD}"/>
    <dgm:cxn modelId="{8867B9FB-3542-41A0-AE03-1AE83F03CCBF}" type="presParOf" srcId="{B5A90E78-3A50-442D-B25E-8884959731D6}" destId="{4D561A8C-6C86-4E73-86FF-1A947AAEE57C}" srcOrd="0" destOrd="0" presId="urn:microsoft.com/office/officeart/2005/8/layout/cycle3"/>
    <dgm:cxn modelId="{27B553CD-93A8-4063-AC63-6074A5FE6292}" type="presParOf" srcId="{4D561A8C-6C86-4E73-86FF-1A947AAEE57C}" destId="{4C95BD20-742E-40B2-A90C-B56EE23194F9}" srcOrd="0" destOrd="0" presId="urn:microsoft.com/office/officeart/2005/8/layout/cycle3"/>
    <dgm:cxn modelId="{C04DDD25-858B-4BEB-BA96-275DA2DD7C8E}" type="presParOf" srcId="{4D561A8C-6C86-4E73-86FF-1A947AAEE57C}" destId="{94DA2734-4CD5-4C90-AF9F-F70EF2EFB36C}" srcOrd="1" destOrd="0" presId="urn:microsoft.com/office/officeart/2005/8/layout/cycle3"/>
    <dgm:cxn modelId="{F8F784D8-06CC-42A7-8EF1-75F343081588}" type="presParOf" srcId="{4D561A8C-6C86-4E73-86FF-1A947AAEE57C}" destId="{3C177E0F-C2A1-489D-BD78-60B7C473F645}" srcOrd="2" destOrd="0" presId="urn:microsoft.com/office/officeart/2005/8/layout/cycle3"/>
    <dgm:cxn modelId="{F186F511-9F6A-4E47-B7DF-DA4A2DE74CC9}" type="presParOf" srcId="{4D561A8C-6C86-4E73-86FF-1A947AAEE57C}" destId="{2397440B-08F3-47E0-BC54-E929F6AF4AA4}" srcOrd="3" destOrd="0" presId="urn:microsoft.com/office/officeart/2005/8/layout/cycle3"/>
    <dgm:cxn modelId="{EECF3AAA-660B-4161-8A51-DEE09A7B22EB}" type="presParOf" srcId="{4D561A8C-6C86-4E73-86FF-1A947AAEE57C}" destId="{E5CE4398-CFAC-4502-A617-AF3A65424ADA}" srcOrd="4" destOrd="0" presId="urn:microsoft.com/office/officeart/2005/8/layout/cycle3"/>
    <dgm:cxn modelId="{FD7A46F1-EED4-4C06-973A-6FA43BB3A3AE}" type="presParOf" srcId="{4D561A8C-6C86-4E73-86FF-1A947AAEE57C}" destId="{65EDB914-1D50-46F3-9789-4A9969FF11A9}" srcOrd="5" destOrd="0" presId="urn:microsoft.com/office/officeart/2005/8/layout/cycle3"/>
    <dgm:cxn modelId="{555E35AF-5837-494C-8255-E6214392CF8C}" type="presParOf" srcId="{4D561A8C-6C86-4E73-86FF-1A947AAEE57C}" destId="{D9E1E4B4-435B-417B-AC9C-B6079A29BBE0}" srcOrd="6" destOrd="0" presId="urn:microsoft.com/office/officeart/2005/8/layout/cycle3"/>
    <dgm:cxn modelId="{9940EB42-F0D6-4E90-B6D6-F8CB09C5F93E}" type="presParOf" srcId="{4D561A8C-6C86-4E73-86FF-1A947AAEE57C}" destId="{4F409342-7672-4E81-BDA6-C127069DFE41}" srcOrd="7" destOrd="0" presId="urn:microsoft.com/office/officeart/2005/8/layout/cycle3"/>
    <dgm:cxn modelId="{340986D4-E943-4C5B-9F7C-EBDDE4306819}" type="presParOf" srcId="{4D561A8C-6C86-4E73-86FF-1A947AAEE57C}" destId="{C4CFDD57-BD6F-4C27-85FF-ADBA9AEB668B}" srcOrd="8"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F292F9-0BCA-4438-AA7E-ED6AAE0FC0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CA90546D-08EC-4352-9229-FC1C5F5D15FF}">
      <dgm:prSet/>
      <dgm:spPr/>
      <dgm:t>
        <a:bodyPr/>
        <a:lstStyle/>
        <a:p>
          <a:r>
            <a:rPr lang="en-US" b="1" dirty="0"/>
            <a:t>1.</a:t>
          </a:r>
          <a:r>
            <a:rPr lang="zh-CN" b="1" dirty="0"/>
            <a:t>简单来说，为客户提供他们需要的服务，维护公司和客户之间的关系，加深个人和客户之间的黏度。</a:t>
          </a:r>
          <a:endParaRPr lang="zh-CN" dirty="0"/>
        </a:p>
      </dgm:t>
    </dgm:pt>
    <dgm:pt modelId="{4D27760A-60AD-44CE-A8A4-ACFD341593A7}" type="parTrans" cxnId="{3E2C058E-C8E8-4A0C-884F-7B1183BBE7F1}">
      <dgm:prSet/>
      <dgm:spPr/>
      <dgm:t>
        <a:bodyPr/>
        <a:lstStyle/>
        <a:p>
          <a:endParaRPr lang="zh-CN" altLang="en-US"/>
        </a:p>
      </dgm:t>
    </dgm:pt>
    <dgm:pt modelId="{E2A92CD5-9A10-4806-AFC3-003E85D46453}" type="sibTrans" cxnId="{3E2C058E-C8E8-4A0C-884F-7B1183BBE7F1}">
      <dgm:prSet/>
      <dgm:spPr/>
      <dgm:t>
        <a:bodyPr/>
        <a:lstStyle/>
        <a:p>
          <a:endParaRPr lang="zh-CN" altLang="en-US"/>
        </a:p>
      </dgm:t>
    </dgm:pt>
    <dgm:pt modelId="{3F34C148-D1E2-412D-9260-127160EA61B9}">
      <dgm:prSet/>
      <dgm:spPr/>
      <dgm:t>
        <a:bodyPr/>
        <a:lstStyle/>
        <a:p>
          <a:r>
            <a:rPr lang="en-US" b="1"/>
            <a:t>2.</a:t>
          </a:r>
          <a:r>
            <a:rPr lang="zh-CN" b="1"/>
            <a:t>引导客户全面享受公司能给客户提供的各种服务（主动要求和被动提供）。</a:t>
          </a:r>
          <a:endParaRPr lang="zh-CN"/>
        </a:p>
      </dgm:t>
    </dgm:pt>
    <dgm:pt modelId="{FFB96BF2-9EBB-400E-B074-2239067C40E7}" type="parTrans" cxnId="{F22D272F-0519-428E-8CC1-1C17C856EAEA}">
      <dgm:prSet/>
      <dgm:spPr/>
      <dgm:t>
        <a:bodyPr/>
        <a:lstStyle/>
        <a:p>
          <a:endParaRPr lang="zh-CN" altLang="en-US"/>
        </a:p>
      </dgm:t>
    </dgm:pt>
    <dgm:pt modelId="{745B6D22-FE60-42DE-BD02-F943CDAA8508}" type="sibTrans" cxnId="{F22D272F-0519-428E-8CC1-1C17C856EAEA}">
      <dgm:prSet/>
      <dgm:spPr/>
      <dgm:t>
        <a:bodyPr/>
        <a:lstStyle/>
        <a:p>
          <a:endParaRPr lang="zh-CN" altLang="en-US"/>
        </a:p>
      </dgm:t>
    </dgm:pt>
    <dgm:pt modelId="{720BBAB0-0BBB-406F-8D12-2D6465C941D8}">
      <dgm:prSet/>
      <dgm:spPr/>
      <dgm:t>
        <a:bodyPr/>
        <a:lstStyle/>
        <a:p>
          <a:r>
            <a:rPr lang="en-US" b="1" dirty="0"/>
            <a:t>3.</a:t>
          </a:r>
          <a:r>
            <a:rPr lang="zh-CN" altLang="en-US" b="1" dirty="0"/>
            <a:t>客户服务的同时也是在服务公司。</a:t>
          </a:r>
          <a:endParaRPr lang="zh-CN" dirty="0"/>
        </a:p>
      </dgm:t>
    </dgm:pt>
    <dgm:pt modelId="{F1665B4D-C98E-4CF5-9874-BFC213083E3A}" type="parTrans" cxnId="{098F2D68-DBA6-4D78-A8C7-4E578AA6CF4E}">
      <dgm:prSet/>
      <dgm:spPr/>
      <dgm:t>
        <a:bodyPr/>
        <a:lstStyle/>
        <a:p>
          <a:endParaRPr lang="zh-CN" altLang="en-US"/>
        </a:p>
      </dgm:t>
    </dgm:pt>
    <dgm:pt modelId="{616B91DE-9406-4F92-AB50-2EEF5BE7802E}" type="sibTrans" cxnId="{098F2D68-DBA6-4D78-A8C7-4E578AA6CF4E}">
      <dgm:prSet/>
      <dgm:spPr/>
      <dgm:t>
        <a:bodyPr/>
        <a:lstStyle/>
        <a:p>
          <a:endParaRPr lang="zh-CN" altLang="en-US"/>
        </a:p>
      </dgm:t>
    </dgm:pt>
    <dgm:pt modelId="{828370E0-DC5B-4EDC-A485-1A6FC0DD2D2B}" type="pres">
      <dgm:prSet presAssocID="{A1F292F9-0BCA-4438-AA7E-ED6AAE0FC089}" presName="linear" presStyleCnt="0">
        <dgm:presLayoutVars>
          <dgm:animLvl val="lvl"/>
          <dgm:resizeHandles val="exact"/>
        </dgm:presLayoutVars>
      </dgm:prSet>
      <dgm:spPr/>
    </dgm:pt>
    <dgm:pt modelId="{D604EB10-AABC-486F-833C-3A1567000269}" type="pres">
      <dgm:prSet presAssocID="{CA90546D-08EC-4352-9229-FC1C5F5D15FF}" presName="parentText" presStyleLbl="node1" presStyleIdx="0" presStyleCnt="3">
        <dgm:presLayoutVars>
          <dgm:chMax val="0"/>
          <dgm:bulletEnabled val="1"/>
        </dgm:presLayoutVars>
      </dgm:prSet>
      <dgm:spPr/>
    </dgm:pt>
    <dgm:pt modelId="{4D89D2E2-0D40-484A-A19F-965D55A237D5}" type="pres">
      <dgm:prSet presAssocID="{E2A92CD5-9A10-4806-AFC3-003E85D46453}" presName="spacer" presStyleCnt="0"/>
      <dgm:spPr/>
    </dgm:pt>
    <dgm:pt modelId="{21E9C653-F6EB-4A3D-8B01-B6EA658EFE8E}" type="pres">
      <dgm:prSet presAssocID="{3F34C148-D1E2-412D-9260-127160EA61B9}" presName="parentText" presStyleLbl="node1" presStyleIdx="1" presStyleCnt="3">
        <dgm:presLayoutVars>
          <dgm:chMax val="0"/>
          <dgm:bulletEnabled val="1"/>
        </dgm:presLayoutVars>
      </dgm:prSet>
      <dgm:spPr/>
    </dgm:pt>
    <dgm:pt modelId="{9F45F38C-B062-448C-BE48-ECFD4790AB84}" type="pres">
      <dgm:prSet presAssocID="{745B6D22-FE60-42DE-BD02-F943CDAA8508}" presName="spacer" presStyleCnt="0"/>
      <dgm:spPr/>
    </dgm:pt>
    <dgm:pt modelId="{50F2ADA1-B90E-4E2A-AFB5-8CC0DD54A241}" type="pres">
      <dgm:prSet presAssocID="{720BBAB0-0BBB-406F-8D12-2D6465C941D8}" presName="parentText" presStyleLbl="node1" presStyleIdx="2" presStyleCnt="3">
        <dgm:presLayoutVars>
          <dgm:chMax val="0"/>
          <dgm:bulletEnabled val="1"/>
        </dgm:presLayoutVars>
      </dgm:prSet>
      <dgm:spPr/>
    </dgm:pt>
  </dgm:ptLst>
  <dgm:cxnLst>
    <dgm:cxn modelId="{33F20303-E09B-4C85-8B23-BE0B4EDF2BE4}" type="presOf" srcId="{3F34C148-D1E2-412D-9260-127160EA61B9}" destId="{21E9C653-F6EB-4A3D-8B01-B6EA658EFE8E}" srcOrd="0" destOrd="0" presId="urn:microsoft.com/office/officeart/2005/8/layout/vList2"/>
    <dgm:cxn modelId="{F22D272F-0519-428E-8CC1-1C17C856EAEA}" srcId="{A1F292F9-0BCA-4438-AA7E-ED6AAE0FC089}" destId="{3F34C148-D1E2-412D-9260-127160EA61B9}" srcOrd="1" destOrd="0" parTransId="{FFB96BF2-9EBB-400E-B074-2239067C40E7}" sibTransId="{745B6D22-FE60-42DE-BD02-F943CDAA8508}"/>
    <dgm:cxn modelId="{098F2D68-DBA6-4D78-A8C7-4E578AA6CF4E}" srcId="{A1F292F9-0BCA-4438-AA7E-ED6AAE0FC089}" destId="{720BBAB0-0BBB-406F-8D12-2D6465C941D8}" srcOrd="2" destOrd="0" parTransId="{F1665B4D-C98E-4CF5-9874-BFC213083E3A}" sibTransId="{616B91DE-9406-4F92-AB50-2EEF5BE7802E}"/>
    <dgm:cxn modelId="{B5642B7C-8EFA-4FBD-B963-F54C2D0700A7}" type="presOf" srcId="{A1F292F9-0BCA-4438-AA7E-ED6AAE0FC089}" destId="{828370E0-DC5B-4EDC-A485-1A6FC0DD2D2B}" srcOrd="0" destOrd="0" presId="urn:microsoft.com/office/officeart/2005/8/layout/vList2"/>
    <dgm:cxn modelId="{3E2C058E-C8E8-4A0C-884F-7B1183BBE7F1}" srcId="{A1F292F9-0BCA-4438-AA7E-ED6AAE0FC089}" destId="{CA90546D-08EC-4352-9229-FC1C5F5D15FF}" srcOrd="0" destOrd="0" parTransId="{4D27760A-60AD-44CE-A8A4-ACFD341593A7}" sibTransId="{E2A92CD5-9A10-4806-AFC3-003E85D46453}"/>
    <dgm:cxn modelId="{A552DBB8-5745-4924-9206-27FD1B683644}" type="presOf" srcId="{CA90546D-08EC-4352-9229-FC1C5F5D15FF}" destId="{D604EB10-AABC-486F-833C-3A1567000269}" srcOrd="0" destOrd="0" presId="urn:microsoft.com/office/officeart/2005/8/layout/vList2"/>
    <dgm:cxn modelId="{1BFF68CB-67E8-4AC2-AF1A-6FC1897CB8E8}" type="presOf" srcId="{720BBAB0-0BBB-406F-8D12-2D6465C941D8}" destId="{50F2ADA1-B90E-4E2A-AFB5-8CC0DD54A241}" srcOrd="0" destOrd="0" presId="urn:microsoft.com/office/officeart/2005/8/layout/vList2"/>
    <dgm:cxn modelId="{91A07614-4047-4BA9-AF1D-FF08FDCB618D}" type="presParOf" srcId="{828370E0-DC5B-4EDC-A485-1A6FC0DD2D2B}" destId="{D604EB10-AABC-486F-833C-3A1567000269}" srcOrd="0" destOrd="0" presId="urn:microsoft.com/office/officeart/2005/8/layout/vList2"/>
    <dgm:cxn modelId="{97D6DC3B-3A69-46DF-A887-520155771C08}" type="presParOf" srcId="{828370E0-DC5B-4EDC-A485-1A6FC0DD2D2B}" destId="{4D89D2E2-0D40-484A-A19F-965D55A237D5}" srcOrd="1" destOrd="0" presId="urn:microsoft.com/office/officeart/2005/8/layout/vList2"/>
    <dgm:cxn modelId="{BBC58439-4E69-475A-8D51-DB8F1090DC37}" type="presParOf" srcId="{828370E0-DC5B-4EDC-A485-1A6FC0DD2D2B}" destId="{21E9C653-F6EB-4A3D-8B01-B6EA658EFE8E}" srcOrd="2" destOrd="0" presId="urn:microsoft.com/office/officeart/2005/8/layout/vList2"/>
    <dgm:cxn modelId="{381BA926-2BA1-4A70-A652-1E2DEA4575E4}" type="presParOf" srcId="{828370E0-DC5B-4EDC-A485-1A6FC0DD2D2B}" destId="{9F45F38C-B062-448C-BE48-ECFD4790AB84}" srcOrd="3" destOrd="0" presId="urn:microsoft.com/office/officeart/2005/8/layout/vList2"/>
    <dgm:cxn modelId="{AF517B0B-4C98-4C2F-BFE9-78DDF637EB80}" type="presParOf" srcId="{828370E0-DC5B-4EDC-A485-1A6FC0DD2D2B}" destId="{50F2ADA1-B90E-4E2A-AFB5-8CC0DD54A24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D2C2EA-EFCD-4C76-B514-EFEF66BD156D}"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zh-CN" altLang="en-US"/>
        </a:p>
      </dgm:t>
    </dgm:pt>
    <dgm:pt modelId="{F53DADA9-29B2-498A-9540-E1B40AF0DDB9}">
      <dgm:prSet/>
      <dgm:spPr/>
      <dgm:t>
        <a:bodyPr/>
        <a:lstStyle/>
        <a:p>
          <a:r>
            <a:rPr lang="zh-CN" b="1"/>
            <a:t>客户服务工作目的：</a:t>
          </a:r>
          <a:endParaRPr lang="zh-CN"/>
        </a:p>
      </dgm:t>
    </dgm:pt>
    <dgm:pt modelId="{4A250BCD-A477-49D2-816E-3002934E43C8}" type="parTrans" cxnId="{38C2CBCE-A9E2-4666-914D-A2D30A8532BE}">
      <dgm:prSet/>
      <dgm:spPr/>
      <dgm:t>
        <a:bodyPr/>
        <a:lstStyle/>
        <a:p>
          <a:endParaRPr lang="zh-CN" altLang="en-US"/>
        </a:p>
      </dgm:t>
    </dgm:pt>
    <dgm:pt modelId="{95C266D1-73E9-4E20-B281-7149C4A5AC96}" type="sibTrans" cxnId="{38C2CBCE-A9E2-4666-914D-A2D30A8532BE}">
      <dgm:prSet/>
      <dgm:spPr/>
      <dgm:t>
        <a:bodyPr/>
        <a:lstStyle/>
        <a:p>
          <a:endParaRPr lang="zh-CN" altLang="en-US"/>
        </a:p>
      </dgm:t>
    </dgm:pt>
    <dgm:pt modelId="{3BCBDD4F-7B5B-4FB0-B704-01537B7F91ED}">
      <dgm:prSet/>
      <dgm:spPr/>
      <dgm:t>
        <a:bodyPr/>
        <a:lstStyle/>
        <a:p>
          <a:r>
            <a:rPr lang="zh-CN" b="1"/>
            <a:t>建立      培育        维系</a:t>
          </a:r>
          <a:endParaRPr lang="zh-CN"/>
        </a:p>
      </dgm:t>
    </dgm:pt>
    <dgm:pt modelId="{6ADBBA9A-9146-46F1-BB90-F3B46DBD4AE5}" type="parTrans" cxnId="{95010D14-CF5E-4ED1-BA06-542679D3386C}">
      <dgm:prSet/>
      <dgm:spPr/>
      <dgm:t>
        <a:bodyPr/>
        <a:lstStyle/>
        <a:p>
          <a:endParaRPr lang="zh-CN" altLang="en-US"/>
        </a:p>
      </dgm:t>
    </dgm:pt>
    <dgm:pt modelId="{D7D3468B-BDCF-4C45-8938-35A40A778EB6}" type="sibTrans" cxnId="{95010D14-CF5E-4ED1-BA06-542679D3386C}">
      <dgm:prSet/>
      <dgm:spPr/>
      <dgm:t>
        <a:bodyPr/>
        <a:lstStyle/>
        <a:p>
          <a:endParaRPr lang="zh-CN" altLang="en-US"/>
        </a:p>
      </dgm:t>
    </dgm:pt>
    <dgm:pt modelId="{758F5A07-C172-4826-8FAE-1A7FC1F671C6}">
      <dgm:prSet/>
      <dgm:spPr/>
      <dgm:t>
        <a:bodyPr/>
        <a:lstStyle/>
        <a:p>
          <a:r>
            <a:rPr lang="zh-CN" b="1"/>
            <a:t>建立：建立良好和谐的客服关系。</a:t>
          </a:r>
          <a:endParaRPr lang="zh-CN"/>
        </a:p>
      </dgm:t>
    </dgm:pt>
    <dgm:pt modelId="{53CD82CE-9935-4EAA-B200-482D62514567}" type="parTrans" cxnId="{C5DF8214-A6E6-4490-89FB-E367EE2F3E68}">
      <dgm:prSet/>
      <dgm:spPr/>
      <dgm:t>
        <a:bodyPr/>
        <a:lstStyle/>
        <a:p>
          <a:endParaRPr lang="zh-CN" altLang="en-US"/>
        </a:p>
      </dgm:t>
    </dgm:pt>
    <dgm:pt modelId="{FA8480D7-A7D0-450A-B088-271E27015615}" type="sibTrans" cxnId="{C5DF8214-A6E6-4490-89FB-E367EE2F3E68}">
      <dgm:prSet/>
      <dgm:spPr/>
      <dgm:t>
        <a:bodyPr/>
        <a:lstStyle/>
        <a:p>
          <a:endParaRPr lang="zh-CN" altLang="en-US"/>
        </a:p>
      </dgm:t>
    </dgm:pt>
    <dgm:pt modelId="{E468F912-6CB9-4869-9343-6DB498FB904D}">
      <dgm:prSet/>
      <dgm:spPr/>
      <dgm:t>
        <a:bodyPr/>
        <a:lstStyle/>
        <a:p>
          <a:r>
            <a:rPr lang="zh-CN" b="1"/>
            <a:t>培育：挖掘潜在客户，培育新增用户。</a:t>
          </a:r>
          <a:endParaRPr lang="zh-CN"/>
        </a:p>
      </dgm:t>
    </dgm:pt>
    <dgm:pt modelId="{6797F7C3-863C-43FA-B1DB-9F9740CAB346}" type="parTrans" cxnId="{2EFE98CB-1B72-427A-8688-9751A4A1D8C2}">
      <dgm:prSet/>
      <dgm:spPr/>
      <dgm:t>
        <a:bodyPr/>
        <a:lstStyle/>
        <a:p>
          <a:endParaRPr lang="zh-CN" altLang="en-US"/>
        </a:p>
      </dgm:t>
    </dgm:pt>
    <dgm:pt modelId="{6AFAC952-964F-484B-84C5-1F059E73829B}" type="sibTrans" cxnId="{2EFE98CB-1B72-427A-8688-9751A4A1D8C2}">
      <dgm:prSet/>
      <dgm:spPr/>
      <dgm:t>
        <a:bodyPr/>
        <a:lstStyle/>
        <a:p>
          <a:endParaRPr lang="zh-CN" altLang="en-US"/>
        </a:p>
      </dgm:t>
    </dgm:pt>
    <dgm:pt modelId="{C018202C-FCEA-4DA6-AC39-3C20B6F8B261}">
      <dgm:prSet/>
      <dgm:spPr/>
      <dgm:t>
        <a:bodyPr/>
        <a:lstStyle/>
        <a:p>
          <a:r>
            <a:rPr lang="zh-CN" b="1"/>
            <a:t>维系：与老客户进一步做好客服关系的维 </a:t>
          </a:r>
          <a:endParaRPr lang="zh-CN"/>
        </a:p>
      </dgm:t>
    </dgm:pt>
    <dgm:pt modelId="{ECCB5618-EBD9-4501-B56B-B9F4FC9D1351}" type="parTrans" cxnId="{396C5734-AC18-4966-A95A-C8B52EEDE07C}">
      <dgm:prSet/>
      <dgm:spPr/>
      <dgm:t>
        <a:bodyPr/>
        <a:lstStyle/>
        <a:p>
          <a:endParaRPr lang="zh-CN" altLang="en-US"/>
        </a:p>
      </dgm:t>
    </dgm:pt>
    <dgm:pt modelId="{7D0FA687-C1A7-4BA9-8879-6D7D7AB77F40}" type="sibTrans" cxnId="{396C5734-AC18-4966-A95A-C8B52EEDE07C}">
      <dgm:prSet/>
      <dgm:spPr/>
      <dgm:t>
        <a:bodyPr/>
        <a:lstStyle/>
        <a:p>
          <a:endParaRPr lang="zh-CN" altLang="en-US"/>
        </a:p>
      </dgm:t>
    </dgm:pt>
    <dgm:pt modelId="{14BE8CCC-2D21-40C8-8930-71982307C720}">
      <dgm:prSet/>
      <dgm:spPr/>
      <dgm:t>
        <a:bodyPr/>
        <a:lstStyle/>
        <a:p>
          <a:r>
            <a:rPr lang="zh-CN" b="1"/>
            <a:t>护和加深。</a:t>
          </a:r>
          <a:endParaRPr lang="zh-CN"/>
        </a:p>
      </dgm:t>
    </dgm:pt>
    <dgm:pt modelId="{563A727B-79B7-433F-93A8-B04C468F804F}" type="parTrans" cxnId="{5604594B-DE7A-498F-AD50-B58CC785660D}">
      <dgm:prSet/>
      <dgm:spPr/>
      <dgm:t>
        <a:bodyPr/>
        <a:lstStyle/>
        <a:p>
          <a:endParaRPr lang="zh-CN" altLang="en-US"/>
        </a:p>
      </dgm:t>
    </dgm:pt>
    <dgm:pt modelId="{EA9274F5-257E-49EE-B252-4EF6AAEEA89F}" type="sibTrans" cxnId="{5604594B-DE7A-498F-AD50-B58CC785660D}">
      <dgm:prSet/>
      <dgm:spPr/>
      <dgm:t>
        <a:bodyPr/>
        <a:lstStyle/>
        <a:p>
          <a:endParaRPr lang="zh-CN" altLang="en-US"/>
        </a:p>
      </dgm:t>
    </dgm:pt>
    <dgm:pt modelId="{AE99BDD3-6B7F-481D-A8CD-6A6BA12AD843}">
      <dgm:prSet/>
      <dgm:spPr/>
      <dgm:t>
        <a:bodyPr/>
        <a:lstStyle/>
        <a:p>
          <a:r>
            <a:rPr lang="zh-CN" b="1"/>
            <a:t>最终目的：</a:t>
          </a:r>
          <a:endParaRPr lang="zh-CN"/>
        </a:p>
      </dgm:t>
    </dgm:pt>
    <dgm:pt modelId="{E1280BBB-F8ED-40E8-BA92-406468C03C1A}" type="parTrans" cxnId="{1BECA41F-0E7A-4DA5-8D58-585B9B00A0CE}">
      <dgm:prSet/>
      <dgm:spPr/>
      <dgm:t>
        <a:bodyPr/>
        <a:lstStyle/>
        <a:p>
          <a:endParaRPr lang="zh-CN" altLang="en-US"/>
        </a:p>
      </dgm:t>
    </dgm:pt>
    <dgm:pt modelId="{E16FAA7C-8665-43D1-B852-B6D820A60E2E}" type="sibTrans" cxnId="{1BECA41F-0E7A-4DA5-8D58-585B9B00A0CE}">
      <dgm:prSet/>
      <dgm:spPr/>
      <dgm:t>
        <a:bodyPr/>
        <a:lstStyle/>
        <a:p>
          <a:endParaRPr lang="zh-CN" altLang="en-US"/>
        </a:p>
      </dgm:t>
    </dgm:pt>
    <dgm:pt modelId="{F758097E-709F-448B-8BAC-4878068412CB}">
      <dgm:prSet/>
      <dgm:spPr/>
      <dgm:t>
        <a:bodyPr/>
        <a:lstStyle/>
        <a:p>
          <a:r>
            <a:rPr lang="zh-CN" b="1"/>
            <a:t>提升客户满意度</a:t>
          </a:r>
          <a:endParaRPr lang="zh-CN"/>
        </a:p>
      </dgm:t>
    </dgm:pt>
    <dgm:pt modelId="{24E3007B-EB72-4B8F-9104-A6590B320D94}" type="parTrans" cxnId="{97709397-D0C9-4A02-B15F-3376F65F6622}">
      <dgm:prSet/>
      <dgm:spPr/>
      <dgm:t>
        <a:bodyPr/>
        <a:lstStyle/>
        <a:p>
          <a:endParaRPr lang="zh-CN" altLang="en-US"/>
        </a:p>
      </dgm:t>
    </dgm:pt>
    <dgm:pt modelId="{FB0CA839-22DE-430D-BABC-916E710040AD}" type="sibTrans" cxnId="{97709397-D0C9-4A02-B15F-3376F65F6622}">
      <dgm:prSet/>
      <dgm:spPr/>
      <dgm:t>
        <a:bodyPr/>
        <a:lstStyle/>
        <a:p>
          <a:endParaRPr lang="zh-CN" altLang="en-US"/>
        </a:p>
      </dgm:t>
    </dgm:pt>
    <dgm:pt modelId="{A5856090-6787-4EA2-AF0C-3C823E821B96}" type="pres">
      <dgm:prSet presAssocID="{F2D2C2EA-EFCD-4C76-B514-EFEF66BD156D}" presName="cycle" presStyleCnt="0">
        <dgm:presLayoutVars>
          <dgm:dir/>
          <dgm:resizeHandles val="exact"/>
        </dgm:presLayoutVars>
      </dgm:prSet>
      <dgm:spPr/>
    </dgm:pt>
    <dgm:pt modelId="{D256BFC1-8E41-4B9B-8D92-9BD674201389}" type="pres">
      <dgm:prSet presAssocID="{F53DADA9-29B2-498A-9540-E1B40AF0DDB9}" presName="node" presStyleLbl="node1" presStyleIdx="0" presStyleCnt="8">
        <dgm:presLayoutVars>
          <dgm:bulletEnabled val="1"/>
        </dgm:presLayoutVars>
      </dgm:prSet>
      <dgm:spPr/>
    </dgm:pt>
    <dgm:pt modelId="{1946E5CC-92FD-4CD7-9F33-DBD6AD6A8277}" type="pres">
      <dgm:prSet presAssocID="{95C266D1-73E9-4E20-B281-7149C4A5AC96}" presName="sibTrans" presStyleLbl="sibTrans2D1" presStyleIdx="0" presStyleCnt="8"/>
      <dgm:spPr/>
    </dgm:pt>
    <dgm:pt modelId="{AF222AC4-D448-48DF-82F1-371BEE1153BE}" type="pres">
      <dgm:prSet presAssocID="{95C266D1-73E9-4E20-B281-7149C4A5AC96}" presName="connectorText" presStyleLbl="sibTrans2D1" presStyleIdx="0" presStyleCnt="8"/>
      <dgm:spPr/>
    </dgm:pt>
    <dgm:pt modelId="{77ABAA6D-75BA-4638-9B92-5BEFD21732A9}" type="pres">
      <dgm:prSet presAssocID="{3BCBDD4F-7B5B-4FB0-B704-01537B7F91ED}" presName="node" presStyleLbl="node1" presStyleIdx="1" presStyleCnt="8">
        <dgm:presLayoutVars>
          <dgm:bulletEnabled val="1"/>
        </dgm:presLayoutVars>
      </dgm:prSet>
      <dgm:spPr/>
    </dgm:pt>
    <dgm:pt modelId="{5873B28A-CC3E-49B2-9043-9863F1F82512}" type="pres">
      <dgm:prSet presAssocID="{D7D3468B-BDCF-4C45-8938-35A40A778EB6}" presName="sibTrans" presStyleLbl="sibTrans2D1" presStyleIdx="1" presStyleCnt="8"/>
      <dgm:spPr/>
    </dgm:pt>
    <dgm:pt modelId="{56CCA193-86EE-48BE-BD9F-57C43EE76537}" type="pres">
      <dgm:prSet presAssocID="{D7D3468B-BDCF-4C45-8938-35A40A778EB6}" presName="connectorText" presStyleLbl="sibTrans2D1" presStyleIdx="1" presStyleCnt="8"/>
      <dgm:spPr/>
    </dgm:pt>
    <dgm:pt modelId="{E17CF324-B04E-4D65-AD69-3C0EC9B25367}" type="pres">
      <dgm:prSet presAssocID="{758F5A07-C172-4826-8FAE-1A7FC1F671C6}" presName="node" presStyleLbl="node1" presStyleIdx="2" presStyleCnt="8">
        <dgm:presLayoutVars>
          <dgm:bulletEnabled val="1"/>
        </dgm:presLayoutVars>
      </dgm:prSet>
      <dgm:spPr/>
    </dgm:pt>
    <dgm:pt modelId="{3836A799-26AD-471A-ACE8-1BD278F6D3C3}" type="pres">
      <dgm:prSet presAssocID="{FA8480D7-A7D0-450A-B088-271E27015615}" presName="sibTrans" presStyleLbl="sibTrans2D1" presStyleIdx="2" presStyleCnt="8"/>
      <dgm:spPr/>
    </dgm:pt>
    <dgm:pt modelId="{8E1FC030-3E75-4A08-9ADB-2E758FAEC249}" type="pres">
      <dgm:prSet presAssocID="{FA8480D7-A7D0-450A-B088-271E27015615}" presName="connectorText" presStyleLbl="sibTrans2D1" presStyleIdx="2" presStyleCnt="8"/>
      <dgm:spPr/>
    </dgm:pt>
    <dgm:pt modelId="{BDCB84F2-C6A9-4719-87CE-15FDA9EAEC6C}" type="pres">
      <dgm:prSet presAssocID="{E468F912-6CB9-4869-9343-6DB498FB904D}" presName="node" presStyleLbl="node1" presStyleIdx="3" presStyleCnt="8">
        <dgm:presLayoutVars>
          <dgm:bulletEnabled val="1"/>
        </dgm:presLayoutVars>
      </dgm:prSet>
      <dgm:spPr/>
    </dgm:pt>
    <dgm:pt modelId="{D00DA42F-1977-42C6-9A33-0D4F873F1A29}" type="pres">
      <dgm:prSet presAssocID="{6AFAC952-964F-484B-84C5-1F059E73829B}" presName="sibTrans" presStyleLbl="sibTrans2D1" presStyleIdx="3" presStyleCnt="8"/>
      <dgm:spPr/>
    </dgm:pt>
    <dgm:pt modelId="{8C72C713-7A41-4056-B262-12C57C3D0701}" type="pres">
      <dgm:prSet presAssocID="{6AFAC952-964F-484B-84C5-1F059E73829B}" presName="connectorText" presStyleLbl="sibTrans2D1" presStyleIdx="3" presStyleCnt="8"/>
      <dgm:spPr/>
    </dgm:pt>
    <dgm:pt modelId="{AD28885F-763C-46F4-B237-3FAC85C89EED}" type="pres">
      <dgm:prSet presAssocID="{C018202C-FCEA-4DA6-AC39-3C20B6F8B261}" presName="node" presStyleLbl="node1" presStyleIdx="4" presStyleCnt="8">
        <dgm:presLayoutVars>
          <dgm:bulletEnabled val="1"/>
        </dgm:presLayoutVars>
      </dgm:prSet>
      <dgm:spPr/>
    </dgm:pt>
    <dgm:pt modelId="{0C7FA08A-2CAC-4AC4-8F5E-1740BFC2BDE9}" type="pres">
      <dgm:prSet presAssocID="{7D0FA687-C1A7-4BA9-8879-6D7D7AB77F40}" presName="sibTrans" presStyleLbl="sibTrans2D1" presStyleIdx="4" presStyleCnt="8"/>
      <dgm:spPr/>
    </dgm:pt>
    <dgm:pt modelId="{CC5ECF9E-4F8B-460C-B20B-3DE58FCF073A}" type="pres">
      <dgm:prSet presAssocID="{7D0FA687-C1A7-4BA9-8879-6D7D7AB77F40}" presName="connectorText" presStyleLbl="sibTrans2D1" presStyleIdx="4" presStyleCnt="8"/>
      <dgm:spPr/>
    </dgm:pt>
    <dgm:pt modelId="{BA9145CA-62B9-4D84-ABFC-7C012159A4B2}" type="pres">
      <dgm:prSet presAssocID="{14BE8CCC-2D21-40C8-8930-71982307C720}" presName="node" presStyleLbl="node1" presStyleIdx="5" presStyleCnt="8">
        <dgm:presLayoutVars>
          <dgm:bulletEnabled val="1"/>
        </dgm:presLayoutVars>
      </dgm:prSet>
      <dgm:spPr/>
    </dgm:pt>
    <dgm:pt modelId="{662C6CA2-955E-482A-92FC-17BFD866F497}" type="pres">
      <dgm:prSet presAssocID="{EA9274F5-257E-49EE-B252-4EF6AAEEA89F}" presName="sibTrans" presStyleLbl="sibTrans2D1" presStyleIdx="5" presStyleCnt="8"/>
      <dgm:spPr/>
    </dgm:pt>
    <dgm:pt modelId="{8D4B4963-52B0-4305-8B76-1E1BE4DAC42D}" type="pres">
      <dgm:prSet presAssocID="{EA9274F5-257E-49EE-B252-4EF6AAEEA89F}" presName="connectorText" presStyleLbl="sibTrans2D1" presStyleIdx="5" presStyleCnt="8"/>
      <dgm:spPr/>
    </dgm:pt>
    <dgm:pt modelId="{13009581-4F98-42D6-9B58-508ED921CF52}" type="pres">
      <dgm:prSet presAssocID="{AE99BDD3-6B7F-481D-A8CD-6A6BA12AD843}" presName="node" presStyleLbl="node1" presStyleIdx="6" presStyleCnt="8">
        <dgm:presLayoutVars>
          <dgm:bulletEnabled val="1"/>
        </dgm:presLayoutVars>
      </dgm:prSet>
      <dgm:spPr/>
    </dgm:pt>
    <dgm:pt modelId="{417F5804-9570-41CE-AD0C-57AEEDE70A94}" type="pres">
      <dgm:prSet presAssocID="{E16FAA7C-8665-43D1-B852-B6D820A60E2E}" presName="sibTrans" presStyleLbl="sibTrans2D1" presStyleIdx="6" presStyleCnt="8"/>
      <dgm:spPr/>
    </dgm:pt>
    <dgm:pt modelId="{130958F3-BA14-4BA6-A386-B07F60C23CFB}" type="pres">
      <dgm:prSet presAssocID="{E16FAA7C-8665-43D1-B852-B6D820A60E2E}" presName="connectorText" presStyleLbl="sibTrans2D1" presStyleIdx="6" presStyleCnt="8"/>
      <dgm:spPr/>
    </dgm:pt>
    <dgm:pt modelId="{7BBF3F58-F0E9-456B-A88D-D37CC019EF86}" type="pres">
      <dgm:prSet presAssocID="{F758097E-709F-448B-8BAC-4878068412CB}" presName="node" presStyleLbl="node1" presStyleIdx="7" presStyleCnt="8">
        <dgm:presLayoutVars>
          <dgm:bulletEnabled val="1"/>
        </dgm:presLayoutVars>
      </dgm:prSet>
      <dgm:spPr/>
    </dgm:pt>
    <dgm:pt modelId="{D77E5E65-0E2C-480E-8BDC-31ABE936BC26}" type="pres">
      <dgm:prSet presAssocID="{FB0CA839-22DE-430D-BABC-916E710040AD}" presName="sibTrans" presStyleLbl="sibTrans2D1" presStyleIdx="7" presStyleCnt="8"/>
      <dgm:spPr/>
    </dgm:pt>
    <dgm:pt modelId="{7824434C-84A1-4612-A750-97D6CAA315EB}" type="pres">
      <dgm:prSet presAssocID="{FB0CA839-22DE-430D-BABC-916E710040AD}" presName="connectorText" presStyleLbl="sibTrans2D1" presStyleIdx="7" presStyleCnt="8"/>
      <dgm:spPr/>
    </dgm:pt>
  </dgm:ptLst>
  <dgm:cxnLst>
    <dgm:cxn modelId="{10529C0E-9E55-4F72-831F-289C4203D314}" type="presOf" srcId="{7D0FA687-C1A7-4BA9-8879-6D7D7AB77F40}" destId="{0C7FA08A-2CAC-4AC4-8F5E-1740BFC2BDE9}" srcOrd="0" destOrd="0" presId="urn:microsoft.com/office/officeart/2005/8/layout/cycle2"/>
    <dgm:cxn modelId="{95010D14-CF5E-4ED1-BA06-542679D3386C}" srcId="{F2D2C2EA-EFCD-4C76-B514-EFEF66BD156D}" destId="{3BCBDD4F-7B5B-4FB0-B704-01537B7F91ED}" srcOrd="1" destOrd="0" parTransId="{6ADBBA9A-9146-46F1-BB90-F3B46DBD4AE5}" sibTransId="{D7D3468B-BDCF-4C45-8938-35A40A778EB6}"/>
    <dgm:cxn modelId="{C5DF8214-A6E6-4490-89FB-E367EE2F3E68}" srcId="{F2D2C2EA-EFCD-4C76-B514-EFEF66BD156D}" destId="{758F5A07-C172-4826-8FAE-1A7FC1F671C6}" srcOrd="2" destOrd="0" parTransId="{53CD82CE-9935-4EAA-B200-482D62514567}" sibTransId="{FA8480D7-A7D0-450A-B088-271E27015615}"/>
    <dgm:cxn modelId="{81A79215-9850-475E-9869-7522EBE76C7B}" type="presOf" srcId="{14BE8CCC-2D21-40C8-8930-71982307C720}" destId="{BA9145CA-62B9-4D84-ABFC-7C012159A4B2}" srcOrd="0" destOrd="0" presId="urn:microsoft.com/office/officeart/2005/8/layout/cycle2"/>
    <dgm:cxn modelId="{1BECA41F-0E7A-4DA5-8D58-585B9B00A0CE}" srcId="{F2D2C2EA-EFCD-4C76-B514-EFEF66BD156D}" destId="{AE99BDD3-6B7F-481D-A8CD-6A6BA12AD843}" srcOrd="6" destOrd="0" parTransId="{E1280BBB-F8ED-40E8-BA92-406468C03C1A}" sibTransId="{E16FAA7C-8665-43D1-B852-B6D820A60E2E}"/>
    <dgm:cxn modelId="{74A8C620-9E7E-4650-B129-9930820C067D}" type="presOf" srcId="{F758097E-709F-448B-8BAC-4878068412CB}" destId="{7BBF3F58-F0E9-456B-A88D-D37CC019EF86}" srcOrd="0" destOrd="0" presId="urn:microsoft.com/office/officeart/2005/8/layout/cycle2"/>
    <dgm:cxn modelId="{396C5734-AC18-4966-A95A-C8B52EEDE07C}" srcId="{F2D2C2EA-EFCD-4C76-B514-EFEF66BD156D}" destId="{C018202C-FCEA-4DA6-AC39-3C20B6F8B261}" srcOrd="4" destOrd="0" parTransId="{ECCB5618-EBD9-4501-B56B-B9F4FC9D1351}" sibTransId="{7D0FA687-C1A7-4BA9-8879-6D7D7AB77F40}"/>
    <dgm:cxn modelId="{1856B63D-765C-4566-B9BB-3F492EE2D8CA}" type="presOf" srcId="{D7D3468B-BDCF-4C45-8938-35A40A778EB6}" destId="{5873B28A-CC3E-49B2-9043-9863F1F82512}" srcOrd="0" destOrd="0" presId="urn:microsoft.com/office/officeart/2005/8/layout/cycle2"/>
    <dgm:cxn modelId="{BDB3D03E-3679-4CEB-858D-9FB0579F03C4}" type="presOf" srcId="{AE99BDD3-6B7F-481D-A8CD-6A6BA12AD843}" destId="{13009581-4F98-42D6-9B58-508ED921CF52}" srcOrd="0" destOrd="0" presId="urn:microsoft.com/office/officeart/2005/8/layout/cycle2"/>
    <dgm:cxn modelId="{12354842-9824-4CCE-BD99-F85A3C63ADF7}" type="presOf" srcId="{6AFAC952-964F-484B-84C5-1F059E73829B}" destId="{D00DA42F-1977-42C6-9A33-0D4F873F1A29}" srcOrd="0" destOrd="0" presId="urn:microsoft.com/office/officeart/2005/8/layout/cycle2"/>
    <dgm:cxn modelId="{682A8264-2438-4E41-98B7-73F1098954A7}" type="presOf" srcId="{EA9274F5-257E-49EE-B252-4EF6AAEEA89F}" destId="{662C6CA2-955E-482A-92FC-17BFD866F497}" srcOrd="0" destOrd="0" presId="urn:microsoft.com/office/officeart/2005/8/layout/cycle2"/>
    <dgm:cxn modelId="{BA431765-8416-4A8D-9ADC-BAB6F58F9682}" type="presOf" srcId="{E16FAA7C-8665-43D1-B852-B6D820A60E2E}" destId="{130958F3-BA14-4BA6-A386-B07F60C23CFB}" srcOrd="1" destOrd="0" presId="urn:microsoft.com/office/officeart/2005/8/layout/cycle2"/>
    <dgm:cxn modelId="{DB6C4E6B-9ED0-47D3-8A7C-DA63EFAF519A}" type="presOf" srcId="{3BCBDD4F-7B5B-4FB0-B704-01537B7F91ED}" destId="{77ABAA6D-75BA-4638-9B92-5BEFD21732A9}" srcOrd="0" destOrd="0" presId="urn:microsoft.com/office/officeart/2005/8/layout/cycle2"/>
    <dgm:cxn modelId="{5604594B-DE7A-498F-AD50-B58CC785660D}" srcId="{F2D2C2EA-EFCD-4C76-B514-EFEF66BD156D}" destId="{14BE8CCC-2D21-40C8-8930-71982307C720}" srcOrd="5" destOrd="0" parTransId="{563A727B-79B7-433F-93A8-B04C468F804F}" sibTransId="{EA9274F5-257E-49EE-B252-4EF6AAEEA89F}"/>
    <dgm:cxn modelId="{C7B6904B-9ADA-491E-A3A8-4D399A91629F}" type="presOf" srcId="{F53DADA9-29B2-498A-9540-E1B40AF0DDB9}" destId="{D256BFC1-8E41-4B9B-8D92-9BD674201389}" srcOrd="0" destOrd="0" presId="urn:microsoft.com/office/officeart/2005/8/layout/cycle2"/>
    <dgm:cxn modelId="{92CD194C-15D9-4D6E-8D7A-FDFB3C10C6CB}" type="presOf" srcId="{E16FAA7C-8665-43D1-B852-B6D820A60E2E}" destId="{417F5804-9570-41CE-AD0C-57AEEDE70A94}" srcOrd="0" destOrd="0" presId="urn:microsoft.com/office/officeart/2005/8/layout/cycle2"/>
    <dgm:cxn modelId="{F9B7884E-11B0-4641-A568-7C58EC663183}" type="presOf" srcId="{C018202C-FCEA-4DA6-AC39-3C20B6F8B261}" destId="{AD28885F-763C-46F4-B237-3FAC85C89EED}" srcOrd="0" destOrd="0" presId="urn:microsoft.com/office/officeart/2005/8/layout/cycle2"/>
    <dgm:cxn modelId="{71343873-6065-4246-AB80-72276C4400FA}" type="presOf" srcId="{FA8480D7-A7D0-450A-B088-271E27015615}" destId="{3836A799-26AD-471A-ACE8-1BD278F6D3C3}" srcOrd="0" destOrd="0" presId="urn:microsoft.com/office/officeart/2005/8/layout/cycle2"/>
    <dgm:cxn modelId="{E4446555-720C-4170-A904-2D88D55E08F5}" type="presOf" srcId="{EA9274F5-257E-49EE-B252-4EF6AAEEA89F}" destId="{8D4B4963-52B0-4305-8B76-1E1BE4DAC42D}" srcOrd="1" destOrd="0" presId="urn:microsoft.com/office/officeart/2005/8/layout/cycle2"/>
    <dgm:cxn modelId="{D516B084-AD35-426F-BB50-500A09900ABA}" type="presOf" srcId="{F2D2C2EA-EFCD-4C76-B514-EFEF66BD156D}" destId="{A5856090-6787-4EA2-AF0C-3C823E821B96}" srcOrd="0" destOrd="0" presId="urn:microsoft.com/office/officeart/2005/8/layout/cycle2"/>
    <dgm:cxn modelId="{97709397-D0C9-4A02-B15F-3376F65F6622}" srcId="{F2D2C2EA-EFCD-4C76-B514-EFEF66BD156D}" destId="{F758097E-709F-448B-8BAC-4878068412CB}" srcOrd="7" destOrd="0" parTransId="{24E3007B-EB72-4B8F-9104-A6590B320D94}" sibTransId="{FB0CA839-22DE-430D-BABC-916E710040AD}"/>
    <dgm:cxn modelId="{F009709C-D972-4B33-B2AD-EE2A688B5C6C}" type="presOf" srcId="{D7D3468B-BDCF-4C45-8938-35A40A778EB6}" destId="{56CCA193-86EE-48BE-BD9F-57C43EE76537}" srcOrd="1" destOrd="0" presId="urn:microsoft.com/office/officeart/2005/8/layout/cycle2"/>
    <dgm:cxn modelId="{A8C12EAC-5572-498C-A198-8CFD28C6525F}" type="presOf" srcId="{6AFAC952-964F-484B-84C5-1F059E73829B}" destId="{8C72C713-7A41-4056-B262-12C57C3D0701}" srcOrd="1" destOrd="0" presId="urn:microsoft.com/office/officeart/2005/8/layout/cycle2"/>
    <dgm:cxn modelId="{641E46B4-97AF-489A-8AEE-CD3F5A923F37}" type="presOf" srcId="{95C266D1-73E9-4E20-B281-7149C4A5AC96}" destId="{AF222AC4-D448-48DF-82F1-371BEE1153BE}" srcOrd="1" destOrd="0" presId="urn:microsoft.com/office/officeart/2005/8/layout/cycle2"/>
    <dgm:cxn modelId="{9B6F99BF-FFD7-40FA-933A-308035AC6B1B}" type="presOf" srcId="{FB0CA839-22DE-430D-BABC-916E710040AD}" destId="{7824434C-84A1-4612-A750-97D6CAA315EB}" srcOrd="1" destOrd="0" presId="urn:microsoft.com/office/officeart/2005/8/layout/cycle2"/>
    <dgm:cxn modelId="{055DD9C8-108B-4F97-B482-8E482883DE1B}" type="presOf" srcId="{7D0FA687-C1A7-4BA9-8879-6D7D7AB77F40}" destId="{CC5ECF9E-4F8B-460C-B20B-3DE58FCF073A}" srcOrd="1" destOrd="0" presId="urn:microsoft.com/office/officeart/2005/8/layout/cycle2"/>
    <dgm:cxn modelId="{2EFE98CB-1B72-427A-8688-9751A4A1D8C2}" srcId="{F2D2C2EA-EFCD-4C76-B514-EFEF66BD156D}" destId="{E468F912-6CB9-4869-9343-6DB498FB904D}" srcOrd="3" destOrd="0" parTransId="{6797F7C3-863C-43FA-B1DB-9F9740CAB346}" sibTransId="{6AFAC952-964F-484B-84C5-1F059E73829B}"/>
    <dgm:cxn modelId="{38C2CBCE-A9E2-4666-914D-A2D30A8532BE}" srcId="{F2D2C2EA-EFCD-4C76-B514-EFEF66BD156D}" destId="{F53DADA9-29B2-498A-9540-E1B40AF0DDB9}" srcOrd="0" destOrd="0" parTransId="{4A250BCD-A477-49D2-816E-3002934E43C8}" sibTransId="{95C266D1-73E9-4E20-B281-7149C4A5AC96}"/>
    <dgm:cxn modelId="{E04646DD-3D5D-4E27-99FE-91FD8653804B}" type="presOf" srcId="{95C266D1-73E9-4E20-B281-7149C4A5AC96}" destId="{1946E5CC-92FD-4CD7-9F33-DBD6AD6A8277}" srcOrd="0" destOrd="0" presId="urn:microsoft.com/office/officeart/2005/8/layout/cycle2"/>
    <dgm:cxn modelId="{A2C6ECE5-E4EF-484C-9E38-D4146EF30641}" type="presOf" srcId="{FB0CA839-22DE-430D-BABC-916E710040AD}" destId="{D77E5E65-0E2C-480E-8BDC-31ABE936BC26}" srcOrd="0" destOrd="0" presId="urn:microsoft.com/office/officeart/2005/8/layout/cycle2"/>
    <dgm:cxn modelId="{BF9C26E9-DD37-46BE-8CD0-6422ED46AA59}" type="presOf" srcId="{FA8480D7-A7D0-450A-B088-271E27015615}" destId="{8E1FC030-3E75-4A08-9ADB-2E758FAEC249}" srcOrd="1" destOrd="0" presId="urn:microsoft.com/office/officeart/2005/8/layout/cycle2"/>
    <dgm:cxn modelId="{DA1ACFEA-B1DC-4836-8BEF-2F987DCD2FD8}" type="presOf" srcId="{758F5A07-C172-4826-8FAE-1A7FC1F671C6}" destId="{E17CF324-B04E-4D65-AD69-3C0EC9B25367}" srcOrd="0" destOrd="0" presId="urn:microsoft.com/office/officeart/2005/8/layout/cycle2"/>
    <dgm:cxn modelId="{62177BF4-6852-40ED-A821-BE5D31612796}" type="presOf" srcId="{E468F912-6CB9-4869-9343-6DB498FB904D}" destId="{BDCB84F2-C6A9-4719-87CE-15FDA9EAEC6C}" srcOrd="0" destOrd="0" presId="urn:microsoft.com/office/officeart/2005/8/layout/cycle2"/>
    <dgm:cxn modelId="{1A9D8401-E08E-4A87-B45C-2976A09FBD0C}" type="presParOf" srcId="{A5856090-6787-4EA2-AF0C-3C823E821B96}" destId="{D256BFC1-8E41-4B9B-8D92-9BD674201389}" srcOrd="0" destOrd="0" presId="urn:microsoft.com/office/officeart/2005/8/layout/cycle2"/>
    <dgm:cxn modelId="{22326C15-7F20-4284-AFEF-4AB419E53E99}" type="presParOf" srcId="{A5856090-6787-4EA2-AF0C-3C823E821B96}" destId="{1946E5CC-92FD-4CD7-9F33-DBD6AD6A8277}" srcOrd="1" destOrd="0" presId="urn:microsoft.com/office/officeart/2005/8/layout/cycle2"/>
    <dgm:cxn modelId="{8AFDAAE3-E3B6-40A4-B5F5-D57427E51BB0}" type="presParOf" srcId="{1946E5CC-92FD-4CD7-9F33-DBD6AD6A8277}" destId="{AF222AC4-D448-48DF-82F1-371BEE1153BE}" srcOrd="0" destOrd="0" presId="urn:microsoft.com/office/officeart/2005/8/layout/cycle2"/>
    <dgm:cxn modelId="{9F806305-4943-4BAB-9BC8-D6F6356D230E}" type="presParOf" srcId="{A5856090-6787-4EA2-AF0C-3C823E821B96}" destId="{77ABAA6D-75BA-4638-9B92-5BEFD21732A9}" srcOrd="2" destOrd="0" presId="urn:microsoft.com/office/officeart/2005/8/layout/cycle2"/>
    <dgm:cxn modelId="{E1CF1EF1-0471-4EC7-A23F-CB01B76B818A}" type="presParOf" srcId="{A5856090-6787-4EA2-AF0C-3C823E821B96}" destId="{5873B28A-CC3E-49B2-9043-9863F1F82512}" srcOrd="3" destOrd="0" presId="urn:microsoft.com/office/officeart/2005/8/layout/cycle2"/>
    <dgm:cxn modelId="{AB679800-26EC-4594-BC67-3ACFC40D3533}" type="presParOf" srcId="{5873B28A-CC3E-49B2-9043-9863F1F82512}" destId="{56CCA193-86EE-48BE-BD9F-57C43EE76537}" srcOrd="0" destOrd="0" presId="urn:microsoft.com/office/officeart/2005/8/layout/cycle2"/>
    <dgm:cxn modelId="{8BEFF03E-E217-4187-8789-272106F1EA1F}" type="presParOf" srcId="{A5856090-6787-4EA2-AF0C-3C823E821B96}" destId="{E17CF324-B04E-4D65-AD69-3C0EC9B25367}" srcOrd="4" destOrd="0" presId="urn:microsoft.com/office/officeart/2005/8/layout/cycle2"/>
    <dgm:cxn modelId="{84241815-5CEB-4622-BB41-57D39CAE2656}" type="presParOf" srcId="{A5856090-6787-4EA2-AF0C-3C823E821B96}" destId="{3836A799-26AD-471A-ACE8-1BD278F6D3C3}" srcOrd="5" destOrd="0" presId="urn:microsoft.com/office/officeart/2005/8/layout/cycle2"/>
    <dgm:cxn modelId="{35658AF4-FA87-4EA6-8D8C-94D060F7DF16}" type="presParOf" srcId="{3836A799-26AD-471A-ACE8-1BD278F6D3C3}" destId="{8E1FC030-3E75-4A08-9ADB-2E758FAEC249}" srcOrd="0" destOrd="0" presId="urn:microsoft.com/office/officeart/2005/8/layout/cycle2"/>
    <dgm:cxn modelId="{F1411EFE-E933-4EEA-894F-5170B4EFDA2D}" type="presParOf" srcId="{A5856090-6787-4EA2-AF0C-3C823E821B96}" destId="{BDCB84F2-C6A9-4719-87CE-15FDA9EAEC6C}" srcOrd="6" destOrd="0" presId="urn:microsoft.com/office/officeart/2005/8/layout/cycle2"/>
    <dgm:cxn modelId="{A1CEA261-E8C6-40C4-B2CC-15BE1F4BB8F4}" type="presParOf" srcId="{A5856090-6787-4EA2-AF0C-3C823E821B96}" destId="{D00DA42F-1977-42C6-9A33-0D4F873F1A29}" srcOrd="7" destOrd="0" presId="urn:microsoft.com/office/officeart/2005/8/layout/cycle2"/>
    <dgm:cxn modelId="{F6462C13-1308-4AE0-A514-6E733AB9C78E}" type="presParOf" srcId="{D00DA42F-1977-42C6-9A33-0D4F873F1A29}" destId="{8C72C713-7A41-4056-B262-12C57C3D0701}" srcOrd="0" destOrd="0" presId="urn:microsoft.com/office/officeart/2005/8/layout/cycle2"/>
    <dgm:cxn modelId="{425E520B-5B10-4D29-B11C-4DB33C786F79}" type="presParOf" srcId="{A5856090-6787-4EA2-AF0C-3C823E821B96}" destId="{AD28885F-763C-46F4-B237-3FAC85C89EED}" srcOrd="8" destOrd="0" presId="urn:microsoft.com/office/officeart/2005/8/layout/cycle2"/>
    <dgm:cxn modelId="{8D4731DF-81DD-4B54-8DD1-8707A58C752E}" type="presParOf" srcId="{A5856090-6787-4EA2-AF0C-3C823E821B96}" destId="{0C7FA08A-2CAC-4AC4-8F5E-1740BFC2BDE9}" srcOrd="9" destOrd="0" presId="urn:microsoft.com/office/officeart/2005/8/layout/cycle2"/>
    <dgm:cxn modelId="{0893CEFD-EF96-48EA-B518-0885D164C78A}" type="presParOf" srcId="{0C7FA08A-2CAC-4AC4-8F5E-1740BFC2BDE9}" destId="{CC5ECF9E-4F8B-460C-B20B-3DE58FCF073A}" srcOrd="0" destOrd="0" presId="urn:microsoft.com/office/officeart/2005/8/layout/cycle2"/>
    <dgm:cxn modelId="{F926B87F-1F48-4DA8-9154-B0C055E699B0}" type="presParOf" srcId="{A5856090-6787-4EA2-AF0C-3C823E821B96}" destId="{BA9145CA-62B9-4D84-ABFC-7C012159A4B2}" srcOrd="10" destOrd="0" presId="urn:microsoft.com/office/officeart/2005/8/layout/cycle2"/>
    <dgm:cxn modelId="{9D1FEC66-6C71-45CE-9DC2-F253C74FD86C}" type="presParOf" srcId="{A5856090-6787-4EA2-AF0C-3C823E821B96}" destId="{662C6CA2-955E-482A-92FC-17BFD866F497}" srcOrd="11" destOrd="0" presId="urn:microsoft.com/office/officeart/2005/8/layout/cycle2"/>
    <dgm:cxn modelId="{EDE25079-10EE-4E67-BA60-7FD7B3AF9F2D}" type="presParOf" srcId="{662C6CA2-955E-482A-92FC-17BFD866F497}" destId="{8D4B4963-52B0-4305-8B76-1E1BE4DAC42D}" srcOrd="0" destOrd="0" presId="urn:microsoft.com/office/officeart/2005/8/layout/cycle2"/>
    <dgm:cxn modelId="{B4B478B9-9983-4541-A668-C09BE30B4A87}" type="presParOf" srcId="{A5856090-6787-4EA2-AF0C-3C823E821B96}" destId="{13009581-4F98-42D6-9B58-508ED921CF52}" srcOrd="12" destOrd="0" presId="urn:microsoft.com/office/officeart/2005/8/layout/cycle2"/>
    <dgm:cxn modelId="{CBE192CB-7B80-4F96-BE19-49F3EB562B56}" type="presParOf" srcId="{A5856090-6787-4EA2-AF0C-3C823E821B96}" destId="{417F5804-9570-41CE-AD0C-57AEEDE70A94}" srcOrd="13" destOrd="0" presId="urn:microsoft.com/office/officeart/2005/8/layout/cycle2"/>
    <dgm:cxn modelId="{24BE761D-7C87-4750-B3EA-29878CBE41DF}" type="presParOf" srcId="{417F5804-9570-41CE-AD0C-57AEEDE70A94}" destId="{130958F3-BA14-4BA6-A386-B07F60C23CFB}" srcOrd="0" destOrd="0" presId="urn:microsoft.com/office/officeart/2005/8/layout/cycle2"/>
    <dgm:cxn modelId="{A2095124-186F-4A56-AA3B-9A4F889788AF}" type="presParOf" srcId="{A5856090-6787-4EA2-AF0C-3C823E821B96}" destId="{7BBF3F58-F0E9-456B-A88D-D37CC019EF86}" srcOrd="14" destOrd="0" presId="urn:microsoft.com/office/officeart/2005/8/layout/cycle2"/>
    <dgm:cxn modelId="{031B406D-6C57-474C-A5D6-69E7E9B04332}" type="presParOf" srcId="{A5856090-6787-4EA2-AF0C-3C823E821B96}" destId="{D77E5E65-0E2C-480E-8BDC-31ABE936BC26}" srcOrd="15" destOrd="0" presId="urn:microsoft.com/office/officeart/2005/8/layout/cycle2"/>
    <dgm:cxn modelId="{0DC4629D-3777-4C53-BFC2-7313116590C9}" type="presParOf" srcId="{D77E5E65-0E2C-480E-8BDC-31ABE936BC26}" destId="{7824434C-84A1-4612-A750-97D6CAA315E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243A40-8613-42E2-8D5A-536A7565E6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93DCA673-69B2-41B4-8205-E5D655E8DDE2}">
      <dgm:prSet/>
      <dgm:spPr/>
      <dgm:t>
        <a:bodyPr/>
        <a:lstStyle/>
        <a:p>
          <a:r>
            <a:rPr lang="en-US" dirty="0"/>
            <a:t>1</a:t>
          </a:r>
          <a:r>
            <a:rPr lang="zh-CN" dirty="0"/>
            <a:t>）获得一个新客户比留</a:t>
          </a:r>
          <a:r>
            <a:rPr lang="zh-CN" altLang="en-US" dirty="0"/>
            <a:t>住</a:t>
          </a:r>
          <a:r>
            <a:rPr lang="zh-CN" dirty="0"/>
            <a:t>一个老客户</a:t>
          </a:r>
          <a:r>
            <a:rPr lang="zh-CN" altLang="en-US" dirty="0"/>
            <a:t>工作内容</a:t>
          </a:r>
          <a:r>
            <a:rPr lang="zh-CN" dirty="0"/>
            <a:t>更</a:t>
          </a:r>
          <a:r>
            <a:rPr lang="zh-CN" altLang="en-US" dirty="0"/>
            <a:t>多</a:t>
          </a:r>
          <a:r>
            <a:rPr lang="zh-CN" dirty="0"/>
            <a:t>；</a:t>
          </a:r>
        </a:p>
      </dgm:t>
    </dgm:pt>
    <dgm:pt modelId="{54236068-19CA-4ED7-8BE1-C42F2DF27886}" type="parTrans" cxnId="{4751290B-B082-465A-A2D8-3EAC7D6FD3C2}">
      <dgm:prSet/>
      <dgm:spPr/>
      <dgm:t>
        <a:bodyPr/>
        <a:lstStyle/>
        <a:p>
          <a:endParaRPr lang="zh-CN" altLang="en-US"/>
        </a:p>
      </dgm:t>
    </dgm:pt>
    <dgm:pt modelId="{C9BE21F1-4049-4B3C-B824-843081D728EA}" type="sibTrans" cxnId="{4751290B-B082-465A-A2D8-3EAC7D6FD3C2}">
      <dgm:prSet/>
      <dgm:spPr/>
      <dgm:t>
        <a:bodyPr/>
        <a:lstStyle/>
        <a:p>
          <a:endParaRPr lang="zh-CN" altLang="en-US"/>
        </a:p>
      </dgm:t>
    </dgm:pt>
    <dgm:pt modelId="{47480446-79A4-421A-8334-7EB80B8791E3}">
      <dgm:prSet/>
      <dgm:spPr/>
      <dgm:t>
        <a:bodyPr/>
        <a:lstStyle/>
        <a:p>
          <a:r>
            <a:rPr lang="en-US" dirty="0"/>
            <a:t>2</a:t>
          </a:r>
          <a:r>
            <a:rPr lang="zh-CN" dirty="0"/>
            <a:t>）不满的客户</a:t>
          </a:r>
          <a:r>
            <a:rPr lang="zh-CN" altLang="en-US" dirty="0"/>
            <a:t>越多，就说明自身的问题越多，倒逼你成长</a:t>
          </a:r>
          <a:r>
            <a:rPr lang="zh-CN" dirty="0"/>
            <a:t>；</a:t>
          </a:r>
        </a:p>
      </dgm:t>
    </dgm:pt>
    <dgm:pt modelId="{53D07E8B-CBC5-4481-9913-198EE4655842}" type="parTrans" cxnId="{95BAAAE6-3D0F-411B-A024-7C16C187232F}">
      <dgm:prSet/>
      <dgm:spPr/>
      <dgm:t>
        <a:bodyPr/>
        <a:lstStyle/>
        <a:p>
          <a:endParaRPr lang="zh-CN" altLang="en-US"/>
        </a:p>
      </dgm:t>
    </dgm:pt>
    <dgm:pt modelId="{B60D64DF-7A31-4AED-8A30-32F702BDDA7E}" type="sibTrans" cxnId="{95BAAAE6-3D0F-411B-A024-7C16C187232F}">
      <dgm:prSet/>
      <dgm:spPr/>
      <dgm:t>
        <a:bodyPr/>
        <a:lstStyle/>
        <a:p>
          <a:endParaRPr lang="zh-CN" altLang="en-US"/>
        </a:p>
      </dgm:t>
    </dgm:pt>
    <dgm:pt modelId="{C186693E-D4A3-4AA3-9621-914F557D6023}">
      <dgm:prSet/>
      <dgm:spPr/>
      <dgm:t>
        <a:bodyPr/>
        <a:lstStyle/>
        <a:p>
          <a:r>
            <a:rPr lang="en-US"/>
            <a:t>3</a:t>
          </a:r>
          <a:r>
            <a:rPr lang="zh-CN"/>
            <a:t>）客户不总是对的，但不同的处理方式将会产生不同的后果；</a:t>
          </a:r>
        </a:p>
      </dgm:t>
    </dgm:pt>
    <dgm:pt modelId="{6383CEDC-E85D-4D60-B36B-EF0851E73B8E}" type="parTrans" cxnId="{BFCE469D-AAE2-45CC-A5EF-94200B742AC3}">
      <dgm:prSet/>
      <dgm:spPr/>
      <dgm:t>
        <a:bodyPr/>
        <a:lstStyle/>
        <a:p>
          <a:endParaRPr lang="zh-CN" altLang="en-US"/>
        </a:p>
      </dgm:t>
    </dgm:pt>
    <dgm:pt modelId="{F31E2A36-D3B0-43D3-B58B-63B85270D85B}" type="sibTrans" cxnId="{BFCE469D-AAE2-45CC-A5EF-94200B742AC3}">
      <dgm:prSet/>
      <dgm:spPr/>
      <dgm:t>
        <a:bodyPr/>
        <a:lstStyle/>
        <a:p>
          <a:endParaRPr lang="zh-CN" altLang="en-US"/>
        </a:p>
      </dgm:t>
    </dgm:pt>
    <dgm:pt modelId="{443E7301-BCEC-4363-8CB7-6BC06BC98477}">
      <dgm:prSet/>
      <dgm:spPr/>
      <dgm:t>
        <a:bodyPr/>
        <a:lstStyle/>
        <a:p>
          <a:r>
            <a:rPr lang="en-US" dirty="0"/>
            <a:t>4</a:t>
          </a:r>
          <a:r>
            <a:rPr lang="zh-CN" dirty="0"/>
            <a:t>）对向你投诉的人表示感谢，他给了你弥补的机会；</a:t>
          </a:r>
        </a:p>
      </dgm:t>
    </dgm:pt>
    <dgm:pt modelId="{24CB6759-01E2-4038-B0C8-B1F4B8B9E8E2}" type="parTrans" cxnId="{551C0CD4-4060-4574-8428-EEDDE54F781F}">
      <dgm:prSet/>
      <dgm:spPr/>
      <dgm:t>
        <a:bodyPr/>
        <a:lstStyle/>
        <a:p>
          <a:endParaRPr lang="zh-CN" altLang="en-US"/>
        </a:p>
      </dgm:t>
    </dgm:pt>
    <dgm:pt modelId="{946DD0EA-ACDA-4F8E-AE95-B26F374BD68C}" type="sibTrans" cxnId="{551C0CD4-4060-4574-8428-EEDDE54F781F}">
      <dgm:prSet/>
      <dgm:spPr/>
      <dgm:t>
        <a:bodyPr/>
        <a:lstStyle/>
        <a:p>
          <a:endParaRPr lang="zh-CN" altLang="en-US"/>
        </a:p>
      </dgm:t>
    </dgm:pt>
    <dgm:pt modelId="{ADC3608D-FD6C-4AD2-AFFF-4967A845FBB4}">
      <dgm:prSet/>
      <dgm:spPr/>
      <dgm:t>
        <a:bodyPr/>
        <a:lstStyle/>
        <a:p>
          <a:r>
            <a:rPr lang="en-US" dirty="0"/>
            <a:t>5</a:t>
          </a:r>
          <a:r>
            <a:rPr lang="zh-CN" dirty="0"/>
            <a:t>）任何时候，想要让你的客户信任你，你就必需先信任你的客户，当做自已的朋友；</a:t>
          </a:r>
        </a:p>
      </dgm:t>
    </dgm:pt>
    <dgm:pt modelId="{B25C8249-BDB7-4211-BEBC-522DC81AB18F}" type="parTrans" cxnId="{E36048A0-8F18-4136-B2C4-66234DE07BE3}">
      <dgm:prSet/>
      <dgm:spPr/>
      <dgm:t>
        <a:bodyPr/>
        <a:lstStyle/>
        <a:p>
          <a:endParaRPr lang="zh-CN" altLang="en-US"/>
        </a:p>
      </dgm:t>
    </dgm:pt>
    <dgm:pt modelId="{B8AEE2D2-F4C2-414A-BD7F-A319E7666BC7}" type="sibTrans" cxnId="{E36048A0-8F18-4136-B2C4-66234DE07BE3}">
      <dgm:prSet/>
      <dgm:spPr/>
      <dgm:t>
        <a:bodyPr/>
        <a:lstStyle/>
        <a:p>
          <a:endParaRPr lang="zh-CN" altLang="en-US"/>
        </a:p>
      </dgm:t>
    </dgm:pt>
    <dgm:pt modelId="{37BBE410-96A9-4220-9678-FAB2FA779B3C}">
      <dgm:prSet/>
      <dgm:spPr/>
      <dgm:t>
        <a:bodyPr/>
        <a:lstStyle/>
        <a:p>
          <a:r>
            <a:rPr lang="en-US"/>
            <a:t>6</a:t>
          </a:r>
          <a:r>
            <a:rPr lang="zh-CN"/>
            <a:t>）在市场经济的环境下，客户有绝对的选择权；</a:t>
          </a:r>
        </a:p>
      </dgm:t>
    </dgm:pt>
    <dgm:pt modelId="{EF830B48-E70D-4AF7-AA61-5B2D4E765714}" type="parTrans" cxnId="{56FAD0A6-624A-44CE-A5A3-C3F042E0FCE9}">
      <dgm:prSet/>
      <dgm:spPr/>
      <dgm:t>
        <a:bodyPr/>
        <a:lstStyle/>
        <a:p>
          <a:endParaRPr lang="zh-CN" altLang="en-US"/>
        </a:p>
      </dgm:t>
    </dgm:pt>
    <dgm:pt modelId="{DB29F2D8-BAE7-403A-852D-CD08FC63BD08}" type="sibTrans" cxnId="{56FAD0A6-624A-44CE-A5A3-C3F042E0FCE9}">
      <dgm:prSet/>
      <dgm:spPr/>
      <dgm:t>
        <a:bodyPr/>
        <a:lstStyle/>
        <a:p>
          <a:endParaRPr lang="zh-CN" altLang="en-US"/>
        </a:p>
      </dgm:t>
    </dgm:pt>
    <dgm:pt modelId="{F5EC8C2E-DECD-4B4B-AD98-2876C7AC1F5E}">
      <dgm:prSet/>
      <dgm:spPr/>
      <dgm:t>
        <a:bodyPr/>
        <a:lstStyle/>
        <a:p>
          <a:r>
            <a:rPr lang="en-US" dirty="0"/>
            <a:t>7</a:t>
          </a:r>
          <a:r>
            <a:rPr lang="zh-CN" dirty="0"/>
            <a:t>）如果你不去照顾你的客户，那么很快会有别人来照顾你的客户。</a:t>
          </a:r>
        </a:p>
      </dgm:t>
    </dgm:pt>
    <dgm:pt modelId="{978B7CB1-F9EB-482B-9637-A94FF09B6F94}" type="parTrans" cxnId="{825898FE-4237-4B02-BCF3-09F26FFC53C9}">
      <dgm:prSet/>
      <dgm:spPr/>
      <dgm:t>
        <a:bodyPr/>
        <a:lstStyle/>
        <a:p>
          <a:endParaRPr lang="zh-CN" altLang="en-US"/>
        </a:p>
      </dgm:t>
    </dgm:pt>
    <dgm:pt modelId="{EBA18C85-93B1-4566-8A3F-0E887D538405}" type="sibTrans" cxnId="{825898FE-4237-4B02-BCF3-09F26FFC53C9}">
      <dgm:prSet/>
      <dgm:spPr/>
      <dgm:t>
        <a:bodyPr/>
        <a:lstStyle/>
        <a:p>
          <a:endParaRPr lang="zh-CN" altLang="en-US"/>
        </a:p>
      </dgm:t>
    </dgm:pt>
    <dgm:pt modelId="{4E05AF39-E89A-422F-83AB-1B108D034B33}" type="pres">
      <dgm:prSet presAssocID="{F8243A40-8613-42E2-8D5A-536A7565E6CE}" presName="linear" presStyleCnt="0">
        <dgm:presLayoutVars>
          <dgm:animLvl val="lvl"/>
          <dgm:resizeHandles val="exact"/>
        </dgm:presLayoutVars>
      </dgm:prSet>
      <dgm:spPr/>
    </dgm:pt>
    <dgm:pt modelId="{FD30642B-C559-43C2-9016-C2F6F74F1852}" type="pres">
      <dgm:prSet presAssocID="{93DCA673-69B2-41B4-8205-E5D655E8DDE2}" presName="parentText" presStyleLbl="node1" presStyleIdx="0" presStyleCnt="7">
        <dgm:presLayoutVars>
          <dgm:chMax val="0"/>
          <dgm:bulletEnabled val="1"/>
        </dgm:presLayoutVars>
      </dgm:prSet>
      <dgm:spPr/>
    </dgm:pt>
    <dgm:pt modelId="{E14D794E-0A55-474B-A99C-78494D79DE6C}" type="pres">
      <dgm:prSet presAssocID="{C9BE21F1-4049-4B3C-B824-843081D728EA}" presName="spacer" presStyleCnt="0"/>
      <dgm:spPr/>
    </dgm:pt>
    <dgm:pt modelId="{6259A3B2-939D-443F-98E0-D61C1DFBD7E1}" type="pres">
      <dgm:prSet presAssocID="{47480446-79A4-421A-8334-7EB80B8791E3}" presName="parentText" presStyleLbl="node1" presStyleIdx="1" presStyleCnt="7">
        <dgm:presLayoutVars>
          <dgm:chMax val="0"/>
          <dgm:bulletEnabled val="1"/>
        </dgm:presLayoutVars>
      </dgm:prSet>
      <dgm:spPr/>
    </dgm:pt>
    <dgm:pt modelId="{53889035-1FDD-4160-B6B7-E5A275A75E41}" type="pres">
      <dgm:prSet presAssocID="{B60D64DF-7A31-4AED-8A30-32F702BDDA7E}" presName="spacer" presStyleCnt="0"/>
      <dgm:spPr/>
    </dgm:pt>
    <dgm:pt modelId="{CD9777AD-2BD9-4687-AC89-1E2A7F4F24AD}" type="pres">
      <dgm:prSet presAssocID="{C186693E-D4A3-4AA3-9621-914F557D6023}" presName="parentText" presStyleLbl="node1" presStyleIdx="2" presStyleCnt="7">
        <dgm:presLayoutVars>
          <dgm:chMax val="0"/>
          <dgm:bulletEnabled val="1"/>
        </dgm:presLayoutVars>
      </dgm:prSet>
      <dgm:spPr/>
    </dgm:pt>
    <dgm:pt modelId="{60132785-BC30-4855-A33B-8CDAA326090F}" type="pres">
      <dgm:prSet presAssocID="{F31E2A36-D3B0-43D3-B58B-63B85270D85B}" presName="spacer" presStyleCnt="0"/>
      <dgm:spPr/>
    </dgm:pt>
    <dgm:pt modelId="{9614D0AB-BC44-49E8-A1DE-650396B2ACFF}" type="pres">
      <dgm:prSet presAssocID="{443E7301-BCEC-4363-8CB7-6BC06BC98477}" presName="parentText" presStyleLbl="node1" presStyleIdx="3" presStyleCnt="7">
        <dgm:presLayoutVars>
          <dgm:chMax val="0"/>
          <dgm:bulletEnabled val="1"/>
        </dgm:presLayoutVars>
      </dgm:prSet>
      <dgm:spPr/>
    </dgm:pt>
    <dgm:pt modelId="{F6C080CF-BECC-41C1-B874-8628812A5025}" type="pres">
      <dgm:prSet presAssocID="{946DD0EA-ACDA-4F8E-AE95-B26F374BD68C}" presName="spacer" presStyleCnt="0"/>
      <dgm:spPr/>
    </dgm:pt>
    <dgm:pt modelId="{BBB46073-E96F-4426-BE50-4BEA3BCA0B81}" type="pres">
      <dgm:prSet presAssocID="{ADC3608D-FD6C-4AD2-AFFF-4967A845FBB4}" presName="parentText" presStyleLbl="node1" presStyleIdx="4" presStyleCnt="7">
        <dgm:presLayoutVars>
          <dgm:chMax val="0"/>
          <dgm:bulletEnabled val="1"/>
        </dgm:presLayoutVars>
      </dgm:prSet>
      <dgm:spPr/>
    </dgm:pt>
    <dgm:pt modelId="{ADA6B45D-CE17-4717-AB81-6E4EC90B9B89}" type="pres">
      <dgm:prSet presAssocID="{B8AEE2D2-F4C2-414A-BD7F-A319E7666BC7}" presName="spacer" presStyleCnt="0"/>
      <dgm:spPr/>
    </dgm:pt>
    <dgm:pt modelId="{8308B12C-8B72-4D85-B2B0-72B708666744}" type="pres">
      <dgm:prSet presAssocID="{37BBE410-96A9-4220-9678-FAB2FA779B3C}" presName="parentText" presStyleLbl="node1" presStyleIdx="5" presStyleCnt="7">
        <dgm:presLayoutVars>
          <dgm:chMax val="0"/>
          <dgm:bulletEnabled val="1"/>
        </dgm:presLayoutVars>
      </dgm:prSet>
      <dgm:spPr/>
    </dgm:pt>
    <dgm:pt modelId="{A409D0F6-B17A-4066-B2CB-FC4DF25A2367}" type="pres">
      <dgm:prSet presAssocID="{DB29F2D8-BAE7-403A-852D-CD08FC63BD08}" presName="spacer" presStyleCnt="0"/>
      <dgm:spPr/>
    </dgm:pt>
    <dgm:pt modelId="{0D0AD03D-9B9A-4BEE-9B5D-B589CC2823AD}" type="pres">
      <dgm:prSet presAssocID="{F5EC8C2E-DECD-4B4B-AD98-2876C7AC1F5E}" presName="parentText" presStyleLbl="node1" presStyleIdx="6" presStyleCnt="7">
        <dgm:presLayoutVars>
          <dgm:chMax val="0"/>
          <dgm:bulletEnabled val="1"/>
        </dgm:presLayoutVars>
      </dgm:prSet>
      <dgm:spPr/>
    </dgm:pt>
  </dgm:ptLst>
  <dgm:cxnLst>
    <dgm:cxn modelId="{4751290B-B082-465A-A2D8-3EAC7D6FD3C2}" srcId="{F8243A40-8613-42E2-8D5A-536A7565E6CE}" destId="{93DCA673-69B2-41B4-8205-E5D655E8DDE2}" srcOrd="0" destOrd="0" parTransId="{54236068-19CA-4ED7-8BE1-C42F2DF27886}" sibTransId="{C9BE21F1-4049-4B3C-B824-843081D728EA}"/>
    <dgm:cxn modelId="{D5830110-5B22-4AD5-AD11-B9D30F2A0808}" type="presOf" srcId="{443E7301-BCEC-4363-8CB7-6BC06BC98477}" destId="{9614D0AB-BC44-49E8-A1DE-650396B2ACFF}" srcOrd="0" destOrd="0" presId="urn:microsoft.com/office/officeart/2005/8/layout/vList2"/>
    <dgm:cxn modelId="{235F2623-ABD6-4553-96F6-8699234E6531}" type="presOf" srcId="{C186693E-D4A3-4AA3-9621-914F557D6023}" destId="{CD9777AD-2BD9-4687-AC89-1E2A7F4F24AD}" srcOrd="0" destOrd="0" presId="urn:microsoft.com/office/officeart/2005/8/layout/vList2"/>
    <dgm:cxn modelId="{ECAFEE5E-15DE-4AB3-8676-8F7DD3896355}" type="presOf" srcId="{F8243A40-8613-42E2-8D5A-536A7565E6CE}" destId="{4E05AF39-E89A-422F-83AB-1B108D034B33}" srcOrd="0" destOrd="0" presId="urn:microsoft.com/office/officeart/2005/8/layout/vList2"/>
    <dgm:cxn modelId="{C5F4E370-47C0-44BF-AA69-8446B2DCE884}" type="presOf" srcId="{ADC3608D-FD6C-4AD2-AFFF-4967A845FBB4}" destId="{BBB46073-E96F-4426-BE50-4BEA3BCA0B81}" srcOrd="0" destOrd="0" presId="urn:microsoft.com/office/officeart/2005/8/layout/vList2"/>
    <dgm:cxn modelId="{A4FA5381-8709-4AE9-8739-0547538E7DC6}" type="presOf" srcId="{93DCA673-69B2-41B4-8205-E5D655E8DDE2}" destId="{FD30642B-C559-43C2-9016-C2F6F74F1852}" srcOrd="0" destOrd="0" presId="urn:microsoft.com/office/officeart/2005/8/layout/vList2"/>
    <dgm:cxn modelId="{A3C2088B-E20B-439A-BD01-46D7415F1FF2}" type="presOf" srcId="{F5EC8C2E-DECD-4B4B-AD98-2876C7AC1F5E}" destId="{0D0AD03D-9B9A-4BEE-9B5D-B589CC2823AD}" srcOrd="0" destOrd="0" presId="urn:microsoft.com/office/officeart/2005/8/layout/vList2"/>
    <dgm:cxn modelId="{BFCE469D-AAE2-45CC-A5EF-94200B742AC3}" srcId="{F8243A40-8613-42E2-8D5A-536A7565E6CE}" destId="{C186693E-D4A3-4AA3-9621-914F557D6023}" srcOrd="2" destOrd="0" parTransId="{6383CEDC-E85D-4D60-B36B-EF0851E73B8E}" sibTransId="{F31E2A36-D3B0-43D3-B58B-63B85270D85B}"/>
    <dgm:cxn modelId="{E36048A0-8F18-4136-B2C4-66234DE07BE3}" srcId="{F8243A40-8613-42E2-8D5A-536A7565E6CE}" destId="{ADC3608D-FD6C-4AD2-AFFF-4967A845FBB4}" srcOrd="4" destOrd="0" parTransId="{B25C8249-BDB7-4211-BEBC-522DC81AB18F}" sibTransId="{B8AEE2D2-F4C2-414A-BD7F-A319E7666BC7}"/>
    <dgm:cxn modelId="{56FAD0A6-624A-44CE-A5A3-C3F042E0FCE9}" srcId="{F8243A40-8613-42E2-8D5A-536A7565E6CE}" destId="{37BBE410-96A9-4220-9678-FAB2FA779B3C}" srcOrd="5" destOrd="0" parTransId="{EF830B48-E70D-4AF7-AA61-5B2D4E765714}" sibTransId="{DB29F2D8-BAE7-403A-852D-CD08FC63BD08}"/>
    <dgm:cxn modelId="{551C0CD4-4060-4574-8428-EEDDE54F781F}" srcId="{F8243A40-8613-42E2-8D5A-536A7565E6CE}" destId="{443E7301-BCEC-4363-8CB7-6BC06BC98477}" srcOrd="3" destOrd="0" parTransId="{24CB6759-01E2-4038-B0C8-B1F4B8B9E8E2}" sibTransId="{946DD0EA-ACDA-4F8E-AE95-B26F374BD68C}"/>
    <dgm:cxn modelId="{8A6104E2-80EF-4EA5-9477-9E32805BD250}" type="presOf" srcId="{47480446-79A4-421A-8334-7EB80B8791E3}" destId="{6259A3B2-939D-443F-98E0-D61C1DFBD7E1}" srcOrd="0" destOrd="0" presId="urn:microsoft.com/office/officeart/2005/8/layout/vList2"/>
    <dgm:cxn modelId="{95BAAAE6-3D0F-411B-A024-7C16C187232F}" srcId="{F8243A40-8613-42E2-8D5A-536A7565E6CE}" destId="{47480446-79A4-421A-8334-7EB80B8791E3}" srcOrd="1" destOrd="0" parTransId="{53D07E8B-CBC5-4481-9913-198EE4655842}" sibTransId="{B60D64DF-7A31-4AED-8A30-32F702BDDA7E}"/>
    <dgm:cxn modelId="{979070E7-DBFD-47A9-844F-4FB30CD80F50}" type="presOf" srcId="{37BBE410-96A9-4220-9678-FAB2FA779B3C}" destId="{8308B12C-8B72-4D85-B2B0-72B708666744}" srcOrd="0" destOrd="0" presId="urn:microsoft.com/office/officeart/2005/8/layout/vList2"/>
    <dgm:cxn modelId="{825898FE-4237-4B02-BCF3-09F26FFC53C9}" srcId="{F8243A40-8613-42E2-8D5A-536A7565E6CE}" destId="{F5EC8C2E-DECD-4B4B-AD98-2876C7AC1F5E}" srcOrd="6" destOrd="0" parTransId="{978B7CB1-F9EB-482B-9637-A94FF09B6F94}" sibTransId="{EBA18C85-93B1-4566-8A3F-0E887D538405}"/>
    <dgm:cxn modelId="{2F3FF0C1-FF94-402F-B5C6-FAC7C1341400}" type="presParOf" srcId="{4E05AF39-E89A-422F-83AB-1B108D034B33}" destId="{FD30642B-C559-43C2-9016-C2F6F74F1852}" srcOrd="0" destOrd="0" presId="urn:microsoft.com/office/officeart/2005/8/layout/vList2"/>
    <dgm:cxn modelId="{B40D2784-15A3-4358-BB0E-32F50A4490DC}" type="presParOf" srcId="{4E05AF39-E89A-422F-83AB-1B108D034B33}" destId="{E14D794E-0A55-474B-A99C-78494D79DE6C}" srcOrd="1" destOrd="0" presId="urn:microsoft.com/office/officeart/2005/8/layout/vList2"/>
    <dgm:cxn modelId="{4265F93C-A589-41B5-B38E-3B17B5E62B52}" type="presParOf" srcId="{4E05AF39-E89A-422F-83AB-1B108D034B33}" destId="{6259A3B2-939D-443F-98E0-D61C1DFBD7E1}" srcOrd="2" destOrd="0" presId="urn:microsoft.com/office/officeart/2005/8/layout/vList2"/>
    <dgm:cxn modelId="{12F80248-AFB6-49BF-B823-4A76EB04354D}" type="presParOf" srcId="{4E05AF39-E89A-422F-83AB-1B108D034B33}" destId="{53889035-1FDD-4160-B6B7-E5A275A75E41}" srcOrd="3" destOrd="0" presId="urn:microsoft.com/office/officeart/2005/8/layout/vList2"/>
    <dgm:cxn modelId="{04422C80-3C23-4023-A722-A4537AF2D11E}" type="presParOf" srcId="{4E05AF39-E89A-422F-83AB-1B108D034B33}" destId="{CD9777AD-2BD9-4687-AC89-1E2A7F4F24AD}" srcOrd="4" destOrd="0" presId="urn:microsoft.com/office/officeart/2005/8/layout/vList2"/>
    <dgm:cxn modelId="{7EC0938D-A1BB-4686-97EC-ABD79BB82A9F}" type="presParOf" srcId="{4E05AF39-E89A-422F-83AB-1B108D034B33}" destId="{60132785-BC30-4855-A33B-8CDAA326090F}" srcOrd="5" destOrd="0" presId="urn:microsoft.com/office/officeart/2005/8/layout/vList2"/>
    <dgm:cxn modelId="{72F88BAE-7D9C-47F9-88C0-4F2F61E4B1D4}" type="presParOf" srcId="{4E05AF39-E89A-422F-83AB-1B108D034B33}" destId="{9614D0AB-BC44-49E8-A1DE-650396B2ACFF}" srcOrd="6" destOrd="0" presId="urn:microsoft.com/office/officeart/2005/8/layout/vList2"/>
    <dgm:cxn modelId="{B624FE4A-5B05-4F4D-A36B-CCEDF2516FCA}" type="presParOf" srcId="{4E05AF39-E89A-422F-83AB-1B108D034B33}" destId="{F6C080CF-BECC-41C1-B874-8628812A5025}" srcOrd="7" destOrd="0" presId="urn:microsoft.com/office/officeart/2005/8/layout/vList2"/>
    <dgm:cxn modelId="{7224AC68-66E4-4173-9265-D7F2616B79E3}" type="presParOf" srcId="{4E05AF39-E89A-422F-83AB-1B108D034B33}" destId="{BBB46073-E96F-4426-BE50-4BEA3BCA0B81}" srcOrd="8" destOrd="0" presId="urn:microsoft.com/office/officeart/2005/8/layout/vList2"/>
    <dgm:cxn modelId="{1208C389-BDEA-4B2B-BADD-1E910B5962DE}" type="presParOf" srcId="{4E05AF39-E89A-422F-83AB-1B108D034B33}" destId="{ADA6B45D-CE17-4717-AB81-6E4EC90B9B89}" srcOrd="9" destOrd="0" presId="urn:microsoft.com/office/officeart/2005/8/layout/vList2"/>
    <dgm:cxn modelId="{0ACDBAD3-A96B-4342-8105-70136CFEDD34}" type="presParOf" srcId="{4E05AF39-E89A-422F-83AB-1B108D034B33}" destId="{8308B12C-8B72-4D85-B2B0-72B708666744}" srcOrd="10" destOrd="0" presId="urn:microsoft.com/office/officeart/2005/8/layout/vList2"/>
    <dgm:cxn modelId="{622C3AAF-3358-439E-BCDB-A8B246C3AC07}" type="presParOf" srcId="{4E05AF39-E89A-422F-83AB-1B108D034B33}" destId="{A409D0F6-B17A-4066-B2CB-FC4DF25A2367}" srcOrd="11" destOrd="0" presId="urn:microsoft.com/office/officeart/2005/8/layout/vList2"/>
    <dgm:cxn modelId="{F1F5CB12-917E-4E24-A0B6-F55AE0EE6F04}" type="presParOf" srcId="{4E05AF39-E89A-422F-83AB-1B108D034B33}" destId="{0D0AD03D-9B9A-4BEE-9B5D-B589CC2823A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2FE8AA-6573-4B10-A345-B3563AD314F5}"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zh-CN" altLang="en-US"/>
        </a:p>
      </dgm:t>
    </dgm:pt>
    <dgm:pt modelId="{78A39AAB-C01B-499C-86D1-D9325DF3EA1A}">
      <dgm:prSet/>
      <dgm:spPr/>
      <dgm:t>
        <a:bodyPr/>
        <a:lstStyle/>
        <a:p>
          <a:r>
            <a:rPr lang="en-US"/>
            <a:t>1.</a:t>
          </a:r>
          <a:r>
            <a:rPr lang="zh-CN"/>
            <a:t>我们需要提供什么服务</a:t>
          </a:r>
        </a:p>
      </dgm:t>
    </dgm:pt>
    <dgm:pt modelId="{BE0F4B45-B4C0-4917-ABCC-CED117060B97}" type="parTrans" cxnId="{56155A5A-3E14-4E07-82EE-512909536BC9}">
      <dgm:prSet/>
      <dgm:spPr/>
      <dgm:t>
        <a:bodyPr/>
        <a:lstStyle/>
        <a:p>
          <a:endParaRPr lang="zh-CN" altLang="en-US"/>
        </a:p>
      </dgm:t>
    </dgm:pt>
    <dgm:pt modelId="{7DD9F054-4CE4-4671-89B8-08F1B95216FF}" type="sibTrans" cxnId="{56155A5A-3E14-4E07-82EE-512909536BC9}">
      <dgm:prSet/>
      <dgm:spPr/>
      <dgm:t>
        <a:bodyPr/>
        <a:lstStyle/>
        <a:p>
          <a:endParaRPr lang="zh-CN" altLang="en-US"/>
        </a:p>
      </dgm:t>
    </dgm:pt>
    <dgm:pt modelId="{18AAD3FB-9234-4681-9B33-D26CFA123DD4}">
      <dgm:prSet/>
      <dgm:spPr/>
      <dgm:t>
        <a:bodyPr/>
        <a:lstStyle/>
        <a:p>
          <a:r>
            <a:rPr lang="en-US"/>
            <a:t>2.</a:t>
          </a:r>
          <a:r>
            <a:rPr lang="zh-CN"/>
            <a:t>客户想要什么服务</a:t>
          </a:r>
        </a:p>
      </dgm:t>
    </dgm:pt>
    <dgm:pt modelId="{E0623F18-1D22-4FAC-BA92-A83275DC9056}" type="parTrans" cxnId="{4583211F-36F9-4650-8FE2-FE4FA7F46B81}">
      <dgm:prSet/>
      <dgm:spPr/>
      <dgm:t>
        <a:bodyPr/>
        <a:lstStyle/>
        <a:p>
          <a:endParaRPr lang="zh-CN" altLang="en-US"/>
        </a:p>
      </dgm:t>
    </dgm:pt>
    <dgm:pt modelId="{4F44F2FF-AE61-4B45-AC04-A1C6C96ED37C}" type="sibTrans" cxnId="{4583211F-36F9-4650-8FE2-FE4FA7F46B81}">
      <dgm:prSet/>
      <dgm:spPr/>
      <dgm:t>
        <a:bodyPr/>
        <a:lstStyle/>
        <a:p>
          <a:endParaRPr lang="zh-CN" altLang="en-US"/>
        </a:p>
      </dgm:t>
    </dgm:pt>
    <dgm:pt modelId="{0ECEF221-1247-4155-9001-E3758FBD3063}">
      <dgm:prSet/>
      <dgm:spPr/>
      <dgm:t>
        <a:bodyPr/>
        <a:lstStyle/>
        <a:p>
          <a:r>
            <a:rPr lang="en-US" dirty="0"/>
            <a:t>3.</a:t>
          </a:r>
          <a:r>
            <a:rPr lang="zh-CN" altLang="en-US" dirty="0"/>
            <a:t>服务客户的技巧</a:t>
          </a:r>
          <a:endParaRPr lang="zh-CN" dirty="0"/>
        </a:p>
      </dgm:t>
    </dgm:pt>
    <dgm:pt modelId="{44975C8B-EEAB-4124-816D-A089B6484D15}" type="parTrans" cxnId="{6879214D-11CB-4079-BCFB-E6AAA7239340}">
      <dgm:prSet/>
      <dgm:spPr/>
      <dgm:t>
        <a:bodyPr/>
        <a:lstStyle/>
        <a:p>
          <a:endParaRPr lang="zh-CN" altLang="en-US"/>
        </a:p>
      </dgm:t>
    </dgm:pt>
    <dgm:pt modelId="{4F7E738D-A782-4DA0-80CD-2FC151ACE4CC}" type="sibTrans" cxnId="{6879214D-11CB-4079-BCFB-E6AAA7239340}">
      <dgm:prSet/>
      <dgm:spPr/>
      <dgm:t>
        <a:bodyPr/>
        <a:lstStyle/>
        <a:p>
          <a:endParaRPr lang="zh-CN" altLang="en-US"/>
        </a:p>
      </dgm:t>
    </dgm:pt>
    <dgm:pt modelId="{186E52F9-3041-471F-B348-49A1E96F5755}" type="pres">
      <dgm:prSet presAssocID="{0E2FE8AA-6573-4B10-A345-B3563AD314F5}" presName="CompostProcess" presStyleCnt="0">
        <dgm:presLayoutVars>
          <dgm:dir/>
          <dgm:resizeHandles val="exact"/>
        </dgm:presLayoutVars>
      </dgm:prSet>
      <dgm:spPr/>
    </dgm:pt>
    <dgm:pt modelId="{44CFA837-0A0D-4D47-8AF6-25F33294317C}" type="pres">
      <dgm:prSet presAssocID="{0E2FE8AA-6573-4B10-A345-B3563AD314F5}" presName="arrow" presStyleLbl="bgShp" presStyleIdx="0" presStyleCnt="1"/>
      <dgm:spPr/>
    </dgm:pt>
    <dgm:pt modelId="{954AFCDF-CDC0-4CDA-A509-062120025F7E}" type="pres">
      <dgm:prSet presAssocID="{0E2FE8AA-6573-4B10-A345-B3563AD314F5}" presName="linearProcess" presStyleCnt="0"/>
      <dgm:spPr/>
    </dgm:pt>
    <dgm:pt modelId="{3D4C90B6-DD59-48F0-8427-DDC4181EF38A}" type="pres">
      <dgm:prSet presAssocID="{78A39AAB-C01B-499C-86D1-D9325DF3EA1A}" presName="textNode" presStyleLbl="node1" presStyleIdx="0" presStyleCnt="3">
        <dgm:presLayoutVars>
          <dgm:bulletEnabled val="1"/>
        </dgm:presLayoutVars>
      </dgm:prSet>
      <dgm:spPr/>
    </dgm:pt>
    <dgm:pt modelId="{233D68F2-9D71-4BC0-BFDE-9DCA3A42D07C}" type="pres">
      <dgm:prSet presAssocID="{7DD9F054-4CE4-4671-89B8-08F1B95216FF}" presName="sibTrans" presStyleCnt="0"/>
      <dgm:spPr/>
    </dgm:pt>
    <dgm:pt modelId="{7DABBF41-CE3A-482B-BD8A-C680649A0E22}" type="pres">
      <dgm:prSet presAssocID="{18AAD3FB-9234-4681-9B33-D26CFA123DD4}" presName="textNode" presStyleLbl="node1" presStyleIdx="1" presStyleCnt="3">
        <dgm:presLayoutVars>
          <dgm:bulletEnabled val="1"/>
        </dgm:presLayoutVars>
      </dgm:prSet>
      <dgm:spPr/>
    </dgm:pt>
    <dgm:pt modelId="{9FC20216-EBCB-43A2-A8E6-FEF64E6B9F5C}" type="pres">
      <dgm:prSet presAssocID="{4F44F2FF-AE61-4B45-AC04-A1C6C96ED37C}" presName="sibTrans" presStyleCnt="0"/>
      <dgm:spPr/>
    </dgm:pt>
    <dgm:pt modelId="{FD255556-06ED-46A0-9366-756F79C1313D}" type="pres">
      <dgm:prSet presAssocID="{0ECEF221-1247-4155-9001-E3758FBD3063}" presName="textNode" presStyleLbl="node1" presStyleIdx="2" presStyleCnt="3">
        <dgm:presLayoutVars>
          <dgm:bulletEnabled val="1"/>
        </dgm:presLayoutVars>
      </dgm:prSet>
      <dgm:spPr/>
    </dgm:pt>
  </dgm:ptLst>
  <dgm:cxnLst>
    <dgm:cxn modelId="{3832830D-F92B-4637-A851-3CDBB7C987CD}" type="presOf" srcId="{0ECEF221-1247-4155-9001-E3758FBD3063}" destId="{FD255556-06ED-46A0-9366-756F79C1313D}" srcOrd="0" destOrd="0" presId="urn:microsoft.com/office/officeart/2005/8/layout/hProcess9"/>
    <dgm:cxn modelId="{4583211F-36F9-4650-8FE2-FE4FA7F46B81}" srcId="{0E2FE8AA-6573-4B10-A345-B3563AD314F5}" destId="{18AAD3FB-9234-4681-9B33-D26CFA123DD4}" srcOrd="1" destOrd="0" parTransId="{E0623F18-1D22-4FAC-BA92-A83275DC9056}" sibTransId="{4F44F2FF-AE61-4B45-AC04-A1C6C96ED37C}"/>
    <dgm:cxn modelId="{C35F423B-111D-431C-98A3-78D0CE8F173F}" type="presOf" srcId="{18AAD3FB-9234-4681-9B33-D26CFA123DD4}" destId="{7DABBF41-CE3A-482B-BD8A-C680649A0E22}" srcOrd="0" destOrd="0" presId="urn:microsoft.com/office/officeart/2005/8/layout/hProcess9"/>
    <dgm:cxn modelId="{6879214D-11CB-4079-BCFB-E6AAA7239340}" srcId="{0E2FE8AA-6573-4B10-A345-B3563AD314F5}" destId="{0ECEF221-1247-4155-9001-E3758FBD3063}" srcOrd="2" destOrd="0" parTransId="{44975C8B-EEAB-4124-816D-A089B6484D15}" sibTransId="{4F7E738D-A782-4DA0-80CD-2FC151ACE4CC}"/>
    <dgm:cxn modelId="{56155A5A-3E14-4E07-82EE-512909536BC9}" srcId="{0E2FE8AA-6573-4B10-A345-B3563AD314F5}" destId="{78A39AAB-C01B-499C-86D1-D9325DF3EA1A}" srcOrd="0" destOrd="0" parTransId="{BE0F4B45-B4C0-4917-ABCC-CED117060B97}" sibTransId="{7DD9F054-4CE4-4671-89B8-08F1B95216FF}"/>
    <dgm:cxn modelId="{A327CE92-7422-4A6D-91D9-1BB28CD82E74}" type="presOf" srcId="{78A39AAB-C01B-499C-86D1-D9325DF3EA1A}" destId="{3D4C90B6-DD59-48F0-8427-DDC4181EF38A}" srcOrd="0" destOrd="0" presId="urn:microsoft.com/office/officeart/2005/8/layout/hProcess9"/>
    <dgm:cxn modelId="{C0D237CD-185C-4EB5-BEFC-01C07FB03647}" type="presOf" srcId="{0E2FE8AA-6573-4B10-A345-B3563AD314F5}" destId="{186E52F9-3041-471F-B348-49A1E96F5755}" srcOrd="0" destOrd="0" presId="urn:microsoft.com/office/officeart/2005/8/layout/hProcess9"/>
    <dgm:cxn modelId="{3995C25A-3A1B-41F5-92A3-5E742D381291}" type="presParOf" srcId="{186E52F9-3041-471F-B348-49A1E96F5755}" destId="{44CFA837-0A0D-4D47-8AF6-25F33294317C}" srcOrd="0" destOrd="0" presId="urn:microsoft.com/office/officeart/2005/8/layout/hProcess9"/>
    <dgm:cxn modelId="{8FA4E28F-9EE2-405A-B2CC-C87D0B3F0CE9}" type="presParOf" srcId="{186E52F9-3041-471F-B348-49A1E96F5755}" destId="{954AFCDF-CDC0-4CDA-A509-062120025F7E}" srcOrd="1" destOrd="0" presId="urn:microsoft.com/office/officeart/2005/8/layout/hProcess9"/>
    <dgm:cxn modelId="{905D13A4-B343-4BFF-A13D-21C633FE2DAD}" type="presParOf" srcId="{954AFCDF-CDC0-4CDA-A509-062120025F7E}" destId="{3D4C90B6-DD59-48F0-8427-DDC4181EF38A}" srcOrd="0" destOrd="0" presId="urn:microsoft.com/office/officeart/2005/8/layout/hProcess9"/>
    <dgm:cxn modelId="{1C48AF80-927A-4549-AA2B-054A10217C49}" type="presParOf" srcId="{954AFCDF-CDC0-4CDA-A509-062120025F7E}" destId="{233D68F2-9D71-4BC0-BFDE-9DCA3A42D07C}" srcOrd="1" destOrd="0" presId="urn:microsoft.com/office/officeart/2005/8/layout/hProcess9"/>
    <dgm:cxn modelId="{46701066-3FAF-476F-B8BC-1D63811E3570}" type="presParOf" srcId="{954AFCDF-CDC0-4CDA-A509-062120025F7E}" destId="{7DABBF41-CE3A-482B-BD8A-C680649A0E22}" srcOrd="2" destOrd="0" presId="urn:microsoft.com/office/officeart/2005/8/layout/hProcess9"/>
    <dgm:cxn modelId="{ABCDA7EE-9976-420B-82B8-7E635B1E9BA7}" type="presParOf" srcId="{954AFCDF-CDC0-4CDA-A509-062120025F7E}" destId="{9FC20216-EBCB-43A2-A8E6-FEF64E6B9F5C}" srcOrd="3" destOrd="0" presId="urn:microsoft.com/office/officeart/2005/8/layout/hProcess9"/>
    <dgm:cxn modelId="{DAD1CEBD-CD34-4C31-82C7-FF9D229BBD0F}" type="presParOf" srcId="{954AFCDF-CDC0-4CDA-A509-062120025F7E}" destId="{FD255556-06ED-46A0-9366-756F79C1313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F9C03D-8EEE-498E-AF61-6DD14EFEAE9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zh-CN" altLang="en-US"/>
        </a:p>
      </dgm:t>
    </dgm:pt>
    <dgm:pt modelId="{D34D9E9C-6CD7-4105-96FF-6F18DD2AD93E}">
      <dgm:prSet/>
      <dgm:spPr/>
      <dgm:t>
        <a:bodyPr/>
        <a:lstStyle/>
        <a:p>
          <a:r>
            <a:rPr lang="en-US"/>
            <a:t>1.</a:t>
          </a:r>
          <a:r>
            <a:rPr lang="zh-CN"/>
            <a:t>专业知识上的服务，不管是开户，还是行情分析，不管是期货还是现货，不管是不是你熟悉的品种等。定期的研报推送，大事件来临的提醒和风险预防。</a:t>
          </a:r>
        </a:p>
      </dgm:t>
    </dgm:pt>
    <dgm:pt modelId="{A8F896AF-0144-44A4-B750-DDCD2A9FD6DE}" type="parTrans" cxnId="{83C14113-A547-4E0F-ACD6-E053364A5BCB}">
      <dgm:prSet/>
      <dgm:spPr/>
      <dgm:t>
        <a:bodyPr/>
        <a:lstStyle/>
        <a:p>
          <a:endParaRPr lang="zh-CN" altLang="en-US"/>
        </a:p>
      </dgm:t>
    </dgm:pt>
    <dgm:pt modelId="{8FEC7F32-681E-4728-9A8E-FD0EF15ECB8D}" type="sibTrans" cxnId="{83C14113-A547-4E0F-ACD6-E053364A5BCB}">
      <dgm:prSet/>
      <dgm:spPr/>
      <dgm:t>
        <a:bodyPr/>
        <a:lstStyle/>
        <a:p>
          <a:endParaRPr lang="zh-CN" altLang="en-US"/>
        </a:p>
      </dgm:t>
    </dgm:pt>
    <dgm:pt modelId="{2E3C0FB3-03AC-49DF-8453-0E562F14C0AE}">
      <dgm:prSet/>
      <dgm:spPr/>
      <dgm:t>
        <a:bodyPr/>
        <a:lstStyle/>
        <a:p>
          <a:r>
            <a:rPr lang="en-US"/>
            <a:t>2.</a:t>
          </a:r>
          <a:r>
            <a:rPr lang="zh-CN"/>
            <a:t>情感方面的服务，客户挣钱时候的恭喜和提醒。客户赔钱时候的安慰和风险控制。</a:t>
          </a:r>
        </a:p>
      </dgm:t>
    </dgm:pt>
    <dgm:pt modelId="{608B580A-7BC9-45F0-B5F4-FCC37B0D3B94}" type="parTrans" cxnId="{4BD1DE64-9C0E-430C-8B6D-00EBA7AE7BB3}">
      <dgm:prSet/>
      <dgm:spPr/>
      <dgm:t>
        <a:bodyPr/>
        <a:lstStyle/>
        <a:p>
          <a:endParaRPr lang="zh-CN" altLang="en-US"/>
        </a:p>
      </dgm:t>
    </dgm:pt>
    <dgm:pt modelId="{5698ED55-6835-4B5B-90D1-7E05D9B650AB}" type="sibTrans" cxnId="{4BD1DE64-9C0E-430C-8B6D-00EBA7AE7BB3}">
      <dgm:prSet/>
      <dgm:spPr/>
      <dgm:t>
        <a:bodyPr/>
        <a:lstStyle/>
        <a:p>
          <a:endParaRPr lang="zh-CN" altLang="en-US"/>
        </a:p>
      </dgm:t>
    </dgm:pt>
    <dgm:pt modelId="{BD6C6E57-0321-42B3-A344-F78127053E08}">
      <dgm:prSet/>
      <dgm:spPr/>
      <dgm:t>
        <a:bodyPr/>
        <a:lstStyle/>
        <a:p>
          <a:r>
            <a:rPr lang="en-US"/>
            <a:t>3.</a:t>
          </a:r>
          <a:r>
            <a:rPr lang="zh-CN"/>
            <a:t>生活方面，过节送礼，饭局，茶局，会议接待等。</a:t>
          </a:r>
        </a:p>
      </dgm:t>
    </dgm:pt>
    <dgm:pt modelId="{909B5458-412F-49DE-B902-1020CE74CA82}" type="parTrans" cxnId="{4318694F-D361-4650-93DC-5B536B07EAE4}">
      <dgm:prSet/>
      <dgm:spPr/>
      <dgm:t>
        <a:bodyPr/>
        <a:lstStyle/>
        <a:p>
          <a:endParaRPr lang="zh-CN" altLang="en-US"/>
        </a:p>
      </dgm:t>
    </dgm:pt>
    <dgm:pt modelId="{2EAF7320-BEAF-486E-AE8B-8D7BC28BDF58}" type="sibTrans" cxnId="{4318694F-D361-4650-93DC-5B536B07EAE4}">
      <dgm:prSet/>
      <dgm:spPr/>
      <dgm:t>
        <a:bodyPr/>
        <a:lstStyle/>
        <a:p>
          <a:endParaRPr lang="zh-CN" altLang="en-US"/>
        </a:p>
      </dgm:t>
    </dgm:pt>
    <dgm:pt modelId="{BA0B22C7-A836-4269-8379-9ADDC3B67E35}" type="pres">
      <dgm:prSet presAssocID="{61F9C03D-8EEE-498E-AF61-6DD14EFEAE90}" presName="linear" presStyleCnt="0">
        <dgm:presLayoutVars>
          <dgm:animLvl val="lvl"/>
          <dgm:resizeHandles val="exact"/>
        </dgm:presLayoutVars>
      </dgm:prSet>
      <dgm:spPr/>
    </dgm:pt>
    <dgm:pt modelId="{C30712EA-7006-4A01-8D4C-229F32A36498}" type="pres">
      <dgm:prSet presAssocID="{D34D9E9C-6CD7-4105-96FF-6F18DD2AD93E}" presName="parentText" presStyleLbl="node1" presStyleIdx="0" presStyleCnt="3">
        <dgm:presLayoutVars>
          <dgm:chMax val="0"/>
          <dgm:bulletEnabled val="1"/>
        </dgm:presLayoutVars>
      </dgm:prSet>
      <dgm:spPr/>
    </dgm:pt>
    <dgm:pt modelId="{BCFABAB3-A9FD-40C7-BEC6-B91B98C60198}" type="pres">
      <dgm:prSet presAssocID="{8FEC7F32-681E-4728-9A8E-FD0EF15ECB8D}" presName="spacer" presStyleCnt="0"/>
      <dgm:spPr/>
    </dgm:pt>
    <dgm:pt modelId="{6E0CF053-86D0-4A0B-91E3-3045A284FB52}" type="pres">
      <dgm:prSet presAssocID="{2E3C0FB3-03AC-49DF-8453-0E562F14C0AE}" presName="parentText" presStyleLbl="node1" presStyleIdx="1" presStyleCnt="3">
        <dgm:presLayoutVars>
          <dgm:chMax val="0"/>
          <dgm:bulletEnabled val="1"/>
        </dgm:presLayoutVars>
      </dgm:prSet>
      <dgm:spPr/>
    </dgm:pt>
    <dgm:pt modelId="{9FA53AB9-5132-4E9F-A12A-F332087C3DB8}" type="pres">
      <dgm:prSet presAssocID="{5698ED55-6835-4B5B-90D1-7E05D9B650AB}" presName="spacer" presStyleCnt="0"/>
      <dgm:spPr/>
    </dgm:pt>
    <dgm:pt modelId="{D00D61B1-D5A7-4A8B-B3D8-75AA20C9B20C}" type="pres">
      <dgm:prSet presAssocID="{BD6C6E57-0321-42B3-A344-F78127053E08}" presName="parentText" presStyleLbl="node1" presStyleIdx="2" presStyleCnt="3">
        <dgm:presLayoutVars>
          <dgm:chMax val="0"/>
          <dgm:bulletEnabled val="1"/>
        </dgm:presLayoutVars>
      </dgm:prSet>
      <dgm:spPr/>
    </dgm:pt>
  </dgm:ptLst>
  <dgm:cxnLst>
    <dgm:cxn modelId="{83C14113-A547-4E0F-ACD6-E053364A5BCB}" srcId="{61F9C03D-8EEE-498E-AF61-6DD14EFEAE90}" destId="{D34D9E9C-6CD7-4105-96FF-6F18DD2AD93E}" srcOrd="0" destOrd="0" parTransId="{A8F896AF-0144-44A4-B750-DDCD2A9FD6DE}" sibTransId="{8FEC7F32-681E-4728-9A8E-FD0EF15ECB8D}"/>
    <dgm:cxn modelId="{5E25663D-F1C1-47AC-AF6E-C5E4D213DF57}" type="presOf" srcId="{D34D9E9C-6CD7-4105-96FF-6F18DD2AD93E}" destId="{C30712EA-7006-4A01-8D4C-229F32A36498}" srcOrd="0" destOrd="0" presId="urn:microsoft.com/office/officeart/2005/8/layout/vList2"/>
    <dgm:cxn modelId="{4BD1DE64-9C0E-430C-8B6D-00EBA7AE7BB3}" srcId="{61F9C03D-8EEE-498E-AF61-6DD14EFEAE90}" destId="{2E3C0FB3-03AC-49DF-8453-0E562F14C0AE}" srcOrd="1" destOrd="0" parTransId="{608B580A-7BC9-45F0-B5F4-FCC37B0D3B94}" sibTransId="{5698ED55-6835-4B5B-90D1-7E05D9B650AB}"/>
    <dgm:cxn modelId="{17F53448-2EF5-4723-A648-A1848AC2FA9A}" type="presOf" srcId="{BD6C6E57-0321-42B3-A344-F78127053E08}" destId="{D00D61B1-D5A7-4A8B-B3D8-75AA20C9B20C}" srcOrd="0" destOrd="0" presId="urn:microsoft.com/office/officeart/2005/8/layout/vList2"/>
    <dgm:cxn modelId="{804A416D-BF29-4021-82BB-FDB6776F4873}" type="presOf" srcId="{2E3C0FB3-03AC-49DF-8453-0E562F14C0AE}" destId="{6E0CF053-86D0-4A0B-91E3-3045A284FB52}" srcOrd="0" destOrd="0" presId="urn:microsoft.com/office/officeart/2005/8/layout/vList2"/>
    <dgm:cxn modelId="{4318694F-D361-4650-93DC-5B536B07EAE4}" srcId="{61F9C03D-8EEE-498E-AF61-6DD14EFEAE90}" destId="{BD6C6E57-0321-42B3-A344-F78127053E08}" srcOrd="2" destOrd="0" parTransId="{909B5458-412F-49DE-B902-1020CE74CA82}" sibTransId="{2EAF7320-BEAF-486E-AE8B-8D7BC28BDF58}"/>
    <dgm:cxn modelId="{764A75CC-D7F3-4923-96CA-E8E1D72BA5F1}" type="presOf" srcId="{61F9C03D-8EEE-498E-AF61-6DD14EFEAE90}" destId="{BA0B22C7-A836-4269-8379-9ADDC3B67E35}" srcOrd="0" destOrd="0" presId="urn:microsoft.com/office/officeart/2005/8/layout/vList2"/>
    <dgm:cxn modelId="{EBB7BA90-E4EA-4EC0-A0C5-4A45D8ADAF68}" type="presParOf" srcId="{BA0B22C7-A836-4269-8379-9ADDC3B67E35}" destId="{C30712EA-7006-4A01-8D4C-229F32A36498}" srcOrd="0" destOrd="0" presId="urn:microsoft.com/office/officeart/2005/8/layout/vList2"/>
    <dgm:cxn modelId="{E678C0D0-6678-4B94-BC96-429E5F508F97}" type="presParOf" srcId="{BA0B22C7-A836-4269-8379-9ADDC3B67E35}" destId="{BCFABAB3-A9FD-40C7-BEC6-B91B98C60198}" srcOrd="1" destOrd="0" presId="urn:microsoft.com/office/officeart/2005/8/layout/vList2"/>
    <dgm:cxn modelId="{124AB221-CC7D-4664-8392-07A7C3F0D1B7}" type="presParOf" srcId="{BA0B22C7-A836-4269-8379-9ADDC3B67E35}" destId="{6E0CF053-86D0-4A0B-91E3-3045A284FB52}" srcOrd="2" destOrd="0" presId="urn:microsoft.com/office/officeart/2005/8/layout/vList2"/>
    <dgm:cxn modelId="{C9D5E7D4-684C-4EEB-B16D-803EAB75192D}" type="presParOf" srcId="{BA0B22C7-A836-4269-8379-9ADDC3B67E35}" destId="{9FA53AB9-5132-4E9F-A12A-F332087C3DB8}" srcOrd="3" destOrd="0" presId="urn:microsoft.com/office/officeart/2005/8/layout/vList2"/>
    <dgm:cxn modelId="{CAAAE01C-8883-46A1-BB8C-28FA641141EA}" type="presParOf" srcId="{BA0B22C7-A836-4269-8379-9ADDC3B67E35}" destId="{D00D61B1-D5A7-4A8B-B3D8-75AA20C9B20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D6F8C71-03A3-412E-935C-4FB42203C1D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zh-CN" altLang="en-US"/>
        </a:p>
      </dgm:t>
    </dgm:pt>
    <dgm:pt modelId="{358F576D-CAA6-4644-89E3-D86DEBD66160}">
      <dgm:prSet/>
      <dgm:spPr/>
      <dgm:t>
        <a:bodyPr/>
        <a:lstStyle/>
        <a:p>
          <a:r>
            <a:rPr lang="zh-CN"/>
            <a:t>得到专业而且友好的服务</a:t>
          </a:r>
        </a:p>
      </dgm:t>
    </dgm:pt>
    <dgm:pt modelId="{077E72D1-D9F9-4B04-9D5C-4BFD26785EE5}" type="parTrans" cxnId="{A6CEE502-2A29-4891-8CB2-537436F010E7}">
      <dgm:prSet/>
      <dgm:spPr/>
      <dgm:t>
        <a:bodyPr/>
        <a:lstStyle/>
        <a:p>
          <a:endParaRPr lang="zh-CN" altLang="en-US"/>
        </a:p>
      </dgm:t>
    </dgm:pt>
    <dgm:pt modelId="{4E81C338-62D7-49C0-A4BD-45CE6BB31EA7}" type="sibTrans" cxnId="{A6CEE502-2A29-4891-8CB2-537436F010E7}">
      <dgm:prSet/>
      <dgm:spPr/>
      <dgm:t>
        <a:bodyPr/>
        <a:lstStyle/>
        <a:p>
          <a:endParaRPr lang="zh-CN" altLang="en-US"/>
        </a:p>
      </dgm:t>
    </dgm:pt>
    <dgm:pt modelId="{DDCA0C59-2197-484F-8972-63B3D5962C9A}">
      <dgm:prSet/>
      <dgm:spPr/>
      <dgm:t>
        <a:bodyPr/>
        <a:lstStyle/>
        <a:p>
          <a:r>
            <a:rPr lang="zh-CN"/>
            <a:t>感到受欢迎</a:t>
          </a:r>
        </a:p>
      </dgm:t>
    </dgm:pt>
    <dgm:pt modelId="{993CE8B6-E8A6-4605-A36B-523A00594EEB}" type="parTrans" cxnId="{F717F29C-776D-4E90-A78D-4CEB0CEE6F4D}">
      <dgm:prSet/>
      <dgm:spPr/>
      <dgm:t>
        <a:bodyPr/>
        <a:lstStyle/>
        <a:p>
          <a:endParaRPr lang="zh-CN" altLang="en-US"/>
        </a:p>
      </dgm:t>
    </dgm:pt>
    <dgm:pt modelId="{1470CE31-C4F7-4DB4-8FC6-7CE38218757D}" type="sibTrans" cxnId="{F717F29C-776D-4E90-A78D-4CEB0CEE6F4D}">
      <dgm:prSet/>
      <dgm:spPr/>
      <dgm:t>
        <a:bodyPr/>
        <a:lstStyle/>
        <a:p>
          <a:endParaRPr lang="zh-CN" altLang="en-US"/>
        </a:p>
      </dgm:t>
    </dgm:pt>
    <dgm:pt modelId="{C16228B1-4EA0-43FF-BC1C-44A3F8C1E4FE}">
      <dgm:prSet/>
      <dgm:spPr/>
      <dgm:t>
        <a:bodyPr/>
        <a:lstStyle/>
        <a:p>
          <a:r>
            <a:rPr lang="zh-CN"/>
            <a:t>知道你非常重视的在倾听</a:t>
          </a:r>
        </a:p>
      </dgm:t>
    </dgm:pt>
    <dgm:pt modelId="{48DA6050-3FC2-4E6A-ADA2-E790C50B5F58}" type="parTrans" cxnId="{3C9C84FF-AA8E-4EB0-BC31-F5D411C67184}">
      <dgm:prSet/>
      <dgm:spPr/>
      <dgm:t>
        <a:bodyPr/>
        <a:lstStyle/>
        <a:p>
          <a:endParaRPr lang="zh-CN" altLang="en-US"/>
        </a:p>
      </dgm:t>
    </dgm:pt>
    <dgm:pt modelId="{BF8F76C7-C6EB-4EC2-8905-2C3393EA933F}" type="sibTrans" cxnId="{3C9C84FF-AA8E-4EB0-BC31-F5D411C67184}">
      <dgm:prSet/>
      <dgm:spPr/>
      <dgm:t>
        <a:bodyPr/>
        <a:lstStyle/>
        <a:p>
          <a:endParaRPr lang="zh-CN" altLang="en-US"/>
        </a:p>
      </dgm:t>
    </dgm:pt>
    <dgm:pt modelId="{AF84A875-1C28-497A-87A0-5106250E64AC}">
      <dgm:prSet/>
      <dgm:spPr/>
      <dgm:t>
        <a:bodyPr/>
        <a:lstStyle/>
        <a:p>
          <a:r>
            <a:rPr lang="zh-CN"/>
            <a:t>被记住、被熟识</a:t>
          </a:r>
        </a:p>
      </dgm:t>
    </dgm:pt>
    <dgm:pt modelId="{FFF589D0-54EE-4ECF-B977-D14D4F127024}" type="parTrans" cxnId="{287EF2B7-6935-4488-9205-9B8359622AD1}">
      <dgm:prSet/>
      <dgm:spPr/>
      <dgm:t>
        <a:bodyPr/>
        <a:lstStyle/>
        <a:p>
          <a:endParaRPr lang="zh-CN" altLang="en-US"/>
        </a:p>
      </dgm:t>
    </dgm:pt>
    <dgm:pt modelId="{C177743C-DF99-4198-9BD4-CADEF029BE6E}" type="sibTrans" cxnId="{287EF2B7-6935-4488-9205-9B8359622AD1}">
      <dgm:prSet/>
      <dgm:spPr/>
      <dgm:t>
        <a:bodyPr/>
        <a:lstStyle/>
        <a:p>
          <a:endParaRPr lang="zh-CN" altLang="en-US"/>
        </a:p>
      </dgm:t>
    </dgm:pt>
    <dgm:pt modelId="{8AA83981-D127-4644-A6FB-13BE2F1C0948}">
      <dgm:prSet/>
      <dgm:spPr/>
      <dgm:t>
        <a:bodyPr/>
        <a:lstStyle/>
        <a:p>
          <a:r>
            <a:rPr lang="zh-CN"/>
            <a:t>被认可</a:t>
          </a:r>
        </a:p>
      </dgm:t>
    </dgm:pt>
    <dgm:pt modelId="{8ECF5EB4-90F0-49A7-AB87-0934AA2228C0}" type="parTrans" cxnId="{AA61624C-6420-422B-8791-61B7660D627C}">
      <dgm:prSet/>
      <dgm:spPr/>
      <dgm:t>
        <a:bodyPr/>
        <a:lstStyle/>
        <a:p>
          <a:endParaRPr lang="zh-CN" altLang="en-US"/>
        </a:p>
      </dgm:t>
    </dgm:pt>
    <dgm:pt modelId="{F19F869A-18F6-4D81-A8D9-27B144AEA00C}" type="sibTrans" cxnId="{AA61624C-6420-422B-8791-61B7660D627C}">
      <dgm:prSet/>
      <dgm:spPr/>
      <dgm:t>
        <a:bodyPr/>
        <a:lstStyle/>
        <a:p>
          <a:endParaRPr lang="zh-CN" altLang="en-US"/>
        </a:p>
      </dgm:t>
    </dgm:pt>
    <dgm:pt modelId="{937B63B6-96BE-4358-BA4E-6525D24FFA47}">
      <dgm:prSet/>
      <dgm:spPr/>
      <dgm:t>
        <a:bodyPr/>
        <a:lstStyle/>
        <a:p>
          <a:r>
            <a:rPr lang="zh-CN"/>
            <a:t>有问必答</a:t>
          </a:r>
        </a:p>
      </dgm:t>
    </dgm:pt>
    <dgm:pt modelId="{02E95605-C622-46DC-ABCF-F70ABE04EE14}" type="parTrans" cxnId="{7C7409EB-F5DB-4C0A-BDA3-2EBF1E1AC28D}">
      <dgm:prSet/>
      <dgm:spPr/>
      <dgm:t>
        <a:bodyPr/>
        <a:lstStyle/>
        <a:p>
          <a:endParaRPr lang="zh-CN" altLang="en-US"/>
        </a:p>
      </dgm:t>
    </dgm:pt>
    <dgm:pt modelId="{FD4CB1F5-5A8D-4CD4-85D3-CCBFBD244799}" type="sibTrans" cxnId="{7C7409EB-F5DB-4C0A-BDA3-2EBF1E1AC28D}">
      <dgm:prSet/>
      <dgm:spPr/>
      <dgm:t>
        <a:bodyPr/>
        <a:lstStyle/>
        <a:p>
          <a:endParaRPr lang="zh-CN" altLang="en-US"/>
        </a:p>
      </dgm:t>
    </dgm:pt>
    <dgm:pt modelId="{0CB1CCFF-9164-4353-884C-84466D0C49FD}">
      <dgm:prSet/>
      <dgm:spPr/>
      <dgm:t>
        <a:bodyPr/>
        <a:lstStyle/>
        <a:p>
          <a:r>
            <a:rPr lang="zh-CN"/>
            <a:t>训练有素</a:t>
          </a:r>
        </a:p>
      </dgm:t>
    </dgm:pt>
    <dgm:pt modelId="{E1CCB746-0BF4-4DB1-A5E8-489C5251FB8A}" type="parTrans" cxnId="{B5C5583C-9EEA-45BB-BC7E-132992068FE4}">
      <dgm:prSet/>
      <dgm:spPr/>
      <dgm:t>
        <a:bodyPr/>
        <a:lstStyle/>
        <a:p>
          <a:endParaRPr lang="zh-CN" altLang="en-US"/>
        </a:p>
      </dgm:t>
    </dgm:pt>
    <dgm:pt modelId="{D460584E-A2F6-4D6B-AFF8-824BAD818E82}" type="sibTrans" cxnId="{B5C5583C-9EEA-45BB-BC7E-132992068FE4}">
      <dgm:prSet/>
      <dgm:spPr/>
      <dgm:t>
        <a:bodyPr/>
        <a:lstStyle/>
        <a:p>
          <a:endParaRPr lang="zh-CN" altLang="en-US"/>
        </a:p>
      </dgm:t>
    </dgm:pt>
    <dgm:pt modelId="{4B0EAC38-2890-40D9-A496-3D3F07BEAD70}">
      <dgm:prSet/>
      <dgm:spPr/>
      <dgm:t>
        <a:bodyPr/>
        <a:lstStyle/>
        <a:p>
          <a:r>
            <a:rPr lang="zh-CN"/>
            <a:t>获得完整明确的信息</a:t>
          </a:r>
        </a:p>
      </dgm:t>
    </dgm:pt>
    <dgm:pt modelId="{63B16DAF-3D8D-4B61-A724-BC14DA49CB7B}" type="parTrans" cxnId="{C6DAF253-C9E1-4D28-944A-FD939AD1366F}">
      <dgm:prSet/>
      <dgm:spPr/>
      <dgm:t>
        <a:bodyPr/>
        <a:lstStyle/>
        <a:p>
          <a:endParaRPr lang="zh-CN" altLang="en-US"/>
        </a:p>
      </dgm:t>
    </dgm:pt>
    <dgm:pt modelId="{E0AFE444-A45A-4D83-B151-F8FDB320AA1A}" type="sibTrans" cxnId="{C6DAF253-C9E1-4D28-944A-FD939AD1366F}">
      <dgm:prSet/>
      <dgm:spPr/>
      <dgm:t>
        <a:bodyPr/>
        <a:lstStyle/>
        <a:p>
          <a:endParaRPr lang="zh-CN" altLang="en-US"/>
        </a:p>
      </dgm:t>
    </dgm:pt>
    <dgm:pt modelId="{6D6EE9E4-1315-4F40-B8FF-5CDDC1C4CA14}">
      <dgm:prSet/>
      <dgm:spPr/>
      <dgm:t>
        <a:bodyPr/>
        <a:lstStyle/>
        <a:p>
          <a:r>
            <a:rPr lang="zh-CN"/>
            <a:t>对你的能力有信心</a:t>
          </a:r>
        </a:p>
      </dgm:t>
    </dgm:pt>
    <dgm:pt modelId="{17809668-84FF-48B5-8BB4-5C8062119D5C}" type="parTrans" cxnId="{D5E1568E-9ECE-476E-98D1-9F6327BC1D8B}">
      <dgm:prSet/>
      <dgm:spPr/>
      <dgm:t>
        <a:bodyPr/>
        <a:lstStyle/>
        <a:p>
          <a:endParaRPr lang="zh-CN" altLang="en-US"/>
        </a:p>
      </dgm:t>
    </dgm:pt>
    <dgm:pt modelId="{0DA238A0-0AE5-4117-BC70-069933162C02}" type="sibTrans" cxnId="{D5E1568E-9ECE-476E-98D1-9F6327BC1D8B}">
      <dgm:prSet/>
      <dgm:spPr/>
      <dgm:t>
        <a:bodyPr/>
        <a:lstStyle/>
        <a:p>
          <a:endParaRPr lang="zh-CN" altLang="en-US"/>
        </a:p>
      </dgm:t>
    </dgm:pt>
    <dgm:pt modelId="{45CE793D-4FEC-4501-868E-6DC6CC7B276A}">
      <dgm:prSet/>
      <dgm:spPr/>
      <dgm:t>
        <a:bodyPr/>
        <a:lstStyle/>
        <a:p>
          <a:r>
            <a:rPr lang="zh-CN"/>
            <a:t>得到的比预期值高</a:t>
          </a:r>
        </a:p>
      </dgm:t>
    </dgm:pt>
    <dgm:pt modelId="{FAD80EF9-E3FE-4451-ADC7-B931A8A5596A}" type="parTrans" cxnId="{082A28E7-04F3-4567-B81C-B78C6D7ED8DB}">
      <dgm:prSet/>
      <dgm:spPr/>
      <dgm:t>
        <a:bodyPr/>
        <a:lstStyle/>
        <a:p>
          <a:endParaRPr lang="zh-CN" altLang="en-US"/>
        </a:p>
      </dgm:t>
    </dgm:pt>
    <dgm:pt modelId="{21F990D4-2F07-4FCF-9D3B-7C31415A875E}" type="sibTrans" cxnId="{082A28E7-04F3-4567-B81C-B78C6D7ED8DB}">
      <dgm:prSet/>
      <dgm:spPr/>
      <dgm:t>
        <a:bodyPr/>
        <a:lstStyle/>
        <a:p>
          <a:endParaRPr lang="zh-CN" altLang="en-US"/>
        </a:p>
      </dgm:t>
    </dgm:pt>
    <dgm:pt modelId="{5367DC47-50EB-4ADD-A764-1F66DA4630A5}" type="pres">
      <dgm:prSet presAssocID="{9D6F8C71-03A3-412E-935C-4FB42203C1D6}" presName="Name0" presStyleCnt="0">
        <dgm:presLayoutVars>
          <dgm:dir/>
          <dgm:animLvl val="lvl"/>
          <dgm:resizeHandles val="exact"/>
        </dgm:presLayoutVars>
      </dgm:prSet>
      <dgm:spPr/>
    </dgm:pt>
    <dgm:pt modelId="{A03B6DA4-41C6-492D-9745-5AABE256DE75}" type="pres">
      <dgm:prSet presAssocID="{358F576D-CAA6-4644-89E3-D86DEBD66160}" presName="linNode" presStyleCnt="0"/>
      <dgm:spPr/>
    </dgm:pt>
    <dgm:pt modelId="{B308C689-4D66-4934-B9F4-C944CFBD2C33}" type="pres">
      <dgm:prSet presAssocID="{358F576D-CAA6-4644-89E3-D86DEBD66160}" presName="parentText" presStyleLbl="node1" presStyleIdx="0" presStyleCnt="10">
        <dgm:presLayoutVars>
          <dgm:chMax val="1"/>
          <dgm:bulletEnabled val="1"/>
        </dgm:presLayoutVars>
      </dgm:prSet>
      <dgm:spPr/>
    </dgm:pt>
    <dgm:pt modelId="{897892DE-84F5-4914-9321-875ACAAA4E67}" type="pres">
      <dgm:prSet presAssocID="{4E81C338-62D7-49C0-A4BD-45CE6BB31EA7}" presName="sp" presStyleCnt="0"/>
      <dgm:spPr/>
    </dgm:pt>
    <dgm:pt modelId="{0103C775-5A8C-407F-8CBC-B04B3CD6DC2B}" type="pres">
      <dgm:prSet presAssocID="{DDCA0C59-2197-484F-8972-63B3D5962C9A}" presName="linNode" presStyleCnt="0"/>
      <dgm:spPr/>
    </dgm:pt>
    <dgm:pt modelId="{BA7B1493-C3FC-4F98-8F9F-DD77E53A8392}" type="pres">
      <dgm:prSet presAssocID="{DDCA0C59-2197-484F-8972-63B3D5962C9A}" presName="parentText" presStyleLbl="node1" presStyleIdx="1" presStyleCnt="10">
        <dgm:presLayoutVars>
          <dgm:chMax val="1"/>
          <dgm:bulletEnabled val="1"/>
        </dgm:presLayoutVars>
      </dgm:prSet>
      <dgm:spPr/>
    </dgm:pt>
    <dgm:pt modelId="{01317CE7-B245-4760-ABE0-AEE327CE6B57}" type="pres">
      <dgm:prSet presAssocID="{1470CE31-C4F7-4DB4-8FC6-7CE38218757D}" presName="sp" presStyleCnt="0"/>
      <dgm:spPr/>
    </dgm:pt>
    <dgm:pt modelId="{6431C39B-D50A-4E3F-A67E-95055C8D407F}" type="pres">
      <dgm:prSet presAssocID="{C16228B1-4EA0-43FF-BC1C-44A3F8C1E4FE}" presName="linNode" presStyleCnt="0"/>
      <dgm:spPr/>
    </dgm:pt>
    <dgm:pt modelId="{4A178AA0-6171-4725-871C-ACDDF5182BF8}" type="pres">
      <dgm:prSet presAssocID="{C16228B1-4EA0-43FF-BC1C-44A3F8C1E4FE}" presName="parentText" presStyleLbl="node1" presStyleIdx="2" presStyleCnt="10">
        <dgm:presLayoutVars>
          <dgm:chMax val="1"/>
          <dgm:bulletEnabled val="1"/>
        </dgm:presLayoutVars>
      </dgm:prSet>
      <dgm:spPr/>
    </dgm:pt>
    <dgm:pt modelId="{C9E3E5B7-B3C5-46E5-87FD-A7AF484CB598}" type="pres">
      <dgm:prSet presAssocID="{BF8F76C7-C6EB-4EC2-8905-2C3393EA933F}" presName="sp" presStyleCnt="0"/>
      <dgm:spPr/>
    </dgm:pt>
    <dgm:pt modelId="{A7A15C42-58FA-4361-A5E9-C6C517631254}" type="pres">
      <dgm:prSet presAssocID="{AF84A875-1C28-497A-87A0-5106250E64AC}" presName="linNode" presStyleCnt="0"/>
      <dgm:spPr/>
    </dgm:pt>
    <dgm:pt modelId="{0F2ACBB1-0CCE-45ED-AECD-43CEE9A288D3}" type="pres">
      <dgm:prSet presAssocID="{AF84A875-1C28-497A-87A0-5106250E64AC}" presName="parentText" presStyleLbl="node1" presStyleIdx="3" presStyleCnt="10">
        <dgm:presLayoutVars>
          <dgm:chMax val="1"/>
          <dgm:bulletEnabled val="1"/>
        </dgm:presLayoutVars>
      </dgm:prSet>
      <dgm:spPr/>
    </dgm:pt>
    <dgm:pt modelId="{2DD83DD4-DF61-4B78-A040-01EAFABB5A6E}" type="pres">
      <dgm:prSet presAssocID="{C177743C-DF99-4198-9BD4-CADEF029BE6E}" presName="sp" presStyleCnt="0"/>
      <dgm:spPr/>
    </dgm:pt>
    <dgm:pt modelId="{E20FF249-BCD2-4E84-9231-3C1400427013}" type="pres">
      <dgm:prSet presAssocID="{8AA83981-D127-4644-A6FB-13BE2F1C0948}" presName="linNode" presStyleCnt="0"/>
      <dgm:spPr/>
    </dgm:pt>
    <dgm:pt modelId="{97EB6627-E156-4E23-9B4B-B097174DCAF0}" type="pres">
      <dgm:prSet presAssocID="{8AA83981-D127-4644-A6FB-13BE2F1C0948}" presName="parentText" presStyleLbl="node1" presStyleIdx="4" presStyleCnt="10">
        <dgm:presLayoutVars>
          <dgm:chMax val="1"/>
          <dgm:bulletEnabled val="1"/>
        </dgm:presLayoutVars>
      </dgm:prSet>
      <dgm:spPr/>
    </dgm:pt>
    <dgm:pt modelId="{A6CF3BD0-FEB5-44D6-9DDB-0E2402B2A15C}" type="pres">
      <dgm:prSet presAssocID="{F19F869A-18F6-4D81-A8D9-27B144AEA00C}" presName="sp" presStyleCnt="0"/>
      <dgm:spPr/>
    </dgm:pt>
    <dgm:pt modelId="{561FC52D-2EE1-441B-B718-8E591CA51492}" type="pres">
      <dgm:prSet presAssocID="{937B63B6-96BE-4358-BA4E-6525D24FFA47}" presName="linNode" presStyleCnt="0"/>
      <dgm:spPr/>
    </dgm:pt>
    <dgm:pt modelId="{DE61B138-3914-4908-A187-3B075BEF6AF7}" type="pres">
      <dgm:prSet presAssocID="{937B63B6-96BE-4358-BA4E-6525D24FFA47}" presName="parentText" presStyleLbl="node1" presStyleIdx="5" presStyleCnt="10">
        <dgm:presLayoutVars>
          <dgm:chMax val="1"/>
          <dgm:bulletEnabled val="1"/>
        </dgm:presLayoutVars>
      </dgm:prSet>
      <dgm:spPr/>
    </dgm:pt>
    <dgm:pt modelId="{88039FFD-78ED-425F-81E2-5AF5E6839E1A}" type="pres">
      <dgm:prSet presAssocID="{FD4CB1F5-5A8D-4CD4-85D3-CCBFBD244799}" presName="sp" presStyleCnt="0"/>
      <dgm:spPr/>
    </dgm:pt>
    <dgm:pt modelId="{776D8034-7CFA-46FE-AA69-C3E0800021C2}" type="pres">
      <dgm:prSet presAssocID="{0CB1CCFF-9164-4353-884C-84466D0C49FD}" presName="linNode" presStyleCnt="0"/>
      <dgm:spPr/>
    </dgm:pt>
    <dgm:pt modelId="{397EBD5B-9E6C-4EB0-9F32-B0DF53032CDD}" type="pres">
      <dgm:prSet presAssocID="{0CB1CCFF-9164-4353-884C-84466D0C49FD}" presName="parentText" presStyleLbl="node1" presStyleIdx="6" presStyleCnt="10">
        <dgm:presLayoutVars>
          <dgm:chMax val="1"/>
          <dgm:bulletEnabled val="1"/>
        </dgm:presLayoutVars>
      </dgm:prSet>
      <dgm:spPr/>
    </dgm:pt>
    <dgm:pt modelId="{E01B4E38-DB64-4953-9F6B-CD4A7C39F2E7}" type="pres">
      <dgm:prSet presAssocID="{D460584E-A2F6-4D6B-AFF8-824BAD818E82}" presName="sp" presStyleCnt="0"/>
      <dgm:spPr/>
    </dgm:pt>
    <dgm:pt modelId="{D8133756-2166-4A86-AF77-08D10C03A0ED}" type="pres">
      <dgm:prSet presAssocID="{4B0EAC38-2890-40D9-A496-3D3F07BEAD70}" presName="linNode" presStyleCnt="0"/>
      <dgm:spPr/>
    </dgm:pt>
    <dgm:pt modelId="{CDCA313A-0D15-4401-94F8-3252E581266C}" type="pres">
      <dgm:prSet presAssocID="{4B0EAC38-2890-40D9-A496-3D3F07BEAD70}" presName="parentText" presStyleLbl="node1" presStyleIdx="7" presStyleCnt="10">
        <dgm:presLayoutVars>
          <dgm:chMax val="1"/>
          <dgm:bulletEnabled val="1"/>
        </dgm:presLayoutVars>
      </dgm:prSet>
      <dgm:spPr/>
    </dgm:pt>
    <dgm:pt modelId="{6A7D4B9B-4472-49FA-ADA7-B83F21971A02}" type="pres">
      <dgm:prSet presAssocID="{E0AFE444-A45A-4D83-B151-F8FDB320AA1A}" presName="sp" presStyleCnt="0"/>
      <dgm:spPr/>
    </dgm:pt>
    <dgm:pt modelId="{84ED1783-0F0F-454B-80B2-B92DF61FFCD5}" type="pres">
      <dgm:prSet presAssocID="{6D6EE9E4-1315-4F40-B8FF-5CDDC1C4CA14}" presName="linNode" presStyleCnt="0"/>
      <dgm:spPr/>
    </dgm:pt>
    <dgm:pt modelId="{4C7DAE3B-6F44-42F5-A6E3-1A48B648C157}" type="pres">
      <dgm:prSet presAssocID="{6D6EE9E4-1315-4F40-B8FF-5CDDC1C4CA14}" presName="parentText" presStyleLbl="node1" presStyleIdx="8" presStyleCnt="10">
        <dgm:presLayoutVars>
          <dgm:chMax val="1"/>
          <dgm:bulletEnabled val="1"/>
        </dgm:presLayoutVars>
      </dgm:prSet>
      <dgm:spPr/>
    </dgm:pt>
    <dgm:pt modelId="{E1663DD7-DD46-47F6-AD7C-50BEC76032FA}" type="pres">
      <dgm:prSet presAssocID="{0DA238A0-0AE5-4117-BC70-069933162C02}" presName="sp" presStyleCnt="0"/>
      <dgm:spPr/>
    </dgm:pt>
    <dgm:pt modelId="{83B20426-73D8-4722-A905-A914C74A9F16}" type="pres">
      <dgm:prSet presAssocID="{45CE793D-4FEC-4501-868E-6DC6CC7B276A}" presName="linNode" presStyleCnt="0"/>
      <dgm:spPr/>
    </dgm:pt>
    <dgm:pt modelId="{D12CFDE4-2696-4AF8-BD2D-49747E47A758}" type="pres">
      <dgm:prSet presAssocID="{45CE793D-4FEC-4501-868E-6DC6CC7B276A}" presName="parentText" presStyleLbl="node1" presStyleIdx="9" presStyleCnt="10">
        <dgm:presLayoutVars>
          <dgm:chMax val="1"/>
          <dgm:bulletEnabled val="1"/>
        </dgm:presLayoutVars>
      </dgm:prSet>
      <dgm:spPr/>
    </dgm:pt>
  </dgm:ptLst>
  <dgm:cxnLst>
    <dgm:cxn modelId="{A6CEE502-2A29-4891-8CB2-537436F010E7}" srcId="{9D6F8C71-03A3-412E-935C-4FB42203C1D6}" destId="{358F576D-CAA6-4644-89E3-D86DEBD66160}" srcOrd="0" destOrd="0" parTransId="{077E72D1-D9F9-4B04-9D5C-4BFD26785EE5}" sibTransId="{4E81C338-62D7-49C0-A4BD-45CE6BB31EA7}"/>
    <dgm:cxn modelId="{03C56308-0CD0-4EB4-97F3-B03702C73466}" type="presOf" srcId="{45CE793D-4FEC-4501-868E-6DC6CC7B276A}" destId="{D12CFDE4-2696-4AF8-BD2D-49747E47A758}" srcOrd="0" destOrd="0" presId="urn:microsoft.com/office/officeart/2005/8/layout/vList5"/>
    <dgm:cxn modelId="{6AAC8517-C34E-4DB7-B83E-9F5D0E5D440B}" type="presOf" srcId="{8AA83981-D127-4644-A6FB-13BE2F1C0948}" destId="{97EB6627-E156-4E23-9B4B-B097174DCAF0}" srcOrd="0" destOrd="0" presId="urn:microsoft.com/office/officeart/2005/8/layout/vList5"/>
    <dgm:cxn modelId="{9465B51C-090B-4745-9314-94EC544D1276}" type="presOf" srcId="{6D6EE9E4-1315-4F40-B8FF-5CDDC1C4CA14}" destId="{4C7DAE3B-6F44-42F5-A6E3-1A48B648C157}" srcOrd="0" destOrd="0" presId="urn:microsoft.com/office/officeart/2005/8/layout/vList5"/>
    <dgm:cxn modelId="{0A60F233-241A-4418-92E4-E4151A6115FC}" type="presOf" srcId="{9D6F8C71-03A3-412E-935C-4FB42203C1D6}" destId="{5367DC47-50EB-4ADD-A764-1F66DA4630A5}" srcOrd="0" destOrd="0" presId="urn:microsoft.com/office/officeart/2005/8/layout/vList5"/>
    <dgm:cxn modelId="{B5C5583C-9EEA-45BB-BC7E-132992068FE4}" srcId="{9D6F8C71-03A3-412E-935C-4FB42203C1D6}" destId="{0CB1CCFF-9164-4353-884C-84466D0C49FD}" srcOrd="6" destOrd="0" parTransId="{E1CCB746-0BF4-4DB1-A5E8-489C5251FB8A}" sibTransId="{D460584E-A2F6-4D6B-AFF8-824BAD818E82}"/>
    <dgm:cxn modelId="{AA61624C-6420-422B-8791-61B7660D627C}" srcId="{9D6F8C71-03A3-412E-935C-4FB42203C1D6}" destId="{8AA83981-D127-4644-A6FB-13BE2F1C0948}" srcOrd="4" destOrd="0" parTransId="{8ECF5EB4-90F0-49A7-AB87-0934AA2228C0}" sibTransId="{F19F869A-18F6-4D81-A8D9-27B144AEA00C}"/>
    <dgm:cxn modelId="{C8DFEB4E-9422-47F4-A90D-3CC3FCF4F51A}" type="presOf" srcId="{4B0EAC38-2890-40D9-A496-3D3F07BEAD70}" destId="{CDCA313A-0D15-4401-94F8-3252E581266C}" srcOrd="0" destOrd="0" presId="urn:microsoft.com/office/officeart/2005/8/layout/vList5"/>
    <dgm:cxn modelId="{C6DAF253-C9E1-4D28-944A-FD939AD1366F}" srcId="{9D6F8C71-03A3-412E-935C-4FB42203C1D6}" destId="{4B0EAC38-2890-40D9-A496-3D3F07BEAD70}" srcOrd="7" destOrd="0" parTransId="{63B16DAF-3D8D-4B61-A724-BC14DA49CB7B}" sibTransId="{E0AFE444-A45A-4D83-B151-F8FDB320AA1A}"/>
    <dgm:cxn modelId="{C967D558-7700-44A0-81AA-B7ACAA8A6145}" type="presOf" srcId="{0CB1CCFF-9164-4353-884C-84466D0C49FD}" destId="{397EBD5B-9E6C-4EB0-9F32-B0DF53032CDD}" srcOrd="0" destOrd="0" presId="urn:microsoft.com/office/officeart/2005/8/layout/vList5"/>
    <dgm:cxn modelId="{70A81159-1A8D-40C1-A89C-C8980B12B02D}" type="presOf" srcId="{DDCA0C59-2197-484F-8972-63B3D5962C9A}" destId="{BA7B1493-C3FC-4F98-8F9F-DD77E53A8392}" srcOrd="0" destOrd="0" presId="urn:microsoft.com/office/officeart/2005/8/layout/vList5"/>
    <dgm:cxn modelId="{D5E1568E-9ECE-476E-98D1-9F6327BC1D8B}" srcId="{9D6F8C71-03A3-412E-935C-4FB42203C1D6}" destId="{6D6EE9E4-1315-4F40-B8FF-5CDDC1C4CA14}" srcOrd="8" destOrd="0" parTransId="{17809668-84FF-48B5-8BB4-5C8062119D5C}" sibTransId="{0DA238A0-0AE5-4117-BC70-069933162C02}"/>
    <dgm:cxn modelId="{88AD048F-BEC0-402E-8EB2-963C9DE912D0}" type="presOf" srcId="{C16228B1-4EA0-43FF-BC1C-44A3F8C1E4FE}" destId="{4A178AA0-6171-4725-871C-ACDDF5182BF8}" srcOrd="0" destOrd="0" presId="urn:microsoft.com/office/officeart/2005/8/layout/vList5"/>
    <dgm:cxn modelId="{F717F29C-776D-4E90-A78D-4CEB0CEE6F4D}" srcId="{9D6F8C71-03A3-412E-935C-4FB42203C1D6}" destId="{DDCA0C59-2197-484F-8972-63B3D5962C9A}" srcOrd="1" destOrd="0" parTransId="{993CE8B6-E8A6-4605-A36B-523A00594EEB}" sibTransId="{1470CE31-C4F7-4DB4-8FC6-7CE38218757D}"/>
    <dgm:cxn modelId="{17D702A7-A928-4F3E-968C-0827082E3446}" type="presOf" srcId="{358F576D-CAA6-4644-89E3-D86DEBD66160}" destId="{B308C689-4D66-4934-B9F4-C944CFBD2C33}" srcOrd="0" destOrd="0" presId="urn:microsoft.com/office/officeart/2005/8/layout/vList5"/>
    <dgm:cxn modelId="{DF6DB0AE-2314-4AB9-9D04-7CC92CBABC91}" type="presOf" srcId="{937B63B6-96BE-4358-BA4E-6525D24FFA47}" destId="{DE61B138-3914-4908-A187-3B075BEF6AF7}" srcOrd="0" destOrd="0" presId="urn:microsoft.com/office/officeart/2005/8/layout/vList5"/>
    <dgm:cxn modelId="{D03E12B4-99A0-4AD8-8831-35665FA7CEDF}" type="presOf" srcId="{AF84A875-1C28-497A-87A0-5106250E64AC}" destId="{0F2ACBB1-0CCE-45ED-AECD-43CEE9A288D3}" srcOrd="0" destOrd="0" presId="urn:microsoft.com/office/officeart/2005/8/layout/vList5"/>
    <dgm:cxn modelId="{287EF2B7-6935-4488-9205-9B8359622AD1}" srcId="{9D6F8C71-03A3-412E-935C-4FB42203C1D6}" destId="{AF84A875-1C28-497A-87A0-5106250E64AC}" srcOrd="3" destOrd="0" parTransId="{FFF589D0-54EE-4ECF-B977-D14D4F127024}" sibTransId="{C177743C-DF99-4198-9BD4-CADEF029BE6E}"/>
    <dgm:cxn modelId="{082A28E7-04F3-4567-B81C-B78C6D7ED8DB}" srcId="{9D6F8C71-03A3-412E-935C-4FB42203C1D6}" destId="{45CE793D-4FEC-4501-868E-6DC6CC7B276A}" srcOrd="9" destOrd="0" parTransId="{FAD80EF9-E3FE-4451-ADC7-B931A8A5596A}" sibTransId="{21F990D4-2F07-4FCF-9D3B-7C31415A875E}"/>
    <dgm:cxn modelId="{7C7409EB-F5DB-4C0A-BDA3-2EBF1E1AC28D}" srcId="{9D6F8C71-03A3-412E-935C-4FB42203C1D6}" destId="{937B63B6-96BE-4358-BA4E-6525D24FFA47}" srcOrd="5" destOrd="0" parTransId="{02E95605-C622-46DC-ABCF-F70ABE04EE14}" sibTransId="{FD4CB1F5-5A8D-4CD4-85D3-CCBFBD244799}"/>
    <dgm:cxn modelId="{3C9C84FF-AA8E-4EB0-BC31-F5D411C67184}" srcId="{9D6F8C71-03A3-412E-935C-4FB42203C1D6}" destId="{C16228B1-4EA0-43FF-BC1C-44A3F8C1E4FE}" srcOrd="2" destOrd="0" parTransId="{48DA6050-3FC2-4E6A-ADA2-E790C50B5F58}" sibTransId="{BF8F76C7-C6EB-4EC2-8905-2C3393EA933F}"/>
    <dgm:cxn modelId="{FFD55C14-2F9C-4655-BFBF-4EF2E199A688}" type="presParOf" srcId="{5367DC47-50EB-4ADD-A764-1F66DA4630A5}" destId="{A03B6DA4-41C6-492D-9745-5AABE256DE75}" srcOrd="0" destOrd="0" presId="urn:microsoft.com/office/officeart/2005/8/layout/vList5"/>
    <dgm:cxn modelId="{06609D98-A01C-40AD-A137-3EDEC247E757}" type="presParOf" srcId="{A03B6DA4-41C6-492D-9745-5AABE256DE75}" destId="{B308C689-4D66-4934-B9F4-C944CFBD2C33}" srcOrd="0" destOrd="0" presId="urn:microsoft.com/office/officeart/2005/8/layout/vList5"/>
    <dgm:cxn modelId="{583F4AA7-5282-4869-ABBE-5AB944E36619}" type="presParOf" srcId="{5367DC47-50EB-4ADD-A764-1F66DA4630A5}" destId="{897892DE-84F5-4914-9321-875ACAAA4E67}" srcOrd="1" destOrd="0" presId="urn:microsoft.com/office/officeart/2005/8/layout/vList5"/>
    <dgm:cxn modelId="{EE289475-ABA5-4825-A50C-6F1B6D8B6308}" type="presParOf" srcId="{5367DC47-50EB-4ADD-A764-1F66DA4630A5}" destId="{0103C775-5A8C-407F-8CBC-B04B3CD6DC2B}" srcOrd="2" destOrd="0" presId="urn:microsoft.com/office/officeart/2005/8/layout/vList5"/>
    <dgm:cxn modelId="{752D9335-BA42-4BFD-9601-26032D6A8075}" type="presParOf" srcId="{0103C775-5A8C-407F-8CBC-B04B3CD6DC2B}" destId="{BA7B1493-C3FC-4F98-8F9F-DD77E53A8392}" srcOrd="0" destOrd="0" presId="urn:microsoft.com/office/officeart/2005/8/layout/vList5"/>
    <dgm:cxn modelId="{5B1DDA1E-2ACE-4A07-873D-1F228B69F09C}" type="presParOf" srcId="{5367DC47-50EB-4ADD-A764-1F66DA4630A5}" destId="{01317CE7-B245-4760-ABE0-AEE327CE6B57}" srcOrd="3" destOrd="0" presId="urn:microsoft.com/office/officeart/2005/8/layout/vList5"/>
    <dgm:cxn modelId="{122304EA-67BD-4FDC-A770-42B0F78EA1C5}" type="presParOf" srcId="{5367DC47-50EB-4ADD-A764-1F66DA4630A5}" destId="{6431C39B-D50A-4E3F-A67E-95055C8D407F}" srcOrd="4" destOrd="0" presId="urn:microsoft.com/office/officeart/2005/8/layout/vList5"/>
    <dgm:cxn modelId="{AEF22221-680D-4991-9811-9A8200FBE807}" type="presParOf" srcId="{6431C39B-D50A-4E3F-A67E-95055C8D407F}" destId="{4A178AA0-6171-4725-871C-ACDDF5182BF8}" srcOrd="0" destOrd="0" presId="urn:microsoft.com/office/officeart/2005/8/layout/vList5"/>
    <dgm:cxn modelId="{BA90F4A6-A588-4B49-8D7B-103A53C8272F}" type="presParOf" srcId="{5367DC47-50EB-4ADD-A764-1F66DA4630A5}" destId="{C9E3E5B7-B3C5-46E5-87FD-A7AF484CB598}" srcOrd="5" destOrd="0" presId="urn:microsoft.com/office/officeart/2005/8/layout/vList5"/>
    <dgm:cxn modelId="{5AF9CF44-170D-4496-8A95-0473D7CBB3AC}" type="presParOf" srcId="{5367DC47-50EB-4ADD-A764-1F66DA4630A5}" destId="{A7A15C42-58FA-4361-A5E9-C6C517631254}" srcOrd="6" destOrd="0" presId="urn:microsoft.com/office/officeart/2005/8/layout/vList5"/>
    <dgm:cxn modelId="{D26BEC14-870F-4850-8AE6-2D6DC30BD639}" type="presParOf" srcId="{A7A15C42-58FA-4361-A5E9-C6C517631254}" destId="{0F2ACBB1-0CCE-45ED-AECD-43CEE9A288D3}" srcOrd="0" destOrd="0" presId="urn:microsoft.com/office/officeart/2005/8/layout/vList5"/>
    <dgm:cxn modelId="{C2DB38A9-B41A-4BE1-9F2B-BA1A460D5E49}" type="presParOf" srcId="{5367DC47-50EB-4ADD-A764-1F66DA4630A5}" destId="{2DD83DD4-DF61-4B78-A040-01EAFABB5A6E}" srcOrd="7" destOrd="0" presId="urn:microsoft.com/office/officeart/2005/8/layout/vList5"/>
    <dgm:cxn modelId="{F7494ECE-0067-4D49-A200-87D14404B4C1}" type="presParOf" srcId="{5367DC47-50EB-4ADD-A764-1F66DA4630A5}" destId="{E20FF249-BCD2-4E84-9231-3C1400427013}" srcOrd="8" destOrd="0" presId="urn:microsoft.com/office/officeart/2005/8/layout/vList5"/>
    <dgm:cxn modelId="{2E9818BC-C0A3-4C40-8D01-FCDC5A2800F7}" type="presParOf" srcId="{E20FF249-BCD2-4E84-9231-3C1400427013}" destId="{97EB6627-E156-4E23-9B4B-B097174DCAF0}" srcOrd="0" destOrd="0" presId="urn:microsoft.com/office/officeart/2005/8/layout/vList5"/>
    <dgm:cxn modelId="{BE33E924-B41B-4D1C-82C2-523D298DB285}" type="presParOf" srcId="{5367DC47-50EB-4ADD-A764-1F66DA4630A5}" destId="{A6CF3BD0-FEB5-44D6-9DDB-0E2402B2A15C}" srcOrd="9" destOrd="0" presId="urn:microsoft.com/office/officeart/2005/8/layout/vList5"/>
    <dgm:cxn modelId="{BA114139-648A-4906-B1CE-07F377A740D8}" type="presParOf" srcId="{5367DC47-50EB-4ADD-A764-1F66DA4630A5}" destId="{561FC52D-2EE1-441B-B718-8E591CA51492}" srcOrd="10" destOrd="0" presId="urn:microsoft.com/office/officeart/2005/8/layout/vList5"/>
    <dgm:cxn modelId="{CAFAE9A9-9787-4BED-AC6A-20924E35C828}" type="presParOf" srcId="{561FC52D-2EE1-441B-B718-8E591CA51492}" destId="{DE61B138-3914-4908-A187-3B075BEF6AF7}" srcOrd="0" destOrd="0" presId="urn:microsoft.com/office/officeart/2005/8/layout/vList5"/>
    <dgm:cxn modelId="{0E9CAA65-6924-4A8A-96B1-B75FFE9FC8F1}" type="presParOf" srcId="{5367DC47-50EB-4ADD-A764-1F66DA4630A5}" destId="{88039FFD-78ED-425F-81E2-5AF5E6839E1A}" srcOrd="11" destOrd="0" presId="urn:microsoft.com/office/officeart/2005/8/layout/vList5"/>
    <dgm:cxn modelId="{E14478D5-2D0B-4243-8EAC-911799892D38}" type="presParOf" srcId="{5367DC47-50EB-4ADD-A764-1F66DA4630A5}" destId="{776D8034-7CFA-46FE-AA69-C3E0800021C2}" srcOrd="12" destOrd="0" presId="urn:microsoft.com/office/officeart/2005/8/layout/vList5"/>
    <dgm:cxn modelId="{877CED67-9735-492A-9035-6337640C953F}" type="presParOf" srcId="{776D8034-7CFA-46FE-AA69-C3E0800021C2}" destId="{397EBD5B-9E6C-4EB0-9F32-B0DF53032CDD}" srcOrd="0" destOrd="0" presId="urn:microsoft.com/office/officeart/2005/8/layout/vList5"/>
    <dgm:cxn modelId="{4BA35189-4171-4C87-8F05-4C02088210FC}" type="presParOf" srcId="{5367DC47-50EB-4ADD-A764-1F66DA4630A5}" destId="{E01B4E38-DB64-4953-9F6B-CD4A7C39F2E7}" srcOrd="13" destOrd="0" presId="urn:microsoft.com/office/officeart/2005/8/layout/vList5"/>
    <dgm:cxn modelId="{DCF384DF-0FB8-4601-9A28-C4306FEC8E3D}" type="presParOf" srcId="{5367DC47-50EB-4ADD-A764-1F66DA4630A5}" destId="{D8133756-2166-4A86-AF77-08D10C03A0ED}" srcOrd="14" destOrd="0" presId="urn:microsoft.com/office/officeart/2005/8/layout/vList5"/>
    <dgm:cxn modelId="{1E04E72D-B9E3-4007-9DC0-A3966EAD1CE5}" type="presParOf" srcId="{D8133756-2166-4A86-AF77-08D10C03A0ED}" destId="{CDCA313A-0D15-4401-94F8-3252E581266C}" srcOrd="0" destOrd="0" presId="urn:microsoft.com/office/officeart/2005/8/layout/vList5"/>
    <dgm:cxn modelId="{A054CF0A-0E78-4408-941D-EDE900B8223F}" type="presParOf" srcId="{5367DC47-50EB-4ADD-A764-1F66DA4630A5}" destId="{6A7D4B9B-4472-49FA-ADA7-B83F21971A02}" srcOrd="15" destOrd="0" presId="urn:microsoft.com/office/officeart/2005/8/layout/vList5"/>
    <dgm:cxn modelId="{F811E65F-9E2C-4450-8A6C-9246C2765A17}" type="presParOf" srcId="{5367DC47-50EB-4ADD-A764-1F66DA4630A5}" destId="{84ED1783-0F0F-454B-80B2-B92DF61FFCD5}" srcOrd="16" destOrd="0" presId="urn:microsoft.com/office/officeart/2005/8/layout/vList5"/>
    <dgm:cxn modelId="{2676FF82-B6A4-4078-A60A-0C068ADB7F39}" type="presParOf" srcId="{84ED1783-0F0F-454B-80B2-B92DF61FFCD5}" destId="{4C7DAE3B-6F44-42F5-A6E3-1A48B648C157}" srcOrd="0" destOrd="0" presId="urn:microsoft.com/office/officeart/2005/8/layout/vList5"/>
    <dgm:cxn modelId="{BB270B31-ED01-4C82-B279-F1957F872891}" type="presParOf" srcId="{5367DC47-50EB-4ADD-A764-1F66DA4630A5}" destId="{E1663DD7-DD46-47F6-AD7C-50BEC76032FA}" srcOrd="17" destOrd="0" presId="urn:microsoft.com/office/officeart/2005/8/layout/vList5"/>
    <dgm:cxn modelId="{BD34CA84-5531-47EC-AEF9-1385E4CEF025}" type="presParOf" srcId="{5367DC47-50EB-4ADD-A764-1F66DA4630A5}" destId="{83B20426-73D8-4722-A905-A914C74A9F16}" srcOrd="18" destOrd="0" presId="urn:microsoft.com/office/officeart/2005/8/layout/vList5"/>
    <dgm:cxn modelId="{D84C6BA6-C816-4E12-9186-C043ACA40462}" type="presParOf" srcId="{83B20426-73D8-4722-A905-A914C74A9F16}" destId="{D12CFDE4-2696-4AF8-BD2D-49747E47A75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F8AA82-944F-46AE-BF65-55F41777589F}"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zh-CN" altLang="en-US"/>
        </a:p>
      </dgm:t>
    </dgm:pt>
    <dgm:pt modelId="{9B302023-1BCE-4001-8384-B0A320253636}">
      <dgm:prSet/>
      <dgm:spPr/>
      <dgm:t>
        <a:bodyPr/>
        <a:lstStyle/>
        <a:p>
          <a:r>
            <a:rPr lang="zh-CN"/>
            <a:t>能非常认真的倾听每一个人的要求和建议。</a:t>
          </a:r>
        </a:p>
      </dgm:t>
    </dgm:pt>
    <dgm:pt modelId="{534C630D-9848-4122-AB9A-5BB6E47EA4A4}" type="parTrans" cxnId="{A4169397-43BE-43C6-A127-6EF29F17B33D}">
      <dgm:prSet/>
      <dgm:spPr/>
      <dgm:t>
        <a:bodyPr/>
        <a:lstStyle/>
        <a:p>
          <a:endParaRPr lang="zh-CN" altLang="en-US"/>
        </a:p>
      </dgm:t>
    </dgm:pt>
    <dgm:pt modelId="{31C88FA1-9C6B-4150-816C-A5AFF34D27B2}" type="sibTrans" cxnId="{A4169397-43BE-43C6-A127-6EF29F17B33D}">
      <dgm:prSet/>
      <dgm:spPr/>
      <dgm:t>
        <a:bodyPr/>
        <a:lstStyle/>
        <a:p>
          <a:endParaRPr lang="zh-CN" altLang="en-US"/>
        </a:p>
      </dgm:t>
    </dgm:pt>
    <dgm:pt modelId="{91018753-2285-4E7C-9274-D3A770311851}">
      <dgm:prSet/>
      <dgm:spPr/>
      <dgm:t>
        <a:bodyPr/>
        <a:lstStyle/>
        <a:p>
          <a:r>
            <a:rPr lang="zh-CN"/>
            <a:t>沟通和交流时总能表现出主动的积极。</a:t>
          </a:r>
        </a:p>
      </dgm:t>
    </dgm:pt>
    <dgm:pt modelId="{133C3884-9939-437C-B19A-E87EAD55A86E}" type="parTrans" cxnId="{506DC898-1D54-48CA-AFCE-16BD87CA2814}">
      <dgm:prSet/>
      <dgm:spPr/>
      <dgm:t>
        <a:bodyPr/>
        <a:lstStyle/>
        <a:p>
          <a:endParaRPr lang="zh-CN" altLang="en-US"/>
        </a:p>
      </dgm:t>
    </dgm:pt>
    <dgm:pt modelId="{B0379725-BAF1-4393-9ED7-23072353CABF}" type="sibTrans" cxnId="{506DC898-1D54-48CA-AFCE-16BD87CA2814}">
      <dgm:prSet/>
      <dgm:spPr/>
      <dgm:t>
        <a:bodyPr/>
        <a:lstStyle/>
        <a:p>
          <a:endParaRPr lang="zh-CN" altLang="en-US"/>
        </a:p>
      </dgm:t>
    </dgm:pt>
    <dgm:pt modelId="{8129A922-C359-454E-859D-08C4CA4D02A8}">
      <dgm:prSet/>
      <dgm:spPr/>
      <dgm:t>
        <a:bodyPr/>
        <a:lstStyle/>
        <a:p>
          <a:r>
            <a:rPr lang="zh-CN"/>
            <a:t>视野广阔，能提出不同的建议。</a:t>
          </a:r>
        </a:p>
      </dgm:t>
    </dgm:pt>
    <dgm:pt modelId="{FE9EEFF9-FD56-486B-8E1B-15F2CA634884}" type="parTrans" cxnId="{25D00092-FF55-428A-8EB6-034303ADB91C}">
      <dgm:prSet/>
      <dgm:spPr/>
      <dgm:t>
        <a:bodyPr/>
        <a:lstStyle/>
        <a:p>
          <a:endParaRPr lang="zh-CN" altLang="en-US"/>
        </a:p>
      </dgm:t>
    </dgm:pt>
    <dgm:pt modelId="{23980AB0-904E-4C08-B0D1-7EA5262DDD7F}" type="sibTrans" cxnId="{25D00092-FF55-428A-8EB6-034303ADB91C}">
      <dgm:prSet/>
      <dgm:spPr/>
      <dgm:t>
        <a:bodyPr/>
        <a:lstStyle/>
        <a:p>
          <a:endParaRPr lang="zh-CN" altLang="en-US"/>
        </a:p>
      </dgm:t>
    </dgm:pt>
    <dgm:pt modelId="{2386C741-72AD-4E6B-91C1-27011F70445D}">
      <dgm:prSet/>
      <dgm:spPr/>
      <dgm:t>
        <a:bodyPr/>
        <a:lstStyle/>
        <a:p>
          <a:r>
            <a:rPr lang="zh-CN"/>
            <a:t>对于问题考虑周全、深入。</a:t>
          </a:r>
        </a:p>
      </dgm:t>
    </dgm:pt>
    <dgm:pt modelId="{7C54386F-2708-48C7-9BEA-C81A4D54A74A}" type="parTrans" cxnId="{824E095C-09AA-4421-9F53-917937AF3D39}">
      <dgm:prSet/>
      <dgm:spPr/>
      <dgm:t>
        <a:bodyPr/>
        <a:lstStyle/>
        <a:p>
          <a:endParaRPr lang="zh-CN" altLang="en-US"/>
        </a:p>
      </dgm:t>
    </dgm:pt>
    <dgm:pt modelId="{F9ED5487-39E6-4794-BE53-77590ECC95EA}" type="sibTrans" cxnId="{824E095C-09AA-4421-9F53-917937AF3D39}">
      <dgm:prSet/>
      <dgm:spPr/>
      <dgm:t>
        <a:bodyPr/>
        <a:lstStyle/>
        <a:p>
          <a:endParaRPr lang="zh-CN" altLang="en-US"/>
        </a:p>
      </dgm:t>
    </dgm:pt>
    <dgm:pt modelId="{6F61A3FF-CF74-4604-ACE4-A20E973BBD6D}">
      <dgm:prSet/>
      <dgm:spPr/>
      <dgm:t>
        <a:bodyPr/>
        <a:lstStyle/>
        <a:p>
          <a:r>
            <a:rPr lang="zh-CN"/>
            <a:t>具有一定的想象力和创造力。</a:t>
          </a:r>
        </a:p>
      </dgm:t>
    </dgm:pt>
    <dgm:pt modelId="{5F895438-0B84-494E-AD93-A18FCD2B4E40}" type="parTrans" cxnId="{8A32CEE1-88C2-4455-A890-01BDC6B31E5D}">
      <dgm:prSet/>
      <dgm:spPr/>
      <dgm:t>
        <a:bodyPr/>
        <a:lstStyle/>
        <a:p>
          <a:endParaRPr lang="zh-CN" altLang="en-US"/>
        </a:p>
      </dgm:t>
    </dgm:pt>
    <dgm:pt modelId="{7B937182-D21F-45DE-BD0C-434B5DF73086}" type="sibTrans" cxnId="{8A32CEE1-88C2-4455-A890-01BDC6B31E5D}">
      <dgm:prSet/>
      <dgm:spPr/>
      <dgm:t>
        <a:bodyPr/>
        <a:lstStyle/>
        <a:p>
          <a:endParaRPr lang="zh-CN" altLang="en-US"/>
        </a:p>
      </dgm:t>
    </dgm:pt>
    <dgm:pt modelId="{9326DF93-CC46-4DA9-B171-36EB93B2DA58}">
      <dgm:prSet/>
      <dgm:spPr/>
      <dgm:t>
        <a:bodyPr/>
        <a:lstStyle/>
        <a:p>
          <a:r>
            <a:rPr lang="zh-CN"/>
            <a:t>为人正直、无私。</a:t>
          </a:r>
        </a:p>
      </dgm:t>
    </dgm:pt>
    <dgm:pt modelId="{AB92FB1E-9813-4CFF-919F-5FFFF3B7EDB1}" type="parTrans" cxnId="{4EE7A59F-6E0D-44EC-B988-2D60542676E4}">
      <dgm:prSet/>
      <dgm:spPr/>
      <dgm:t>
        <a:bodyPr/>
        <a:lstStyle/>
        <a:p>
          <a:endParaRPr lang="zh-CN" altLang="en-US"/>
        </a:p>
      </dgm:t>
    </dgm:pt>
    <dgm:pt modelId="{1A00098F-387F-4DCB-919F-A3BF3FD2F2C9}" type="sibTrans" cxnId="{4EE7A59F-6E0D-44EC-B988-2D60542676E4}">
      <dgm:prSet/>
      <dgm:spPr/>
      <dgm:t>
        <a:bodyPr/>
        <a:lstStyle/>
        <a:p>
          <a:endParaRPr lang="zh-CN" altLang="en-US"/>
        </a:p>
      </dgm:t>
    </dgm:pt>
    <dgm:pt modelId="{69752651-1A98-4D61-92CA-81DAA7BB0087}">
      <dgm:prSet/>
      <dgm:spPr/>
      <dgm:t>
        <a:bodyPr/>
        <a:lstStyle/>
        <a:p>
          <a:r>
            <a:rPr lang="zh-CN"/>
            <a:t>对于承诺负责。</a:t>
          </a:r>
        </a:p>
      </dgm:t>
    </dgm:pt>
    <dgm:pt modelId="{9CDA99B6-AEDE-4080-8DCE-E0FD4A593776}" type="parTrans" cxnId="{9E9FED13-01CF-473C-B780-F92A7130FA3B}">
      <dgm:prSet/>
      <dgm:spPr/>
      <dgm:t>
        <a:bodyPr/>
        <a:lstStyle/>
        <a:p>
          <a:endParaRPr lang="zh-CN" altLang="en-US"/>
        </a:p>
      </dgm:t>
    </dgm:pt>
    <dgm:pt modelId="{BA0E9F79-C84C-453D-AC28-60FAA4223FEB}" type="sibTrans" cxnId="{9E9FED13-01CF-473C-B780-F92A7130FA3B}">
      <dgm:prSet/>
      <dgm:spPr/>
      <dgm:t>
        <a:bodyPr/>
        <a:lstStyle/>
        <a:p>
          <a:endParaRPr lang="zh-CN" altLang="en-US"/>
        </a:p>
      </dgm:t>
    </dgm:pt>
    <dgm:pt modelId="{05709655-BFFA-4E98-A31B-FAD298EEA37A}" type="pres">
      <dgm:prSet presAssocID="{8AF8AA82-944F-46AE-BF65-55F41777589F}" presName="compositeShape" presStyleCnt="0">
        <dgm:presLayoutVars>
          <dgm:chMax val="7"/>
          <dgm:dir/>
          <dgm:resizeHandles val="exact"/>
        </dgm:presLayoutVars>
      </dgm:prSet>
      <dgm:spPr/>
    </dgm:pt>
    <dgm:pt modelId="{E10903E3-5022-4701-969C-E80175248330}" type="pres">
      <dgm:prSet presAssocID="{9B302023-1BCE-4001-8384-B0A320253636}" presName="circ1" presStyleLbl="vennNode1" presStyleIdx="0" presStyleCnt="7"/>
      <dgm:spPr/>
    </dgm:pt>
    <dgm:pt modelId="{21F1BDC2-4809-42FF-8FA4-D48D4BDBD815}" type="pres">
      <dgm:prSet presAssocID="{9B302023-1BCE-4001-8384-B0A320253636}" presName="circ1Tx" presStyleLbl="revTx" presStyleIdx="0" presStyleCnt="0">
        <dgm:presLayoutVars>
          <dgm:chMax val="0"/>
          <dgm:chPref val="0"/>
          <dgm:bulletEnabled val="1"/>
        </dgm:presLayoutVars>
      </dgm:prSet>
      <dgm:spPr/>
    </dgm:pt>
    <dgm:pt modelId="{C60C1D1F-A498-488E-B560-B9F132AC440A}" type="pres">
      <dgm:prSet presAssocID="{91018753-2285-4E7C-9274-D3A770311851}" presName="circ2" presStyleLbl="vennNode1" presStyleIdx="1" presStyleCnt="7"/>
      <dgm:spPr/>
    </dgm:pt>
    <dgm:pt modelId="{69B86F5D-AEBD-4625-8B53-54D689461CD7}" type="pres">
      <dgm:prSet presAssocID="{91018753-2285-4E7C-9274-D3A770311851}" presName="circ2Tx" presStyleLbl="revTx" presStyleIdx="0" presStyleCnt="0">
        <dgm:presLayoutVars>
          <dgm:chMax val="0"/>
          <dgm:chPref val="0"/>
          <dgm:bulletEnabled val="1"/>
        </dgm:presLayoutVars>
      </dgm:prSet>
      <dgm:spPr/>
    </dgm:pt>
    <dgm:pt modelId="{B7AD0AE9-021C-4912-B467-3E5F69E12C62}" type="pres">
      <dgm:prSet presAssocID="{8129A922-C359-454E-859D-08C4CA4D02A8}" presName="circ3" presStyleLbl="vennNode1" presStyleIdx="2" presStyleCnt="7"/>
      <dgm:spPr/>
    </dgm:pt>
    <dgm:pt modelId="{06C32F3D-8DD8-4793-A86A-5980CB7A304C}" type="pres">
      <dgm:prSet presAssocID="{8129A922-C359-454E-859D-08C4CA4D02A8}" presName="circ3Tx" presStyleLbl="revTx" presStyleIdx="0" presStyleCnt="0">
        <dgm:presLayoutVars>
          <dgm:chMax val="0"/>
          <dgm:chPref val="0"/>
          <dgm:bulletEnabled val="1"/>
        </dgm:presLayoutVars>
      </dgm:prSet>
      <dgm:spPr/>
    </dgm:pt>
    <dgm:pt modelId="{2C491CAB-9421-49EB-B791-51A401956CF3}" type="pres">
      <dgm:prSet presAssocID="{2386C741-72AD-4E6B-91C1-27011F70445D}" presName="circ4" presStyleLbl="vennNode1" presStyleIdx="3" presStyleCnt="7"/>
      <dgm:spPr/>
    </dgm:pt>
    <dgm:pt modelId="{B0243DFA-71BF-4C99-B941-CFAFA402AC6C}" type="pres">
      <dgm:prSet presAssocID="{2386C741-72AD-4E6B-91C1-27011F70445D}" presName="circ4Tx" presStyleLbl="revTx" presStyleIdx="0" presStyleCnt="0">
        <dgm:presLayoutVars>
          <dgm:chMax val="0"/>
          <dgm:chPref val="0"/>
          <dgm:bulletEnabled val="1"/>
        </dgm:presLayoutVars>
      </dgm:prSet>
      <dgm:spPr/>
    </dgm:pt>
    <dgm:pt modelId="{F5511C3E-5C09-431E-98BB-5D5D582B2F88}" type="pres">
      <dgm:prSet presAssocID="{6F61A3FF-CF74-4604-ACE4-A20E973BBD6D}" presName="circ5" presStyleLbl="vennNode1" presStyleIdx="4" presStyleCnt="7"/>
      <dgm:spPr/>
    </dgm:pt>
    <dgm:pt modelId="{D3229602-5928-4B51-BA78-2F47313FB55E}" type="pres">
      <dgm:prSet presAssocID="{6F61A3FF-CF74-4604-ACE4-A20E973BBD6D}" presName="circ5Tx" presStyleLbl="revTx" presStyleIdx="0" presStyleCnt="0">
        <dgm:presLayoutVars>
          <dgm:chMax val="0"/>
          <dgm:chPref val="0"/>
          <dgm:bulletEnabled val="1"/>
        </dgm:presLayoutVars>
      </dgm:prSet>
      <dgm:spPr/>
    </dgm:pt>
    <dgm:pt modelId="{5FDED5A4-0A56-42A3-95DB-E8777547A231}" type="pres">
      <dgm:prSet presAssocID="{9326DF93-CC46-4DA9-B171-36EB93B2DA58}" presName="circ6" presStyleLbl="vennNode1" presStyleIdx="5" presStyleCnt="7"/>
      <dgm:spPr/>
    </dgm:pt>
    <dgm:pt modelId="{604636C2-13E1-47AE-8B77-FA9A604D2564}" type="pres">
      <dgm:prSet presAssocID="{9326DF93-CC46-4DA9-B171-36EB93B2DA58}" presName="circ6Tx" presStyleLbl="revTx" presStyleIdx="0" presStyleCnt="0">
        <dgm:presLayoutVars>
          <dgm:chMax val="0"/>
          <dgm:chPref val="0"/>
          <dgm:bulletEnabled val="1"/>
        </dgm:presLayoutVars>
      </dgm:prSet>
      <dgm:spPr/>
    </dgm:pt>
    <dgm:pt modelId="{8FEF7A0C-0325-435E-87D2-728C3AF057B8}" type="pres">
      <dgm:prSet presAssocID="{69752651-1A98-4D61-92CA-81DAA7BB0087}" presName="circ7" presStyleLbl="vennNode1" presStyleIdx="6" presStyleCnt="7"/>
      <dgm:spPr/>
    </dgm:pt>
    <dgm:pt modelId="{6D37C2F9-0B4D-438D-83C7-AA5D5A7EE4CC}" type="pres">
      <dgm:prSet presAssocID="{69752651-1A98-4D61-92CA-81DAA7BB0087}" presName="circ7Tx" presStyleLbl="revTx" presStyleIdx="0" presStyleCnt="0">
        <dgm:presLayoutVars>
          <dgm:chMax val="0"/>
          <dgm:chPref val="0"/>
          <dgm:bulletEnabled val="1"/>
        </dgm:presLayoutVars>
      </dgm:prSet>
      <dgm:spPr/>
    </dgm:pt>
  </dgm:ptLst>
  <dgm:cxnLst>
    <dgm:cxn modelId="{9E9FED13-01CF-473C-B780-F92A7130FA3B}" srcId="{8AF8AA82-944F-46AE-BF65-55F41777589F}" destId="{69752651-1A98-4D61-92CA-81DAA7BB0087}" srcOrd="6" destOrd="0" parTransId="{9CDA99B6-AEDE-4080-8DCE-E0FD4A593776}" sibTransId="{BA0E9F79-C84C-453D-AC28-60FAA4223FEB}"/>
    <dgm:cxn modelId="{8C04F22B-D5AC-42AF-BDD2-B0A7A4CFFE61}" type="presOf" srcId="{6F61A3FF-CF74-4604-ACE4-A20E973BBD6D}" destId="{D3229602-5928-4B51-BA78-2F47313FB55E}" srcOrd="0" destOrd="0" presId="urn:microsoft.com/office/officeart/2005/8/layout/venn1"/>
    <dgm:cxn modelId="{824E095C-09AA-4421-9F53-917937AF3D39}" srcId="{8AF8AA82-944F-46AE-BF65-55F41777589F}" destId="{2386C741-72AD-4E6B-91C1-27011F70445D}" srcOrd="3" destOrd="0" parTransId="{7C54386F-2708-48C7-9BEA-C81A4D54A74A}" sibTransId="{F9ED5487-39E6-4794-BE53-77590ECC95EA}"/>
    <dgm:cxn modelId="{47BAB973-2A55-46FE-B0C1-CAF86D6FE938}" type="presOf" srcId="{91018753-2285-4E7C-9274-D3A770311851}" destId="{69B86F5D-AEBD-4625-8B53-54D689461CD7}" srcOrd="0" destOrd="0" presId="urn:microsoft.com/office/officeart/2005/8/layout/venn1"/>
    <dgm:cxn modelId="{B5F0337A-2773-47E7-A539-5A492AAF6E2F}" type="presOf" srcId="{9B302023-1BCE-4001-8384-B0A320253636}" destId="{21F1BDC2-4809-42FF-8FA4-D48D4BDBD815}" srcOrd="0" destOrd="0" presId="urn:microsoft.com/office/officeart/2005/8/layout/venn1"/>
    <dgm:cxn modelId="{E092318C-5199-465B-9B30-9A5DFCDCF686}" type="presOf" srcId="{2386C741-72AD-4E6B-91C1-27011F70445D}" destId="{B0243DFA-71BF-4C99-B941-CFAFA402AC6C}" srcOrd="0" destOrd="0" presId="urn:microsoft.com/office/officeart/2005/8/layout/venn1"/>
    <dgm:cxn modelId="{25D00092-FF55-428A-8EB6-034303ADB91C}" srcId="{8AF8AA82-944F-46AE-BF65-55F41777589F}" destId="{8129A922-C359-454E-859D-08C4CA4D02A8}" srcOrd="2" destOrd="0" parTransId="{FE9EEFF9-FD56-486B-8E1B-15F2CA634884}" sibTransId="{23980AB0-904E-4C08-B0D1-7EA5262DDD7F}"/>
    <dgm:cxn modelId="{A4169397-43BE-43C6-A127-6EF29F17B33D}" srcId="{8AF8AA82-944F-46AE-BF65-55F41777589F}" destId="{9B302023-1BCE-4001-8384-B0A320253636}" srcOrd="0" destOrd="0" parTransId="{534C630D-9848-4122-AB9A-5BB6E47EA4A4}" sibTransId="{31C88FA1-9C6B-4150-816C-A5AFF34D27B2}"/>
    <dgm:cxn modelId="{506DC898-1D54-48CA-AFCE-16BD87CA2814}" srcId="{8AF8AA82-944F-46AE-BF65-55F41777589F}" destId="{91018753-2285-4E7C-9274-D3A770311851}" srcOrd="1" destOrd="0" parTransId="{133C3884-9939-437C-B19A-E87EAD55A86E}" sibTransId="{B0379725-BAF1-4393-9ED7-23072353CABF}"/>
    <dgm:cxn modelId="{1E67EF9A-AE4B-4F5D-ABC9-88B36A15C2AE}" type="presOf" srcId="{9326DF93-CC46-4DA9-B171-36EB93B2DA58}" destId="{604636C2-13E1-47AE-8B77-FA9A604D2564}" srcOrd="0" destOrd="0" presId="urn:microsoft.com/office/officeart/2005/8/layout/venn1"/>
    <dgm:cxn modelId="{4EE7A59F-6E0D-44EC-B988-2D60542676E4}" srcId="{8AF8AA82-944F-46AE-BF65-55F41777589F}" destId="{9326DF93-CC46-4DA9-B171-36EB93B2DA58}" srcOrd="5" destOrd="0" parTransId="{AB92FB1E-9813-4CFF-919F-5FFFF3B7EDB1}" sibTransId="{1A00098F-387F-4DCB-919F-A3BF3FD2F2C9}"/>
    <dgm:cxn modelId="{32F8AAA9-A443-406E-BC7D-7929D3664FC2}" type="presOf" srcId="{8129A922-C359-454E-859D-08C4CA4D02A8}" destId="{06C32F3D-8DD8-4793-A86A-5980CB7A304C}" srcOrd="0" destOrd="0" presId="urn:microsoft.com/office/officeart/2005/8/layout/venn1"/>
    <dgm:cxn modelId="{F1DB1CD4-DEE6-4BB7-8E63-F62B802A1C8E}" type="presOf" srcId="{69752651-1A98-4D61-92CA-81DAA7BB0087}" destId="{6D37C2F9-0B4D-438D-83C7-AA5D5A7EE4CC}" srcOrd="0" destOrd="0" presId="urn:microsoft.com/office/officeart/2005/8/layout/venn1"/>
    <dgm:cxn modelId="{8A32CEE1-88C2-4455-A890-01BDC6B31E5D}" srcId="{8AF8AA82-944F-46AE-BF65-55F41777589F}" destId="{6F61A3FF-CF74-4604-ACE4-A20E973BBD6D}" srcOrd="4" destOrd="0" parTransId="{5F895438-0B84-494E-AD93-A18FCD2B4E40}" sibTransId="{7B937182-D21F-45DE-BD0C-434B5DF73086}"/>
    <dgm:cxn modelId="{16F8A3E4-347D-41E8-9ADB-DA90E761FB25}" type="presOf" srcId="{8AF8AA82-944F-46AE-BF65-55F41777589F}" destId="{05709655-BFFA-4E98-A31B-FAD298EEA37A}" srcOrd="0" destOrd="0" presId="urn:microsoft.com/office/officeart/2005/8/layout/venn1"/>
    <dgm:cxn modelId="{82398C1A-4B6A-4001-82B0-E292B82092C8}" type="presParOf" srcId="{05709655-BFFA-4E98-A31B-FAD298EEA37A}" destId="{E10903E3-5022-4701-969C-E80175248330}" srcOrd="0" destOrd="0" presId="urn:microsoft.com/office/officeart/2005/8/layout/venn1"/>
    <dgm:cxn modelId="{A66BE12C-8115-4C87-8775-D47956BD8564}" type="presParOf" srcId="{05709655-BFFA-4E98-A31B-FAD298EEA37A}" destId="{21F1BDC2-4809-42FF-8FA4-D48D4BDBD815}" srcOrd="1" destOrd="0" presId="urn:microsoft.com/office/officeart/2005/8/layout/venn1"/>
    <dgm:cxn modelId="{4D26B37F-EB05-4958-A550-A80F1770A0A3}" type="presParOf" srcId="{05709655-BFFA-4E98-A31B-FAD298EEA37A}" destId="{C60C1D1F-A498-488E-B560-B9F132AC440A}" srcOrd="2" destOrd="0" presId="urn:microsoft.com/office/officeart/2005/8/layout/venn1"/>
    <dgm:cxn modelId="{B1985C2B-A0EB-4D65-9112-072896C44B1D}" type="presParOf" srcId="{05709655-BFFA-4E98-A31B-FAD298EEA37A}" destId="{69B86F5D-AEBD-4625-8B53-54D689461CD7}" srcOrd="3" destOrd="0" presId="urn:microsoft.com/office/officeart/2005/8/layout/venn1"/>
    <dgm:cxn modelId="{49BA6CC5-9B25-4DB7-9949-3D5BF4288583}" type="presParOf" srcId="{05709655-BFFA-4E98-A31B-FAD298EEA37A}" destId="{B7AD0AE9-021C-4912-B467-3E5F69E12C62}" srcOrd="4" destOrd="0" presId="urn:microsoft.com/office/officeart/2005/8/layout/venn1"/>
    <dgm:cxn modelId="{61736535-42BC-4F1B-BFB4-54DB85FACD2C}" type="presParOf" srcId="{05709655-BFFA-4E98-A31B-FAD298EEA37A}" destId="{06C32F3D-8DD8-4793-A86A-5980CB7A304C}" srcOrd="5" destOrd="0" presId="urn:microsoft.com/office/officeart/2005/8/layout/venn1"/>
    <dgm:cxn modelId="{8B8F3266-8EFD-408D-9938-3C7D3F556E5C}" type="presParOf" srcId="{05709655-BFFA-4E98-A31B-FAD298EEA37A}" destId="{2C491CAB-9421-49EB-B791-51A401956CF3}" srcOrd="6" destOrd="0" presId="urn:microsoft.com/office/officeart/2005/8/layout/venn1"/>
    <dgm:cxn modelId="{B822AAD5-1CB1-44CB-92D7-FDEA07760C42}" type="presParOf" srcId="{05709655-BFFA-4E98-A31B-FAD298EEA37A}" destId="{B0243DFA-71BF-4C99-B941-CFAFA402AC6C}" srcOrd="7" destOrd="0" presId="urn:microsoft.com/office/officeart/2005/8/layout/venn1"/>
    <dgm:cxn modelId="{78251BB2-1286-4EC8-A0DD-7EC2494D1FE5}" type="presParOf" srcId="{05709655-BFFA-4E98-A31B-FAD298EEA37A}" destId="{F5511C3E-5C09-431E-98BB-5D5D582B2F88}" srcOrd="8" destOrd="0" presId="urn:microsoft.com/office/officeart/2005/8/layout/venn1"/>
    <dgm:cxn modelId="{011889CE-0862-4103-9298-6C454392AB3A}" type="presParOf" srcId="{05709655-BFFA-4E98-A31B-FAD298EEA37A}" destId="{D3229602-5928-4B51-BA78-2F47313FB55E}" srcOrd="9" destOrd="0" presId="urn:microsoft.com/office/officeart/2005/8/layout/venn1"/>
    <dgm:cxn modelId="{530A40B5-475F-4A54-9EB5-B02F83CEDDCB}" type="presParOf" srcId="{05709655-BFFA-4E98-A31B-FAD298EEA37A}" destId="{5FDED5A4-0A56-42A3-95DB-E8777547A231}" srcOrd="10" destOrd="0" presId="urn:microsoft.com/office/officeart/2005/8/layout/venn1"/>
    <dgm:cxn modelId="{2E7907CD-526A-49BD-A052-2E9FE8CE4D95}" type="presParOf" srcId="{05709655-BFFA-4E98-A31B-FAD298EEA37A}" destId="{604636C2-13E1-47AE-8B77-FA9A604D2564}" srcOrd="11" destOrd="0" presId="urn:microsoft.com/office/officeart/2005/8/layout/venn1"/>
    <dgm:cxn modelId="{2005CB57-C40A-4B2D-A586-5902D0BF23A6}" type="presParOf" srcId="{05709655-BFFA-4E98-A31B-FAD298EEA37A}" destId="{8FEF7A0C-0325-435E-87D2-728C3AF057B8}" srcOrd="12" destOrd="0" presId="urn:microsoft.com/office/officeart/2005/8/layout/venn1"/>
    <dgm:cxn modelId="{B5AA53C5-DE3A-445D-8932-4068DEC2B895}" type="presParOf" srcId="{05709655-BFFA-4E98-A31B-FAD298EEA37A}" destId="{6D37C2F9-0B4D-438D-83C7-AA5D5A7EE4CC}"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0131503-0092-4543-8180-D008A415904F}"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zh-CN" altLang="en-US"/>
        </a:p>
      </dgm:t>
    </dgm:pt>
    <dgm:pt modelId="{CC2D161D-9F3A-4556-88FC-999A8858DDFE}">
      <dgm:prSet/>
      <dgm:spPr/>
      <dgm:t>
        <a:bodyPr/>
        <a:lstStyle/>
        <a:p>
          <a:r>
            <a:rPr lang="zh-CN"/>
            <a:t>难于交流</a:t>
          </a:r>
          <a:r>
            <a:rPr lang="en-US"/>
            <a:t>----------------------------------30%</a:t>
          </a:r>
          <a:endParaRPr lang="zh-CN"/>
        </a:p>
      </dgm:t>
    </dgm:pt>
    <dgm:pt modelId="{784DFE41-591C-491C-AF8B-D7D0A1F9C8D6}" type="parTrans" cxnId="{ED4B8A03-375A-4415-92D6-52E2ABF1066D}">
      <dgm:prSet/>
      <dgm:spPr/>
      <dgm:t>
        <a:bodyPr/>
        <a:lstStyle/>
        <a:p>
          <a:endParaRPr lang="zh-CN" altLang="en-US"/>
        </a:p>
      </dgm:t>
    </dgm:pt>
    <dgm:pt modelId="{8D8ACF41-C08B-475A-9504-D937A2FAC32C}" type="sibTrans" cxnId="{ED4B8A03-375A-4415-92D6-52E2ABF1066D}">
      <dgm:prSet/>
      <dgm:spPr/>
      <dgm:t>
        <a:bodyPr/>
        <a:lstStyle/>
        <a:p>
          <a:endParaRPr lang="zh-CN" altLang="en-US"/>
        </a:p>
      </dgm:t>
    </dgm:pt>
    <dgm:pt modelId="{0A6204E9-E16C-4D7D-8A18-C472A52DCA97}">
      <dgm:prSet/>
      <dgm:spPr/>
      <dgm:t>
        <a:bodyPr/>
        <a:lstStyle/>
        <a:p>
          <a:r>
            <a:rPr lang="zh-CN" dirty="0"/>
            <a:t>不足的专业知识</a:t>
          </a:r>
          <a:r>
            <a:rPr lang="en-US" dirty="0"/>
            <a:t>-------------------------22%</a:t>
          </a:r>
          <a:endParaRPr lang="zh-CN" dirty="0"/>
        </a:p>
      </dgm:t>
    </dgm:pt>
    <dgm:pt modelId="{7928ACA8-510D-4BF9-BF77-080651FC56D8}" type="parTrans" cxnId="{A6570E1C-FAAA-45AE-B858-6D715F1BDE6A}">
      <dgm:prSet/>
      <dgm:spPr/>
      <dgm:t>
        <a:bodyPr/>
        <a:lstStyle/>
        <a:p>
          <a:endParaRPr lang="zh-CN" altLang="en-US"/>
        </a:p>
      </dgm:t>
    </dgm:pt>
    <dgm:pt modelId="{EDD7D788-9DAC-4F4C-88AD-ABDEBD024155}" type="sibTrans" cxnId="{A6570E1C-FAAA-45AE-B858-6D715F1BDE6A}">
      <dgm:prSet/>
      <dgm:spPr/>
      <dgm:t>
        <a:bodyPr/>
        <a:lstStyle/>
        <a:p>
          <a:endParaRPr lang="zh-CN" altLang="en-US"/>
        </a:p>
      </dgm:t>
    </dgm:pt>
    <dgm:pt modelId="{70B344DA-DB4B-479E-94F8-B6AA847C0D1A}">
      <dgm:prSet/>
      <dgm:spPr/>
      <dgm:t>
        <a:bodyPr/>
        <a:lstStyle/>
        <a:p>
          <a:r>
            <a:rPr lang="zh-CN"/>
            <a:t>太具攻击性</a:t>
          </a:r>
          <a:r>
            <a:rPr lang="en-US"/>
            <a:t>-------------------------------18%</a:t>
          </a:r>
          <a:endParaRPr lang="zh-CN"/>
        </a:p>
      </dgm:t>
    </dgm:pt>
    <dgm:pt modelId="{EDD1714F-92D9-4084-B771-6B50C47001B6}" type="parTrans" cxnId="{92C498EC-F193-47FE-A7E2-387628FB503B}">
      <dgm:prSet/>
      <dgm:spPr/>
      <dgm:t>
        <a:bodyPr/>
        <a:lstStyle/>
        <a:p>
          <a:endParaRPr lang="zh-CN" altLang="en-US"/>
        </a:p>
      </dgm:t>
    </dgm:pt>
    <dgm:pt modelId="{F3E1EEDD-8AA3-4EE9-8299-AFAF5167463A}" type="sibTrans" cxnId="{92C498EC-F193-47FE-A7E2-387628FB503B}">
      <dgm:prSet/>
      <dgm:spPr/>
      <dgm:t>
        <a:bodyPr/>
        <a:lstStyle/>
        <a:p>
          <a:endParaRPr lang="zh-CN" altLang="en-US"/>
        </a:p>
      </dgm:t>
    </dgm:pt>
    <dgm:pt modelId="{705D3B17-6BD7-4B0B-9970-5393E0DD5EA3}">
      <dgm:prSet/>
      <dgm:spPr/>
      <dgm:t>
        <a:bodyPr/>
        <a:lstStyle/>
        <a:p>
          <a:r>
            <a:rPr lang="zh-CN" dirty="0"/>
            <a:t>提供的服务不是客户想要的</a:t>
          </a:r>
          <a:r>
            <a:rPr lang="en-US" dirty="0"/>
            <a:t>--------16%</a:t>
          </a:r>
          <a:endParaRPr lang="zh-CN" dirty="0"/>
        </a:p>
      </dgm:t>
    </dgm:pt>
    <dgm:pt modelId="{82E021CB-F11A-4ADB-AF6C-45C6945EBB67}" type="parTrans" cxnId="{1D9045A9-0262-48BB-A814-A50E8899FD34}">
      <dgm:prSet/>
      <dgm:spPr/>
      <dgm:t>
        <a:bodyPr/>
        <a:lstStyle/>
        <a:p>
          <a:endParaRPr lang="zh-CN" altLang="en-US"/>
        </a:p>
      </dgm:t>
    </dgm:pt>
    <dgm:pt modelId="{44D0F367-64FB-462F-87D2-AA11D52D24C3}" type="sibTrans" cxnId="{1D9045A9-0262-48BB-A814-A50E8899FD34}">
      <dgm:prSet/>
      <dgm:spPr/>
      <dgm:t>
        <a:bodyPr/>
        <a:lstStyle/>
        <a:p>
          <a:endParaRPr lang="zh-CN" altLang="en-US"/>
        </a:p>
      </dgm:t>
    </dgm:pt>
    <dgm:pt modelId="{71263B6B-620C-4433-B9C1-208497994A63}">
      <dgm:prSet/>
      <dgm:spPr/>
      <dgm:t>
        <a:bodyPr/>
        <a:lstStyle/>
        <a:p>
          <a:r>
            <a:rPr lang="zh-CN"/>
            <a:t>过度承诺</a:t>
          </a:r>
          <a:r>
            <a:rPr lang="en-US"/>
            <a:t>-----------------------------------14%</a:t>
          </a:r>
          <a:endParaRPr lang="zh-CN"/>
        </a:p>
      </dgm:t>
    </dgm:pt>
    <dgm:pt modelId="{8A87E0BA-F6EA-45FE-8245-0559D8A4AC11}" type="parTrans" cxnId="{7320AB13-5600-4072-B2DA-26CE0A82E7B0}">
      <dgm:prSet/>
      <dgm:spPr/>
      <dgm:t>
        <a:bodyPr/>
        <a:lstStyle/>
        <a:p>
          <a:endParaRPr lang="zh-CN" altLang="en-US"/>
        </a:p>
      </dgm:t>
    </dgm:pt>
    <dgm:pt modelId="{55A99BCE-B3BC-40EE-9C55-26D51A521CAF}" type="sibTrans" cxnId="{7320AB13-5600-4072-B2DA-26CE0A82E7B0}">
      <dgm:prSet/>
      <dgm:spPr/>
      <dgm:t>
        <a:bodyPr/>
        <a:lstStyle/>
        <a:p>
          <a:endParaRPr lang="zh-CN" altLang="en-US"/>
        </a:p>
      </dgm:t>
    </dgm:pt>
    <dgm:pt modelId="{5DF77112-A543-4931-9073-D93CE2D3F620}" type="pres">
      <dgm:prSet presAssocID="{00131503-0092-4543-8180-D008A415904F}" presName="Name0" presStyleCnt="0">
        <dgm:presLayoutVars>
          <dgm:dir/>
          <dgm:resizeHandles val="exact"/>
        </dgm:presLayoutVars>
      </dgm:prSet>
      <dgm:spPr/>
    </dgm:pt>
    <dgm:pt modelId="{98C7E364-C89E-4B18-930C-5AED5B52E86A}" type="pres">
      <dgm:prSet presAssocID="{00131503-0092-4543-8180-D008A415904F}" presName="arrow" presStyleLbl="bgShp" presStyleIdx="0" presStyleCnt="1"/>
      <dgm:spPr/>
    </dgm:pt>
    <dgm:pt modelId="{973D0A52-00F7-41C7-AECF-43660290EF55}" type="pres">
      <dgm:prSet presAssocID="{00131503-0092-4543-8180-D008A415904F}" presName="points" presStyleCnt="0"/>
      <dgm:spPr/>
    </dgm:pt>
    <dgm:pt modelId="{BC7C2C0B-EC98-47B7-989D-F8165170C571}" type="pres">
      <dgm:prSet presAssocID="{CC2D161D-9F3A-4556-88FC-999A8858DDFE}" presName="compositeA" presStyleCnt="0"/>
      <dgm:spPr/>
    </dgm:pt>
    <dgm:pt modelId="{B18967D9-14CF-40C0-A759-735AC894B088}" type="pres">
      <dgm:prSet presAssocID="{CC2D161D-9F3A-4556-88FC-999A8858DDFE}" presName="textA" presStyleLbl="revTx" presStyleIdx="0" presStyleCnt="5">
        <dgm:presLayoutVars>
          <dgm:bulletEnabled val="1"/>
        </dgm:presLayoutVars>
      </dgm:prSet>
      <dgm:spPr/>
    </dgm:pt>
    <dgm:pt modelId="{D16C93D2-8B7D-4F68-9411-BF5C22814589}" type="pres">
      <dgm:prSet presAssocID="{CC2D161D-9F3A-4556-88FC-999A8858DDFE}" presName="circleA" presStyleLbl="node1" presStyleIdx="0" presStyleCnt="5"/>
      <dgm:spPr/>
    </dgm:pt>
    <dgm:pt modelId="{0C162C6D-FB60-47EC-8ADD-6F7B00485DD6}" type="pres">
      <dgm:prSet presAssocID="{CC2D161D-9F3A-4556-88FC-999A8858DDFE}" presName="spaceA" presStyleCnt="0"/>
      <dgm:spPr/>
    </dgm:pt>
    <dgm:pt modelId="{18D04A73-85BE-4399-811B-9352BE541047}" type="pres">
      <dgm:prSet presAssocID="{8D8ACF41-C08B-475A-9504-D937A2FAC32C}" presName="space" presStyleCnt="0"/>
      <dgm:spPr/>
    </dgm:pt>
    <dgm:pt modelId="{EE026192-490A-4C3A-9B2A-0DFCACC38D2A}" type="pres">
      <dgm:prSet presAssocID="{0A6204E9-E16C-4D7D-8A18-C472A52DCA97}" presName="compositeB" presStyleCnt="0"/>
      <dgm:spPr/>
    </dgm:pt>
    <dgm:pt modelId="{3DBD8C1D-3DA8-4B65-966B-52C2BF64EB99}" type="pres">
      <dgm:prSet presAssocID="{0A6204E9-E16C-4D7D-8A18-C472A52DCA97}" presName="textB" presStyleLbl="revTx" presStyleIdx="1" presStyleCnt="5">
        <dgm:presLayoutVars>
          <dgm:bulletEnabled val="1"/>
        </dgm:presLayoutVars>
      </dgm:prSet>
      <dgm:spPr/>
    </dgm:pt>
    <dgm:pt modelId="{6F1814A0-E104-48FB-9F91-F335C7AD5558}" type="pres">
      <dgm:prSet presAssocID="{0A6204E9-E16C-4D7D-8A18-C472A52DCA97}" presName="circleB" presStyleLbl="node1" presStyleIdx="1" presStyleCnt="5"/>
      <dgm:spPr/>
    </dgm:pt>
    <dgm:pt modelId="{6953E112-1807-499F-9EE4-8286022F4B44}" type="pres">
      <dgm:prSet presAssocID="{0A6204E9-E16C-4D7D-8A18-C472A52DCA97}" presName="spaceB" presStyleCnt="0"/>
      <dgm:spPr/>
    </dgm:pt>
    <dgm:pt modelId="{48CE922D-5308-43E1-8F7E-4DEC7E704A8E}" type="pres">
      <dgm:prSet presAssocID="{EDD7D788-9DAC-4F4C-88AD-ABDEBD024155}" presName="space" presStyleCnt="0"/>
      <dgm:spPr/>
    </dgm:pt>
    <dgm:pt modelId="{09A97EF1-3ECC-43BA-9456-9D34ABF04F1F}" type="pres">
      <dgm:prSet presAssocID="{70B344DA-DB4B-479E-94F8-B6AA847C0D1A}" presName="compositeA" presStyleCnt="0"/>
      <dgm:spPr/>
    </dgm:pt>
    <dgm:pt modelId="{DEA76F3F-F2B8-4F48-BF17-14B76F5FF5E2}" type="pres">
      <dgm:prSet presAssocID="{70B344DA-DB4B-479E-94F8-B6AA847C0D1A}" presName="textA" presStyleLbl="revTx" presStyleIdx="2" presStyleCnt="5">
        <dgm:presLayoutVars>
          <dgm:bulletEnabled val="1"/>
        </dgm:presLayoutVars>
      </dgm:prSet>
      <dgm:spPr/>
    </dgm:pt>
    <dgm:pt modelId="{EFF161AA-9792-40BD-8F22-2555A0C2C270}" type="pres">
      <dgm:prSet presAssocID="{70B344DA-DB4B-479E-94F8-B6AA847C0D1A}" presName="circleA" presStyleLbl="node1" presStyleIdx="2" presStyleCnt="5"/>
      <dgm:spPr/>
    </dgm:pt>
    <dgm:pt modelId="{285FC98C-5DF9-4BA7-B8F7-20C9D3D5AFB3}" type="pres">
      <dgm:prSet presAssocID="{70B344DA-DB4B-479E-94F8-B6AA847C0D1A}" presName="spaceA" presStyleCnt="0"/>
      <dgm:spPr/>
    </dgm:pt>
    <dgm:pt modelId="{3E04D640-52F5-49A9-92EC-BF492B154B83}" type="pres">
      <dgm:prSet presAssocID="{F3E1EEDD-8AA3-4EE9-8299-AFAF5167463A}" presName="space" presStyleCnt="0"/>
      <dgm:spPr/>
    </dgm:pt>
    <dgm:pt modelId="{759E1A89-1684-48C9-8FCF-166C21F459AB}" type="pres">
      <dgm:prSet presAssocID="{705D3B17-6BD7-4B0B-9970-5393E0DD5EA3}" presName="compositeB" presStyleCnt="0"/>
      <dgm:spPr/>
    </dgm:pt>
    <dgm:pt modelId="{D814B077-FE4B-4205-8424-48949AF6DCDC}" type="pres">
      <dgm:prSet presAssocID="{705D3B17-6BD7-4B0B-9970-5393E0DD5EA3}" presName="textB" presStyleLbl="revTx" presStyleIdx="3" presStyleCnt="5">
        <dgm:presLayoutVars>
          <dgm:bulletEnabled val="1"/>
        </dgm:presLayoutVars>
      </dgm:prSet>
      <dgm:spPr/>
    </dgm:pt>
    <dgm:pt modelId="{B7147C8A-AD44-4012-8D23-44C0CD5F97F1}" type="pres">
      <dgm:prSet presAssocID="{705D3B17-6BD7-4B0B-9970-5393E0DD5EA3}" presName="circleB" presStyleLbl="node1" presStyleIdx="3" presStyleCnt="5"/>
      <dgm:spPr/>
    </dgm:pt>
    <dgm:pt modelId="{F34EA4DF-3932-4847-BF23-84015D4D4B6C}" type="pres">
      <dgm:prSet presAssocID="{705D3B17-6BD7-4B0B-9970-5393E0DD5EA3}" presName="spaceB" presStyleCnt="0"/>
      <dgm:spPr/>
    </dgm:pt>
    <dgm:pt modelId="{274050AD-69CB-43EE-AC47-D8B1F6845B6F}" type="pres">
      <dgm:prSet presAssocID="{44D0F367-64FB-462F-87D2-AA11D52D24C3}" presName="space" presStyleCnt="0"/>
      <dgm:spPr/>
    </dgm:pt>
    <dgm:pt modelId="{F2C0E9AE-4412-44DF-88B9-5509D6435FB1}" type="pres">
      <dgm:prSet presAssocID="{71263B6B-620C-4433-B9C1-208497994A63}" presName="compositeA" presStyleCnt="0"/>
      <dgm:spPr/>
    </dgm:pt>
    <dgm:pt modelId="{83C7DC76-8102-468E-ADEF-9B046EF43DFA}" type="pres">
      <dgm:prSet presAssocID="{71263B6B-620C-4433-B9C1-208497994A63}" presName="textA" presStyleLbl="revTx" presStyleIdx="4" presStyleCnt="5">
        <dgm:presLayoutVars>
          <dgm:bulletEnabled val="1"/>
        </dgm:presLayoutVars>
      </dgm:prSet>
      <dgm:spPr/>
    </dgm:pt>
    <dgm:pt modelId="{EB552AFF-3EF7-4816-B2F0-9FFCC4FA8F29}" type="pres">
      <dgm:prSet presAssocID="{71263B6B-620C-4433-B9C1-208497994A63}" presName="circleA" presStyleLbl="node1" presStyleIdx="4" presStyleCnt="5"/>
      <dgm:spPr/>
    </dgm:pt>
    <dgm:pt modelId="{6FF4F9F0-F651-4ECC-BAF6-08D99FD4DE7C}" type="pres">
      <dgm:prSet presAssocID="{71263B6B-620C-4433-B9C1-208497994A63}" presName="spaceA" presStyleCnt="0"/>
      <dgm:spPr/>
    </dgm:pt>
  </dgm:ptLst>
  <dgm:cxnLst>
    <dgm:cxn modelId="{ED4B8A03-375A-4415-92D6-52E2ABF1066D}" srcId="{00131503-0092-4543-8180-D008A415904F}" destId="{CC2D161D-9F3A-4556-88FC-999A8858DDFE}" srcOrd="0" destOrd="0" parTransId="{784DFE41-591C-491C-AF8B-D7D0A1F9C8D6}" sibTransId="{8D8ACF41-C08B-475A-9504-D937A2FAC32C}"/>
    <dgm:cxn modelId="{7320AB13-5600-4072-B2DA-26CE0A82E7B0}" srcId="{00131503-0092-4543-8180-D008A415904F}" destId="{71263B6B-620C-4433-B9C1-208497994A63}" srcOrd="4" destOrd="0" parTransId="{8A87E0BA-F6EA-45FE-8245-0559D8A4AC11}" sibTransId="{55A99BCE-B3BC-40EE-9C55-26D51A521CAF}"/>
    <dgm:cxn modelId="{A6570E1C-FAAA-45AE-B858-6D715F1BDE6A}" srcId="{00131503-0092-4543-8180-D008A415904F}" destId="{0A6204E9-E16C-4D7D-8A18-C472A52DCA97}" srcOrd="1" destOrd="0" parTransId="{7928ACA8-510D-4BF9-BF77-080651FC56D8}" sibTransId="{EDD7D788-9DAC-4F4C-88AD-ABDEBD024155}"/>
    <dgm:cxn modelId="{19DFF026-1113-47A0-9AF1-4FB8A96875EC}" type="presOf" srcId="{0A6204E9-E16C-4D7D-8A18-C472A52DCA97}" destId="{3DBD8C1D-3DA8-4B65-966B-52C2BF64EB99}" srcOrd="0" destOrd="0" presId="urn:microsoft.com/office/officeart/2005/8/layout/hProcess11"/>
    <dgm:cxn modelId="{6EAF0161-A55F-4721-B6D8-DB4874936CCC}" type="presOf" srcId="{705D3B17-6BD7-4B0B-9970-5393E0DD5EA3}" destId="{D814B077-FE4B-4205-8424-48949AF6DCDC}" srcOrd="0" destOrd="0" presId="urn:microsoft.com/office/officeart/2005/8/layout/hProcess11"/>
    <dgm:cxn modelId="{2E58FB6F-0440-4950-B37C-2154214160C9}" type="presOf" srcId="{70B344DA-DB4B-479E-94F8-B6AA847C0D1A}" destId="{DEA76F3F-F2B8-4F48-BF17-14B76F5FF5E2}" srcOrd="0" destOrd="0" presId="urn:microsoft.com/office/officeart/2005/8/layout/hProcess11"/>
    <dgm:cxn modelId="{A0736999-064E-45FD-A542-6F057EC9E344}" type="presOf" srcId="{71263B6B-620C-4433-B9C1-208497994A63}" destId="{83C7DC76-8102-468E-ADEF-9B046EF43DFA}" srcOrd="0" destOrd="0" presId="urn:microsoft.com/office/officeart/2005/8/layout/hProcess11"/>
    <dgm:cxn modelId="{32779E9E-6FD2-4927-B374-098FDB267C04}" type="presOf" srcId="{00131503-0092-4543-8180-D008A415904F}" destId="{5DF77112-A543-4931-9073-D93CE2D3F620}" srcOrd="0" destOrd="0" presId="urn:microsoft.com/office/officeart/2005/8/layout/hProcess11"/>
    <dgm:cxn modelId="{1D9045A9-0262-48BB-A814-A50E8899FD34}" srcId="{00131503-0092-4543-8180-D008A415904F}" destId="{705D3B17-6BD7-4B0B-9970-5393E0DD5EA3}" srcOrd="3" destOrd="0" parTransId="{82E021CB-F11A-4ADB-AF6C-45C6945EBB67}" sibTransId="{44D0F367-64FB-462F-87D2-AA11D52D24C3}"/>
    <dgm:cxn modelId="{019475C0-340F-467E-983E-6A6171FF63BD}" type="presOf" srcId="{CC2D161D-9F3A-4556-88FC-999A8858DDFE}" destId="{B18967D9-14CF-40C0-A759-735AC894B088}" srcOrd="0" destOrd="0" presId="urn:microsoft.com/office/officeart/2005/8/layout/hProcess11"/>
    <dgm:cxn modelId="{92C498EC-F193-47FE-A7E2-387628FB503B}" srcId="{00131503-0092-4543-8180-D008A415904F}" destId="{70B344DA-DB4B-479E-94F8-B6AA847C0D1A}" srcOrd="2" destOrd="0" parTransId="{EDD1714F-92D9-4084-B771-6B50C47001B6}" sibTransId="{F3E1EEDD-8AA3-4EE9-8299-AFAF5167463A}"/>
    <dgm:cxn modelId="{3273977B-6FA0-4367-9F59-C38F3E9F8E07}" type="presParOf" srcId="{5DF77112-A543-4931-9073-D93CE2D3F620}" destId="{98C7E364-C89E-4B18-930C-5AED5B52E86A}" srcOrd="0" destOrd="0" presId="urn:microsoft.com/office/officeart/2005/8/layout/hProcess11"/>
    <dgm:cxn modelId="{6D6C8461-CAF5-4367-A209-A2C9E9C57372}" type="presParOf" srcId="{5DF77112-A543-4931-9073-D93CE2D3F620}" destId="{973D0A52-00F7-41C7-AECF-43660290EF55}" srcOrd="1" destOrd="0" presId="urn:microsoft.com/office/officeart/2005/8/layout/hProcess11"/>
    <dgm:cxn modelId="{8B69C131-4B89-4240-80D0-E9C642F39AAD}" type="presParOf" srcId="{973D0A52-00F7-41C7-AECF-43660290EF55}" destId="{BC7C2C0B-EC98-47B7-989D-F8165170C571}" srcOrd="0" destOrd="0" presId="urn:microsoft.com/office/officeart/2005/8/layout/hProcess11"/>
    <dgm:cxn modelId="{70115893-238B-4DF1-AB18-346D345FB232}" type="presParOf" srcId="{BC7C2C0B-EC98-47B7-989D-F8165170C571}" destId="{B18967D9-14CF-40C0-A759-735AC894B088}" srcOrd="0" destOrd="0" presId="urn:microsoft.com/office/officeart/2005/8/layout/hProcess11"/>
    <dgm:cxn modelId="{C8297EFC-EA19-48A3-8D06-752D0E8CAC1A}" type="presParOf" srcId="{BC7C2C0B-EC98-47B7-989D-F8165170C571}" destId="{D16C93D2-8B7D-4F68-9411-BF5C22814589}" srcOrd="1" destOrd="0" presId="urn:microsoft.com/office/officeart/2005/8/layout/hProcess11"/>
    <dgm:cxn modelId="{49658852-7EC4-42EC-92D7-E8B9D477610C}" type="presParOf" srcId="{BC7C2C0B-EC98-47B7-989D-F8165170C571}" destId="{0C162C6D-FB60-47EC-8ADD-6F7B00485DD6}" srcOrd="2" destOrd="0" presId="urn:microsoft.com/office/officeart/2005/8/layout/hProcess11"/>
    <dgm:cxn modelId="{D0694DB0-FD0F-4EAB-B205-41D87A96419C}" type="presParOf" srcId="{973D0A52-00F7-41C7-AECF-43660290EF55}" destId="{18D04A73-85BE-4399-811B-9352BE541047}" srcOrd="1" destOrd="0" presId="urn:microsoft.com/office/officeart/2005/8/layout/hProcess11"/>
    <dgm:cxn modelId="{3A9F1DD7-AEB3-450A-8438-59A49A431424}" type="presParOf" srcId="{973D0A52-00F7-41C7-AECF-43660290EF55}" destId="{EE026192-490A-4C3A-9B2A-0DFCACC38D2A}" srcOrd="2" destOrd="0" presId="urn:microsoft.com/office/officeart/2005/8/layout/hProcess11"/>
    <dgm:cxn modelId="{EDB447A0-C8AD-4B73-B251-B8822241BAC2}" type="presParOf" srcId="{EE026192-490A-4C3A-9B2A-0DFCACC38D2A}" destId="{3DBD8C1D-3DA8-4B65-966B-52C2BF64EB99}" srcOrd="0" destOrd="0" presId="urn:microsoft.com/office/officeart/2005/8/layout/hProcess11"/>
    <dgm:cxn modelId="{47C5D464-17EF-4FC7-A647-0874C34E823F}" type="presParOf" srcId="{EE026192-490A-4C3A-9B2A-0DFCACC38D2A}" destId="{6F1814A0-E104-48FB-9F91-F335C7AD5558}" srcOrd="1" destOrd="0" presId="urn:microsoft.com/office/officeart/2005/8/layout/hProcess11"/>
    <dgm:cxn modelId="{9786F891-C396-413E-BCB5-9DC5D8DC9615}" type="presParOf" srcId="{EE026192-490A-4C3A-9B2A-0DFCACC38D2A}" destId="{6953E112-1807-499F-9EE4-8286022F4B44}" srcOrd="2" destOrd="0" presId="urn:microsoft.com/office/officeart/2005/8/layout/hProcess11"/>
    <dgm:cxn modelId="{19D4553F-61CE-4767-87A7-11B9BCAB2F70}" type="presParOf" srcId="{973D0A52-00F7-41C7-AECF-43660290EF55}" destId="{48CE922D-5308-43E1-8F7E-4DEC7E704A8E}" srcOrd="3" destOrd="0" presId="urn:microsoft.com/office/officeart/2005/8/layout/hProcess11"/>
    <dgm:cxn modelId="{ECAC0ED4-35F0-4DEF-A8C1-A50353A3D44F}" type="presParOf" srcId="{973D0A52-00F7-41C7-AECF-43660290EF55}" destId="{09A97EF1-3ECC-43BA-9456-9D34ABF04F1F}" srcOrd="4" destOrd="0" presId="urn:microsoft.com/office/officeart/2005/8/layout/hProcess11"/>
    <dgm:cxn modelId="{53753B81-BE01-4671-97A3-68D1F5773CAF}" type="presParOf" srcId="{09A97EF1-3ECC-43BA-9456-9D34ABF04F1F}" destId="{DEA76F3F-F2B8-4F48-BF17-14B76F5FF5E2}" srcOrd="0" destOrd="0" presId="urn:microsoft.com/office/officeart/2005/8/layout/hProcess11"/>
    <dgm:cxn modelId="{88751B66-AA29-44A2-BBE0-91A101565580}" type="presParOf" srcId="{09A97EF1-3ECC-43BA-9456-9D34ABF04F1F}" destId="{EFF161AA-9792-40BD-8F22-2555A0C2C270}" srcOrd="1" destOrd="0" presId="urn:microsoft.com/office/officeart/2005/8/layout/hProcess11"/>
    <dgm:cxn modelId="{D60759EB-F70A-4165-8F38-496EDEFEEC77}" type="presParOf" srcId="{09A97EF1-3ECC-43BA-9456-9D34ABF04F1F}" destId="{285FC98C-5DF9-4BA7-B8F7-20C9D3D5AFB3}" srcOrd="2" destOrd="0" presId="urn:microsoft.com/office/officeart/2005/8/layout/hProcess11"/>
    <dgm:cxn modelId="{F5F106A3-D046-45EE-8DF8-09EF4CF940EC}" type="presParOf" srcId="{973D0A52-00F7-41C7-AECF-43660290EF55}" destId="{3E04D640-52F5-49A9-92EC-BF492B154B83}" srcOrd="5" destOrd="0" presId="urn:microsoft.com/office/officeart/2005/8/layout/hProcess11"/>
    <dgm:cxn modelId="{6A79D26E-D77B-4CF9-9A22-C61280751783}" type="presParOf" srcId="{973D0A52-00F7-41C7-AECF-43660290EF55}" destId="{759E1A89-1684-48C9-8FCF-166C21F459AB}" srcOrd="6" destOrd="0" presId="urn:microsoft.com/office/officeart/2005/8/layout/hProcess11"/>
    <dgm:cxn modelId="{9C1D4712-3392-4F56-A324-8847B37A4049}" type="presParOf" srcId="{759E1A89-1684-48C9-8FCF-166C21F459AB}" destId="{D814B077-FE4B-4205-8424-48949AF6DCDC}" srcOrd="0" destOrd="0" presId="urn:microsoft.com/office/officeart/2005/8/layout/hProcess11"/>
    <dgm:cxn modelId="{A03C338B-09AF-42F0-85DE-4B510BB69C1A}" type="presParOf" srcId="{759E1A89-1684-48C9-8FCF-166C21F459AB}" destId="{B7147C8A-AD44-4012-8D23-44C0CD5F97F1}" srcOrd="1" destOrd="0" presId="urn:microsoft.com/office/officeart/2005/8/layout/hProcess11"/>
    <dgm:cxn modelId="{47F7EA28-94F9-4D12-AD27-2CD829B01370}" type="presParOf" srcId="{759E1A89-1684-48C9-8FCF-166C21F459AB}" destId="{F34EA4DF-3932-4847-BF23-84015D4D4B6C}" srcOrd="2" destOrd="0" presId="urn:microsoft.com/office/officeart/2005/8/layout/hProcess11"/>
    <dgm:cxn modelId="{146CFDC4-B52F-4E7F-92CA-7F7596AA596D}" type="presParOf" srcId="{973D0A52-00F7-41C7-AECF-43660290EF55}" destId="{274050AD-69CB-43EE-AC47-D8B1F6845B6F}" srcOrd="7" destOrd="0" presId="urn:microsoft.com/office/officeart/2005/8/layout/hProcess11"/>
    <dgm:cxn modelId="{21A4EB23-E457-4C7B-BC47-8FD580B46AD4}" type="presParOf" srcId="{973D0A52-00F7-41C7-AECF-43660290EF55}" destId="{F2C0E9AE-4412-44DF-88B9-5509D6435FB1}" srcOrd="8" destOrd="0" presId="urn:microsoft.com/office/officeart/2005/8/layout/hProcess11"/>
    <dgm:cxn modelId="{BBDD23E6-432A-4EEB-AD18-823DDFD0931C}" type="presParOf" srcId="{F2C0E9AE-4412-44DF-88B9-5509D6435FB1}" destId="{83C7DC76-8102-468E-ADEF-9B046EF43DFA}" srcOrd="0" destOrd="0" presId="urn:microsoft.com/office/officeart/2005/8/layout/hProcess11"/>
    <dgm:cxn modelId="{E2C118EA-B982-4CC4-80C0-30515BBF29F6}" type="presParOf" srcId="{F2C0E9AE-4412-44DF-88B9-5509D6435FB1}" destId="{EB552AFF-3EF7-4816-B2F0-9FFCC4FA8F29}" srcOrd="1" destOrd="0" presId="urn:microsoft.com/office/officeart/2005/8/layout/hProcess11"/>
    <dgm:cxn modelId="{1768ADDD-CECA-4252-BC84-B7AC47489220}" type="presParOf" srcId="{F2C0E9AE-4412-44DF-88B9-5509D6435FB1}" destId="{6FF4F9F0-F651-4ECC-BAF6-08D99FD4DE7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F07DF-4A04-4C34-ADA3-0943333D53B7}">
      <dsp:nvSpPr>
        <dsp:cNvPr id="0" name=""/>
        <dsp:cNvSpPr/>
      </dsp:nvSpPr>
      <dsp:spPr>
        <a:xfrm>
          <a:off x="3057686" y="51167"/>
          <a:ext cx="2456061" cy="245606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kern="1200"/>
            <a:t>1.</a:t>
          </a:r>
          <a:r>
            <a:rPr lang="zh-CN" sz="2800" kern="1200"/>
            <a:t>客户服务的概念。</a:t>
          </a:r>
        </a:p>
      </dsp:txBody>
      <dsp:txXfrm>
        <a:off x="3385161" y="480978"/>
        <a:ext cx="1801111" cy="1105227"/>
      </dsp:txXfrm>
    </dsp:sp>
    <dsp:sp modelId="{9849167F-53CC-4AA8-B9EC-E21FFC94E840}">
      <dsp:nvSpPr>
        <dsp:cNvPr id="0" name=""/>
        <dsp:cNvSpPr/>
      </dsp:nvSpPr>
      <dsp:spPr>
        <a:xfrm>
          <a:off x="3943915" y="1586206"/>
          <a:ext cx="2456061" cy="245606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kern="1200"/>
            <a:t>2.</a:t>
          </a:r>
          <a:r>
            <a:rPr lang="zh-CN" sz="2800" kern="1200"/>
            <a:t>客户服务的目的。</a:t>
          </a:r>
        </a:p>
      </dsp:txBody>
      <dsp:txXfrm>
        <a:off x="4695060" y="2220688"/>
        <a:ext cx="1473636" cy="1350833"/>
      </dsp:txXfrm>
    </dsp:sp>
    <dsp:sp modelId="{9799ACB7-35B1-4907-8A56-116187247ED8}">
      <dsp:nvSpPr>
        <dsp:cNvPr id="0" name=""/>
        <dsp:cNvSpPr/>
      </dsp:nvSpPr>
      <dsp:spPr>
        <a:xfrm>
          <a:off x="2171457" y="1586206"/>
          <a:ext cx="2456061" cy="245606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en-US" sz="2800" kern="1200"/>
            <a:t>3.</a:t>
          </a:r>
          <a:r>
            <a:rPr lang="zh-CN" sz="2800" kern="1200"/>
            <a:t>客户服务的必要性。</a:t>
          </a:r>
        </a:p>
      </dsp:txBody>
      <dsp:txXfrm>
        <a:off x="2402736" y="2220688"/>
        <a:ext cx="1473636" cy="135083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A2734-4CD5-4C90-AF9F-F70EF2EFB36C}">
      <dsp:nvSpPr>
        <dsp:cNvPr id="0" name=""/>
        <dsp:cNvSpPr/>
      </dsp:nvSpPr>
      <dsp:spPr>
        <a:xfrm>
          <a:off x="2232703" y="-32744"/>
          <a:ext cx="4106027" cy="4106027"/>
        </a:xfrm>
        <a:prstGeom prst="circularArrow">
          <a:avLst>
            <a:gd name="adj1" fmla="val 5544"/>
            <a:gd name="adj2" fmla="val 330680"/>
            <a:gd name="adj3" fmla="val 14634806"/>
            <a:gd name="adj4" fmla="val 16882428"/>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95BD20-742E-40B2-A90C-B56EE23194F9}">
      <dsp:nvSpPr>
        <dsp:cNvPr id="0" name=""/>
        <dsp:cNvSpPr/>
      </dsp:nvSpPr>
      <dsp:spPr>
        <a:xfrm>
          <a:off x="3700825" y="3300"/>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倾听</a:t>
          </a:r>
          <a:endParaRPr lang="zh-CN" altLang="en-US" sz="1000" kern="1200"/>
        </a:p>
      </dsp:txBody>
      <dsp:txXfrm>
        <a:off x="3729377" y="31852"/>
        <a:ext cx="1112679" cy="527787"/>
      </dsp:txXfrm>
    </dsp:sp>
    <dsp:sp modelId="{3C177E0F-C2A1-489D-BD78-60B7C473F645}">
      <dsp:nvSpPr>
        <dsp:cNvPr id="0" name=""/>
        <dsp:cNvSpPr/>
      </dsp:nvSpPr>
      <dsp:spPr>
        <a:xfrm>
          <a:off x="4938949" y="516148"/>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理解</a:t>
          </a:r>
          <a:endParaRPr lang="zh-CN" altLang="en-US" sz="1000" kern="1200"/>
        </a:p>
      </dsp:txBody>
      <dsp:txXfrm>
        <a:off x="4967501" y="544700"/>
        <a:ext cx="1112679" cy="527787"/>
      </dsp:txXfrm>
    </dsp:sp>
    <dsp:sp modelId="{2397440B-08F3-47E0-BC54-E929F6AF4AA4}">
      <dsp:nvSpPr>
        <dsp:cNvPr id="0" name=""/>
        <dsp:cNvSpPr/>
      </dsp:nvSpPr>
      <dsp:spPr>
        <a:xfrm>
          <a:off x="5451796" y="1754271"/>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表示歉意</a:t>
          </a:r>
          <a:endParaRPr lang="zh-CN" altLang="en-US" sz="1000" kern="1200"/>
        </a:p>
      </dsp:txBody>
      <dsp:txXfrm>
        <a:off x="5480348" y="1782823"/>
        <a:ext cx="1112679" cy="527787"/>
      </dsp:txXfrm>
    </dsp:sp>
    <dsp:sp modelId="{E5CE4398-CFAC-4502-A617-AF3A65424ADA}">
      <dsp:nvSpPr>
        <dsp:cNvPr id="0" name=""/>
        <dsp:cNvSpPr/>
      </dsp:nvSpPr>
      <dsp:spPr>
        <a:xfrm>
          <a:off x="4938949" y="2992395"/>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不去证明错误产生在谁的问题上</a:t>
          </a:r>
          <a:endParaRPr lang="zh-CN" altLang="en-US" sz="1000" kern="1200"/>
        </a:p>
      </dsp:txBody>
      <dsp:txXfrm>
        <a:off x="4967501" y="3020947"/>
        <a:ext cx="1112679" cy="527787"/>
      </dsp:txXfrm>
    </dsp:sp>
    <dsp:sp modelId="{65EDB914-1D50-46F3-9789-4A9969FF11A9}">
      <dsp:nvSpPr>
        <dsp:cNvPr id="0" name=""/>
        <dsp:cNvSpPr/>
      </dsp:nvSpPr>
      <dsp:spPr>
        <a:xfrm>
          <a:off x="3700825" y="3505243"/>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让客户选择处理的方案</a:t>
          </a:r>
          <a:endParaRPr lang="zh-CN" altLang="en-US" sz="1000" kern="1200"/>
        </a:p>
      </dsp:txBody>
      <dsp:txXfrm>
        <a:off x="3729377" y="3533795"/>
        <a:ext cx="1112679" cy="527787"/>
      </dsp:txXfrm>
    </dsp:sp>
    <dsp:sp modelId="{D9E1E4B4-435B-417B-AC9C-B6079A29BBE0}">
      <dsp:nvSpPr>
        <dsp:cNvPr id="0" name=""/>
        <dsp:cNvSpPr/>
      </dsp:nvSpPr>
      <dsp:spPr>
        <a:xfrm>
          <a:off x="2462701" y="2992395"/>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立即进行解决，或表示会立即解决</a:t>
          </a:r>
          <a:endParaRPr lang="zh-CN" altLang="en-US" sz="1000" kern="1200"/>
        </a:p>
      </dsp:txBody>
      <dsp:txXfrm>
        <a:off x="2491253" y="3020947"/>
        <a:ext cx="1112679" cy="527787"/>
      </dsp:txXfrm>
    </dsp:sp>
    <dsp:sp modelId="{4F409342-7672-4E81-BDA6-C127069DFE41}">
      <dsp:nvSpPr>
        <dsp:cNvPr id="0" name=""/>
        <dsp:cNvSpPr/>
      </dsp:nvSpPr>
      <dsp:spPr>
        <a:xfrm>
          <a:off x="1949854" y="1754271"/>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改进工作中不足之处</a:t>
          </a:r>
          <a:endParaRPr lang="zh-CN" altLang="en-US" sz="1000" kern="1200"/>
        </a:p>
      </dsp:txBody>
      <dsp:txXfrm>
        <a:off x="1978406" y="1782823"/>
        <a:ext cx="1112679" cy="527787"/>
      </dsp:txXfrm>
    </dsp:sp>
    <dsp:sp modelId="{C4CFDD57-BD6F-4C27-85FF-ADBA9AEB668B}">
      <dsp:nvSpPr>
        <dsp:cNvPr id="0" name=""/>
        <dsp:cNvSpPr/>
      </dsp:nvSpPr>
      <dsp:spPr>
        <a:xfrm>
          <a:off x="2462701" y="516148"/>
          <a:ext cx="1169783" cy="58489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zh-CN" altLang="en-US" sz="1000" b="1" kern="1200"/>
            <a:t>跟踪、确认客户最终满意</a:t>
          </a:r>
          <a:endParaRPr lang="zh-CN" altLang="en-US" sz="1000" kern="1200"/>
        </a:p>
      </dsp:txBody>
      <dsp:txXfrm>
        <a:off x="2491253" y="544700"/>
        <a:ext cx="1112679" cy="527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4EB10-AABC-486F-833C-3A1567000269}">
      <dsp:nvSpPr>
        <dsp:cNvPr id="0" name=""/>
        <dsp:cNvSpPr/>
      </dsp:nvSpPr>
      <dsp:spPr>
        <a:xfrm>
          <a:off x="0" y="363269"/>
          <a:ext cx="8571434" cy="12554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dirty="0"/>
            <a:t>1.</a:t>
          </a:r>
          <a:r>
            <a:rPr lang="zh-CN" sz="2900" b="1" kern="1200" dirty="0"/>
            <a:t>简单来说，为客户提供他们需要的服务，维护公司和客户之间的关系，加深个人和客户之间的黏度。</a:t>
          </a:r>
          <a:endParaRPr lang="zh-CN" sz="2900" kern="1200" dirty="0"/>
        </a:p>
      </dsp:txBody>
      <dsp:txXfrm>
        <a:off x="61284" y="424553"/>
        <a:ext cx="8448866" cy="1132841"/>
      </dsp:txXfrm>
    </dsp:sp>
    <dsp:sp modelId="{21E9C653-F6EB-4A3D-8B01-B6EA658EFE8E}">
      <dsp:nvSpPr>
        <dsp:cNvPr id="0" name=""/>
        <dsp:cNvSpPr/>
      </dsp:nvSpPr>
      <dsp:spPr>
        <a:xfrm>
          <a:off x="0" y="1702199"/>
          <a:ext cx="8571434" cy="12554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a:t>2.</a:t>
          </a:r>
          <a:r>
            <a:rPr lang="zh-CN" sz="2900" b="1" kern="1200"/>
            <a:t>引导客户全面享受公司能给客户提供的各种服务（主动要求和被动提供）。</a:t>
          </a:r>
          <a:endParaRPr lang="zh-CN" sz="2900" kern="1200"/>
        </a:p>
      </dsp:txBody>
      <dsp:txXfrm>
        <a:off x="61284" y="1763483"/>
        <a:ext cx="8448866" cy="1132841"/>
      </dsp:txXfrm>
    </dsp:sp>
    <dsp:sp modelId="{50F2ADA1-B90E-4E2A-AFB5-8CC0DD54A241}">
      <dsp:nvSpPr>
        <dsp:cNvPr id="0" name=""/>
        <dsp:cNvSpPr/>
      </dsp:nvSpPr>
      <dsp:spPr>
        <a:xfrm>
          <a:off x="0" y="3041129"/>
          <a:ext cx="8571434" cy="12554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dirty="0"/>
            <a:t>3.</a:t>
          </a:r>
          <a:r>
            <a:rPr lang="zh-CN" altLang="en-US" sz="2900" b="1" kern="1200" dirty="0"/>
            <a:t>客户服务的同时也是在服务公司。</a:t>
          </a:r>
          <a:endParaRPr lang="zh-CN" sz="2900" kern="1200" dirty="0"/>
        </a:p>
      </dsp:txBody>
      <dsp:txXfrm>
        <a:off x="61284" y="3102413"/>
        <a:ext cx="8448866" cy="11328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56BFC1-8E41-4B9B-8D92-9BD674201389}">
      <dsp:nvSpPr>
        <dsp:cNvPr id="0" name=""/>
        <dsp:cNvSpPr/>
      </dsp:nvSpPr>
      <dsp:spPr>
        <a:xfrm>
          <a:off x="3806503" y="955"/>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客户服务工作目的：</a:t>
          </a:r>
          <a:endParaRPr lang="zh-CN" sz="1000" kern="1200"/>
        </a:p>
      </dsp:txBody>
      <dsp:txXfrm>
        <a:off x="3946861" y="141313"/>
        <a:ext cx="677710" cy="677710"/>
      </dsp:txXfrm>
    </dsp:sp>
    <dsp:sp modelId="{1946E5CC-92FD-4CD7-9F33-DBD6AD6A8277}">
      <dsp:nvSpPr>
        <dsp:cNvPr id="0" name=""/>
        <dsp:cNvSpPr/>
      </dsp:nvSpPr>
      <dsp:spPr>
        <a:xfrm rot="1350000">
          <a:off x="4816289" y="590868"/>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a:off x="4819192" y="640966"/>
        <a:ext cx="177995" cy="194081"/>
      </dsp:txXfrm>
    </dsp:sp>
    <dsp:sp modelId="{77ABAA6D-75BA-4638-9B92-5BEFD21732A9}">
      <dsp:nvSpPr>
        <dsp:cNvPr id="0" name=""/>
        <dsp:cNvSpPr/>
      </dsp:nvSpPr>
      <dsp:spPr>
        <a:xfrm>
          <a:off x="5135225" y="551330"/>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建立      培育        维系</a:t>
          </a:r>
          <a:endParaRPr lang="zh-CN" sz="1000" kern="1200"/>
        </a:p>
      </dsp:txBody>
      <dsp:txXfrm>
        <a:off x="5275583" y="691688"/>
        <a:ext cx="677710" cy="677710"/>
      </dsp:txXfrm>
    </dsp:sp>
    <dsp:sp modelId="{5873B28A-CC3E-49B2-9043-9863F1F82512}">
      <dsp:nvSpPr>
        <dsp:cNvPr id="0" name=""/>
        <dsp:cNvSpPr/>
      </dsp:nvSpPr>
      <dsp:spPr>
        <a:xfrm rot="4050000">
          <a:off x="5759732" y="1526521"/>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a:off x="5783277" y="1555977"/>
        <a:ext cx="177995" cy="194081"/>
      </dsp:txXfrm>
    </dsp:sp>
    <dsp:sp modelId="{E17CF324-B04E-4D65-AD69-3C0EC9B25367}">
      <dsp:nvSpPr>
        <dsp:cNvPr id="0" name=""/>
        <dsp:cNvSpPr/>
      </dsp:nvSpPr>
      <dsp:spPr>
        <a:xfrm>
          <a:off x="5685600" y="1880052"/>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建立：建立良好和谐的客服关系。</a:t>
          </a:r>
          <a:endParaRPr lang="zh-CN" sz="1000" kern="1200"/>
        </a:p>
      </dsp:txBody>
      <dsp:txXfrm>
        <a:off x="5825958" y="2020410"/>
        <a:ext cx="677710" cy="677710"/>
      </dsp:txXfrm>
    </dsp:sp>
    <dsp:sp modelId="{3836A799-26AD-471A-ACE8-1BD278F6D3C3}">
      <dsp:nvSpPr>
        <dsp:cNvPr id="0" name=""/>
        <dsp:cNvSpPr/>
      </dsp:nvSpPr>
      <dsp:spPr>
        <a:xfrm rot="6750000">
          <a:off x="5765240" y="2855243"/>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rot="10800000">
        <a:off x="5817978" y="2884699"/>
        <a:ext cx="177995" cy="194081"/>
      </dsp:txXfrm>
    </dsp:sp>
    <dsp:sp modelId="{BDCB84F2-C6A9-4719-87CE-15FDA9EAEC6C}">
      <dsp:nvSpPr>
        <dsp:cNvPr id="0" name=""/>
        <dsp:cNvSpPr/>
      </dsp:nvSpPr>
      <dsp:spPr>
        <a:xfrm>
          <a:off x="5135225" y="3208774"/>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培育：挖掘潜在客户，培育新增用户。</a:t>
          </a:r>
          <a:endParaRPr lang="zh-CN" sz="1000" kern="1200"/>
        </a:p>
      </dsp:txBody>
      <dsp:txXfrm>
        <a:off x="5275583" y="3349132"/>
        <a:ext cx="677710" cy="677710"/>
      </dsp:txXfrm>
    </dsp:sp>
    <dsp:sp modelId="{D00DA42F-1977-42C6-9A33-0D4F873F1A29}">
      <dsp:nvSpPr>
        <dsp:cNvPr id="0" name=""/>
        <dsp:cNvSpPr/>
      </dsp:nvSpPr>
      <dsp:spPr>
        <a:xfrm rot="9450000">
          <a:off x="4829587" y="3798686"/>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rot="10800000">
        <a:off x="4902967" y="3848784"/>
        <a:ext cx="177995" cy="194081"/>
      </dsp:txXfrm>
    </dsp:sp>
    <dsp:sp modelId="{AD28885F-763C-46F4-B237-3FAC85C89EED}">
      <dsp:nvSpPr>
        <dsp:cNvPr id="0" name=""/>
        <dsp:cNvSpPr/>
      </dsp:nvSpPr>
      <dsp:spPr>
        <a:xfrm>
          <a:off x="3806503" y="3759149"/>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维系：与老客户进一步做好客服关系的维 </a:t>
          </a:r>
          <a:endParaRPr lang="zh-CN" sz="1000" kern="1200"/>
        </a:p>
      </dsp:txBody>
      <dsp:txXfrm>
        <a:off x="3946861" y="3899507"/>
        <a:ext cx="677710" cy="677710"/>
      </dsp:txXfrm>
    </dsp:sp>
    <dsp:sp modelId="{0C7FA08A-2CAC-4AC4-8F5E-1740BFC2BDE9}">
      <dsp:nvSpPr>
        <dsp:cNvPr id="0" name=""/>
        <dsp:cNvSpPr/>
      </dsp:nvSpPr>
      <dsp:spPr>
        <a:xfrm rot="12150000">
          <a:off x="3500865" y="3804194"/>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rot="10800000">
        <a:off x="3574245" y="3883484"/>
        <a:ext cx="177995" cy="194081"/>
      </dsp:txXfrm>
    </dsp:sp>
    <dsp:sp modelId="{BA9145CA-62B9-4D84-ABFC-7C012159A4B2}">
      <dsp:nvSpPr>
        <dsp:cNvPr id="0" name=""/>
        <dsp:cNvSpPr/>
      </dsp:nvSpPr>
      <dsp:spPr>
        <a:xfrm>
          <a:off x="2477781" y="3208774"/>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护和加深。</a:t>
          </a:r>
          <a:endParaRPr lang="zh-CN" sz="1000" kern="1200"/>
        </a:p>
      </dsp:txBody>
      <dsp:txXfrm>
        <a:off x="2618139" y="3349132"/>
        <a:ext cx="677710" cy="677710"/>
      </dsp:txXfrm>
    </dsp:sp>
    <dsp:sp modelId="{662C6CA2-955E-482A-92FC-17BFD866F497}">
      <dsp:nvSpPr>
        <dsp:cNvPr id="0" name=""/>
        <dsp:cNvSpPr/>
      </dsp:nvSpPr>
      <dsp:spPr>
        <a:xfrm rot="14850000">
          <a:off x="2557422" y="2868541"/>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rot="10800000">
        <a:off x="2610160" y="2968473"/>
        <a:ext cx="177995" cy="194081"/>
      </dsp:txXfrm>
    </dsp:sp>
    <dsp:sp modelId="{13009581-4F98-42D6-9B58-508ED921CF52}">
      <dsp:nvSpPr>
        <dsp:cNvPr id="0" name=""/>
        <dsp:cNvSpPr/>
      </dsp:nvSpPr>
      <dsp:spPr>
        <a:xfrm>
          <a:off x="1927406" y="1880052"/>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最终目的：</a:t>
          </a:r>
          <a:endParaRPr lang="zh-CN" sz="1000" kern="1200"/>
        </a:p>
      </dsp:txBody>
      <dsp:txXfrm>
        <a:off x="2067764" y="2020410"/>
        <a:ext cx="677710" cy="677710"/>
      </dsp:txXfrm>
    </dsp:sp>
    <dsp:sp modelId="{417F5804-9570-41CE-AD0C-57AEEDE70A94}">
      <dsp:nvSpPr>
        <dsp:cNvPr id="0" name=""/>
        <dsp:cNvSpPr/>
      </dsp:nvSpPr>
      <dsp:spPr>
        <a:xfrm rot="17550000">
          <a:off x="2551914" y="1539819"/>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a:off x="2575459" y="1639751"/>
        <a:ext cx="177995" cy="194081"/>
      </dsp:txXfrm>
    </dsp:sp>
    <dsp:sp modelId="{7BBF3F58-F0E9-456B-A88D-D37CC019EF86}">
      <dsp:nvSpPr>
        <dsp:cNvPr id="0" name=""/>
        <dsp:cNvSpPr/>
      </dsp:nvSpPr>
      <dsp:spPr>
        <a:xfrm>
          <a:off x="2477781" y="551330"/>
          <a:ext cx="958426" cy="95842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zh-CN" sz="1000" b="1" kern="1200"/>
            <a:t>提升客户满意度</a:t>
          </a:r>
          <a:endParaRPr lang="zh-CN" sz="1000" kern="1200"/>
        </a:p>
      </dsp:txBody>
      <dsp:txXfrm>
        <a:off x="2618139" y="691688"/>
        <a:ext cx="677710" cy="677710"/>
      </dsp:txXfrm>
    </dsp:sp>
    <dsp:sp modelId="{D77E5E65-0E2C-480E-8BDC-31ABE936BC26}">
      <dsp:nvSpPr>
        <dsp:cNvPr id="0" name=""/>
        <dsp:cNvSpPr/>
      </dsp:nvSpPr>
      <dsp:spPr>
        <a:xfrm rot="20250000">
          <a:off x="3487567" y="596376"/>
          <a:ext cx="254278" cy="3234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zh-CN" altLang="en-US" sz="800" kern="1200"/>
        </a:p>
      </dsp:txBody>
      <dsp:txXfrm>
        <a:off x="3490470" y="675666"/>
        <a:ext cx="177995" cy="1940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30642B-C559-43C2-9016-C2F6F74F1852}">
      <dsp:nvSpPr>
        <dsp:cNvPr id="0" name=""/>
        <dsp:cNvSpPr/>
      </dsp:nvSpPr>
      <dsp:spPr>
        <a:xfrm>
          <a:off x="0" y="23272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1</a:t>
          </a:r>
          <a:r>
            <a:rPr lang="zh-CN" sz="1800" kern="1200" dirty="0"/>
            <a:t>）获得一个新客户比留</a:t>
          </a:r>
          <a:r>
            <a:rPr lang="zh-CN" altLang="en-US" sz="1800" kern="1200" dirty="0"/>
            <a:t>住</a:t>
          </a:r>
          <a:r>
            <a:rPr lang="zh-CN" sz="1800" kern="1200" dirty="0"/>
            <a:t>一个老客户</a:t>
          </a:r>
          <a:r>
            <a:rPr lang="zh-CN" altLang="en-US" sz="1800" kern="1200" dirty="0"/>
            <a:t>工作内容</a:t>
          </a:r>
          <a:r>
            <a:rPr lang="zh-CN" sz="1800" kern="1200" dirty="0"/>
            <a:t>更</a:t>
          </a:r>
          <a:r>
            <a:rPr lang="zh-CN" altLang="en-US" sz="1800" kern="1200" dirty="0"/>
            <a:t>多</a:t>
          </a:r>
          <a:r>
            <a:rPr lang="zh-CN" sz="1800" kern="1200" dirty="0"/>
            <a:t>；</a:t>
          </a:r>
        </a:p>
      </dsp:txBody>
      <dsp:txXfrm>
        <a:off x="23131" y="255853"/>
        <a:ext cx="8525172" cy="427587"/>
      </dsp:txXfrm>
    </dsp:sp>
    <dsp:sp modelId="{6259A3B2-939D-443F-98E0-D61C1DFBD7E1}">
      <dsp:nvSpPr>
        <dsp:cNvPr id="0" name=""/>
        <dsp:cNvSpPr/>
      </dsp:nvSpPr>
      <dsp:spPr>
        <a:xfrm>
          <a:off x="0" y="75841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2</a:t>
          </a:r>
          <a:r>
            <a:rPr lang="zh-CN" sz="1800" kern="1200" dirty="0"/>
            <a:t>）不满的客户</a:t>
          </a:r>
          <a:r>
            <a:rPr lang="zh-CN" altLang="en-US" sz="1800" kern="1200" dirty="0"/>
            <a:t>越多，就说明自身的问题越多，倒逼你成长</a:t>
          </a:r>
          <a:r>
            <a:rPr lang="zh-CN" sz="1800" kern="1200" dirty="0"/>
            <a:t>；</a:t>
          </a:r>
        </a:p>
      </dsp:txBody>
      <dsp:txXfrm>
        <a:off x="23131" y="781543"/>
        <a:ext cx="8525172" cy="427587"/>
      </dsp:txXfrm>
    </dsp:sp>
    <dsp:sp modelId="{CD9777AD-2BD9-4687-AC89-1E2A7F4F24AD}">
      <dsp:nvSpPr>
        <dsp:cNvPr id="0" name=""/>
        <dsp:cNvSpPr/>
      </dsp:nvSpPr>
      <dsp:spPr>
        <a:xfrm>
          <a:off x="0" y="128410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3</a:t>
          </a:r>
          <a:r>
            <a:rPr lang="zh-CN" sz="1800" kern="1200"/>
            <a:t>）客户不总是对的，但不同的处理方式将会产生不同的后果；</a:t>
          </a:r>
        </a:p>
      </dsp:txBody>
      <dsp:txXfrm>
        <a:off x="23131" y="1307233"/>
        <a:ext cx="8525172" cy="427587"/>
      </dsp:txXfrm>
    </dsp:sp>
    <dsp:sp modelId="{9614D0AB-BC44-49E8-A1DE-650396B2ACFF}">
      <dsp:nvSpPr>
        <dsp:cNvPr id="0" name=""/>
        <dsp:cNvSpPr/>
      </dsp:nvSpPr>
      <dsp:spPr>
        <a:xfrm>
          <a:off x="0" y="180979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4</a:t>
          </a:r>
          <a:r>
            <a:rPr lang="zh-CN" sz="1800" kern="1200" dirty="0"/>
            <a:t>）对向你投诉的人表示感谢，他给了你弥补的机会；</a:t>
          </a:r>
        </a:p>
      </dsp:txBody>
      <dsp:txXfrm>
        <a:off x="23131" y="1832923"/>
        <a:ext cx="8525172" cy="427587"/>
      </dsp:txXfrm>
    </dsp:sp>
    <dsp:sp modelId="{BBB46073-E96F-4426-BE50-4BEA3BCA0B81}">
      <dsp:nvSpPr>
        <dsp:cNvPr id="0" name=""/>
        <dsp:cNvSpPr/>
      </dsp:nvSpPr>
      <dsp:spPr>
        <a:xfrm>
          <a:off x="0" y="233548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5</a:t>
          </a:r>
          <a:r>
            <a:rPr lang="zh-CN" sz="1800" kern="1200" dirty="0"/>
            <a:t>）任何时候，想要让你的客户信任你，你就必需先信任你的客户，当做自已的朋友；</a:t>
          </a:r>
        </a:p>
      </dsp:txBody>
      <dsp:txXfrm>
        <a:off x="23131" y="2358613"/>
        <a:ext cx="8525172" cy="427587"/>
      </dsp:txXfrm>
    </dsp:sp>
    <dsp:sp modelId="{8308B12C-8B72-4D85-B2B0-72B708666744}">
      <dsp:nvSpPr>
        <dsp:cNvPr id="0" name=""/>
        <dsp:cNvSpPr/>
      </dsp:nvSpPr>
      <dsp:spPr>
        <a:xfrm>
          <a:off x="0" y="286117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6</a:t>
          </a:r>
          <a:r>
            <a:rPr lang="zh-CN" sz="1800" kern="1200"/>
            <a:t>）在市场经济的环境下，客户有绝对的选择权；</a:t>
          </a:r>
        </a:p>
      </dsp:txBody>
      <dsp:txXfrm>
        <a:off x="23131" y="2884303"/>
        <a:ext cx="8525172" cy="427587"/>
      </dsp:txXfrm>
    </dsp:sp>
    <dsp:sp modelId="{0D0AD03D-9B9A-4BEE-9B5D-B589CC2823AD}">
      <dsp:nvSpPr>
        <dsp:cNvPr id="0" name=""/>
        <dsp:cNvSpPr/>
      </dsp:nvSpPr>
      <dsp:spPr>
        <a:xfrm>
          <a:off x="0" y="3386862"/>
          <a:ext cx="8571434" cy="4738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7</a:t>
          </a:r>
          <a:r>
            <a:rPr lang="zh-CN" sz="1800" kern="1200" dirty="0"/>
            <a:t>）如果你不去照顾你的客户，那么很快会有别人来照顾你的客户。</a:t>
          </a:r>
        </a:p>
      </dsp:txBody>
      <dsp:txXfrm>
        <a:off x="23131" y="3409993"/>
        <a:ext cx="8525172" cy="4275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CFA837-0A0D-4D47-8AF6-25F33294317C}">
      <dsp:nvSpPr>
        <dsp:cNvPr id="0" name=""/>
        <dsp:cNvSpPr/>
      </dsp:nvSpPr>
      <dsp:spPr>
        <a:xfrm>
          <a:off x="642857" y="0"/>
          <a:ext cx="7285718" cy="409343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4C90B6-DD59-48F0-8427-DDC4181EF38A}">
      <dsp:nvSpPr>
        <dsp:cNvPr id="0" name=""/>
        <dsp:cNvSpPr/>
      </dsp:nvSpPr>
      <dsp:spPr>
        <a:xfrm>
          <a:off x="9207" y="1228030"/>
          <a:ext cx="2758930" cy="16373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1.</a:t>
          </a:r>
          <a:r>
            <a:rPr lang="zh-CN" sz="3200" kern="1200"/>
            <a:t>我们需要提供什么服务</a:t>
          </a:r>
        </a:p>
      </dsp:txBody>
      <dsp:txXfrm>
        <a:off x="89137" y="1307960"/>
        <a:ext cx="2599070" cy="1477514"/>
      </dsp:txXfrm>
    </dsp:sp>
    <dsp:sp modelId="{7DABBF41-CE3A-482B-BD8A-C680649A0E22}">
      <dsp:nvSpPr>
        <dsp:cNvPr id="0" name=""/>
        <dsp:cNvSpPr/>
      </dsp:nvSpPr>
      <dsp:spPr>
        <a:xfrm>
          <a:off x="2906251" y="1228030"/>
          <a:ext cx="2758930" cy="16373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2.</a:t>
          </a:r>
          <a:r>
            <a:rPr lang="zh-CN" sz="3200" kern="1200"/>
            <a:t>客户想要什么服务</a:t>
          </a:r>
        </a:p>
      </dsp:txBody>
      <dsp:txXfrm>
        <a:off x="2986181" y="1307960"/>
        <a:ext cx="2599070" cy="1477514"/>
      </dsp:txXfrm>
    </dsp:sp>
    <dsp:sp modelId="{FD255556-06ED-46A0-9366-756F79C1313D}">
      <dsp:nvSpPr>
        <dsp:cNvPr id="0" name=""/>
        <dsp:cNvSpPr/>
      </dsp:nvSpPr>
      <dsp:spPr>
        <a:xfrm>
          <a:off x="5803296" y="1228030"/>
          <a:ext cx="2758930" cy="16373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3.</a:t>
          </a:r>
          <a:r>
            <a:rPr lang="zh-CN" altLang="en-US" sz="3200" kern="1200" dirty="0"/>
            <a:t>服务客户的技巧</a:t>
          </a:r>
          <a:endParaRPr lang="zh-CN" sz="3200" kern="1200" dirty="0"/>
        </a:p>
      </dsp:txBody>
      <dsp:txXfrm>
        <a:off x="5883226" y="1307960"/>
        <a:ext cx="2599070" cy="14775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712EA-7006-4A01-8D4C-229F32A36498}">
      <dsp:nvSpPr>
        <dsp:cNvPr id="0" name=""/>
        <dsp:cNvSpPr/>
      </dsp:nvSpPr>
      <dsp:spPr>
        <a:xfrm>
          <a:off x="0" y="69777"/>
          <a:ext cx="8571434" cy="1277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1.</a:t>
          </a:r>
          <a:r>
            <a:rPr lang="zh-CN" sz="2100" kern="1200"/>
            <a:t>专业知识上的服务，不管是开户，还是行情分析，不管是期货还是现货，不管是不是你熟悉的品种等。定期的研报推送，大事件来临的提醒和风险预防。</a:t>
          </a:r>
        </a:p>
      </dsp:txBody>
      <dsp:txXfrm>
        <a:off x="62369" y="132146"/>
        <a:ext cx="8446696" cy="1152902"/>
      </dsp:txXfrm>
    </dsp:sp>
    <dsp:sp modelId="{6E0CF053-86D0-4A0B-91E3-3045A284FB52}">
      <dsp:nvSpPr>
        <dsp:cNvPr id="0" name=""/>
        <dsp:cNvSpPr/>
      </dsp:nvSpPr>
      <dsp:spPr>
        <a:xfrm>
          <a:off x="0" y="1407897"/>
          <a:ext cx="8571434" cy="1277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2.</a:t>
          </a:r>
          <a:r>
            <a:rPr lang="zh-CN" sz="2100" kern="1200"/>
            <a:t>情感方面的服务，客户挣钱时候的恭喜和提醒。客户赔钱时候的安慰和风险控制。</a:t>
          </a:r>
        </a:p>
      </dsp:txBody>
      <dsp:txXfrm>
        <a:off x="62369" y="1470266"/>
        <a:ext cx="8446696" cy="1152902"/>
      </dsp:txXfrm>
    </dsp:sp>
    <dsp:sp modelId="{D00D61B1-D5A7-4A8B-B3D8-75AA20C9B20C}">
      <dsp:nvSpPr>
        <dsp:cNvPr id="0" name=""/>
        <dsp:cNvSpPr/>
      </dsp:nvSpPr>
      <dsp:spPr>
        <a:xfrm>
          <a:off x="0" y="2746017"/>
          <a:ext cx="8571434" cy="1277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3.</a:t>
          </a:r>
          <a:r>
            <a:rPr lang="zh-CN" sz="2100" kern="1200"/>
            <a:t>生活方面，过节送礼，饭局，茶局，会议接待等。</a:t>
          </a:r>
        </a:p>
      </dsp:txBody>
      <dsp:txXfrm>
        <a:off x="62369" y="2808386"/>
        <a:ext cx="8446696" cy="11529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8C689-4D66-4934-B9F4-C944CFBD2C33}">
      <dsp:nvSpPr>
        <dsp:cNvPr id="0" name=""/>
        <dsp:cNvSpPr/>
      </dsp:nvSpPr>
      <dsp:spPr>
        <a:xfrm>
          <a:off x="2742858" y="2410"/>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得到专业而且友好的服务</a:t>
          </a:r>
        </a:p>
      </dsp:txBody>
      <dsp:txXfrm>
        <a:off x="2761957" y="21509"/>
        <a:ext cx="3047518" cy="353056"/>
      </dsp:txXfrm>
    </dsp:sp>
    <dsp:sp modelId="{BA7B1493-C3FC-4F98-8F9F-DD77E53A8392}">
      <dsp:nvSpPr>
        <dsp:cNvPr id="0" name=""/>
        <dsp:cNvSpPr/>
      </dsp:nvSpPr>
      <dsp:spPr>
        <a:xfrm>
          <a:off x="2742858" y="413228"/>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感到受欢迎</a:t>
          </a:r>
        </a:p>
      </dsp:txBody>
      <dsp:txXfrm>
        <a:off x="2761957" y="432327"/>
        <a:ext cx="3047518" cy="353056"/>
      </dsp:txXfrm>
    </dsp:sp>
    <dsp:sp modelId="{4A178AA0-6171-4725-871C-ACDDF5182BF8}">
      <dsp:nvSpPr>
        <dsp:cNvPr id="0" name=""/>
        <dsp:cNvSpPr/>
      </dsp:nvSpPr>
      <dsp:spPr>
        <a:xfrm>
          <a:off x="2742858" y="824046"/>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知道你非常重视的在倾听</a:t>
          </a:r>
        </a:p>
      </dsp:txBody>
      <dsp:txXfrm>
        <a:off x="2761957" y="843145"/>
        <a:ext cx="3047518" cy="353056"/>
      </dsp:txXfrm>
    </dsp:sp>
    <dsp:sp modelId="{0F2ACBB1-0CCE-45ED-AECD-43CEE9A288D3}">
      <dsp:nvSpPr>
        <dsp:cNvPr id="0" name=""/>
        <dsp:cNvSpPr/>
      </dsp:nvSpPr>
      <dsp:spPr>
        <a:xfrm>
          <a:off x="2742858" y="1234863"/>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被记住、被熟识</a:t>
          </a:r>
        </a:p>
      </dsp:txBody>
      <dsp:txXfrm>
        <a:off x="2761957" y="1253962"/>
        <a:ext cx="3047518" cy="353056"/>
      </dsp:txXfrm>
    </dsp:sp>
    <dsp:sp modelId="{97EB6627-E156-4E23-9B4B-B097174DCAF0}">
      <dsp:nvSpPr>
        <dsp:cNvPr id="0" name=""/>
        <dsp:cNvSpPr/>
      </dsp:nvSpPr>
      <dsp:spPr>
        <a:xfrm>
          <a:off x="2742858" y="1645681"/>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被认可</a:t>
          </a:r>
        </a:p>
      </dsp:txBody>
      <dsp:txXfrm>
        <a:off x="2761957" y="1664780"/>
        <a:ext cx="3047518" cy="353056"/>
      </dsp:txXfrm>
    </dsp:sp>
    <dsp:sp modelId="{DE61B138-3914-4908-A187-3B075BEF6AF7}">
      <dsp:nvSpPr>
        <dsp:cNvPr id="0" name=""/>
        <dsp:cNvSpPr/>
      </dsp:nvSpPr>
      <dsp:spPr>
        <a:xfrm>
          <a:off x="2742858" y="2056498"/>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有问必答</a:t>
          </a:r>
        </a:p>
      </dsp:txBody>
      <dsp:txXfrm>
        <a:off x="2761957" y="2075597"/>
        <a:ext cx="3047518" cy="353056"/>
      </dsp:txXfrm>
    </dsp:sp>
    <dsp:sp modelId="{397EBD5B-9E6C-4EB0-9F32-B0DF53032CDD}">
      <dsp:nvSpPr>
        <dsp:cNvPr id="0" name=""/>
        <dsp:cNvSpPr/>
      </dsp:nvSpPr>
      <dsp:spPr>
        <a:xfrm>
          <a:off x="2742858" y="2467316"/>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训练有素</a:t>
          </a:r>
        </a:p>
      </dsp:txBody>
      <dsp:txXfrm>
        <a:off x="2761957" y="2486415"/>
        <a:ext cx="3047518" cy="353056"/>
      </dsp:txXfrm>
    </dsp:sp>
    <dsp:sp modelId="{CDCA313A-0D15-4401-94F8-3252E581266C}">
      <dsp:nvSpPr>
        <dsp:cNvPr id="0" name=""/>
        <dsp:cNvSpPr/>
      </dsp:nvSpPr>
      <dsp:spPr>
        <a:xfrm>
          <a:off x="2742858" y="2878134"/>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获得完整明确的信息</a:t>
          </a:r>
        </a:p>
      </dsp:txBody>
      <dsp:txXfrm>
        <a:off x="2761957" y="2897233"/>
        <a:ext cx="3047518" cy="353056"/>
      </dsp:txXfrm>
    </dsp:sp>
    <dsp:sp modelId="{4C7DAE3B-6F44-42F5-A6E3-1A48B648C157}">
      <dsp:nvSpPr>
        <dsp:cNvPr id="0" name=""/>
        <dsp:cNvSpPr/>
      </dsp:nvSpPr>
      <dsp:spPr>
        <a:xfrm>
          <a:off x="2742858" y="3288951"/>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对你的能力有信心</a:t>
          </a:r>
        </a:p>
      </dsp:txBody>
      <dsp:txXfrm>
        <a:off x="2761957" y="3308050"/>
        <a:ext cx="3047518" cy="353056"/>
      </dsp:txXfrm>
    </dsp:sp>
    <dsp:sp modelId="{D12CFDE4-2696-4AF8-BD2D-49747E47A758}">
      <dsp:nvSpPr>
        <dsp:cNvPr id="0" name=""/>
        <dsp:cNvSpPr/>
      </dsp:nvSpPr>
      <dsp:spPr>
        <a:xfrm>
          <a:off x="2742858" y="3699769"/>
          <a:ext cx="3085716" cy="3912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marL="0" lvl="0" indent="0" algn="ctr" defTabSz="755650">
            <a:lnSpc>
              <a:spcPct val="90000"/>
            </a:lnSpc>
            <a:spcBef>
              <a:spcPct val="0"/>
            </a:spcBef>
            <a:spcAft>
              <a:spcPct val="35000"/>
            </a:spcAft>
            <a:buNone/>
          </a:pPr>
          <a:r>
            <a:rPr lang="zh-CN" altLang="en-US" sz="1700" kern="1200"/>
            <a:t>得到的比预期值高</a:t>
          </a:r>
        </a:p>
      </dsp:txBody>
      <dsp:txXfrm>
        <a:off x="2761957" y="3718868"/>
        <a:ext cx="3047518" cy="3530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903E3-5022-4701-969C-E80175248330}">
      <dsp:nvSpPr>
        <dsp:cNvPr id="0" name=""/>
        <dsp:cNvSpPr/>
      </dsp:nvSpPr>
      <dsp:spPr>
        <a:xfrm>
          <a:off x="3618159" y="1042188"/>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21F1BDC2-4809-42FF-8FA4-D48D4BDBD815}">
      <dsp:nvSpPr>
        <dsp:cNvPr id="0" name=""/>
        <dsp:cNvSpPr/>
      </dsp:nvSpPr>
      <dsp:spPr>
        <a:xfrm>
          <a:off x="3520807" y="0"/>
          <a:ext cx="1529818" cy="81868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能非常认真的倾听每一个人的要求和建议。</a:t>
          </a:r>
        </a:p>
      </dsp:txBody>
      <dsp:txXfrm>
        <a:off x="3520807" y="0"/>
        <a:ext cx="1529818" cy="818687"/>
      </dsp:txXfrm>
    </dsp:sp>
    <dsp:sp modelId="{C60C1D1F-A498-488E-B560-B9F132AC440A}">
      <dsp:nvSpPr>
        <dsp:cNvPr id="0" name=""/>
        <dsp:cNvSpPr/>
      </dsp:nvSpPr>
      <dsp:spPr>
        <a:xfrm>
          <a:off x="4009793" y="1230486"/>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9B86F5D-AEBD-4625-8B53-54D689461CD7}">
      <dsp:nvSpPr>
        <dsp:cNvPr id="0" name=""/>
        <dsp:cNvSpPr/>
      </dsp:nvSpPr>
      <dsp:spPr>
        <a:xfrm>
          <a:off x="5509572" y="777752"/>
          <a:ext cx="1446374" cy="90055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沟通和交流时总能表现出主动的积极。</a:t>
          </a:r>
        </a:p>
      </dsp:txBody>
      <dsp:txXfrm>
        <a:off x="5509572" y="777752"/>
        <a:ext cx="1446374" cy="900555"/>
      </dsp:txXfrm>
    </dsp:sp>
    <dsp:sp modelId="{B7AD0AE9-021C-4912-B467-3E5F69E12C62}">
      <dsp:nvSpPr>
        <dsp:cNvPr id="0" name=""/>
        <dsp:cNvSpPr/>
      </dsp:nvSpPr>
      <dsp:spPr>
        <a:xfrm>
          <a:off x="4106032" y="1654157"/>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06C32F3D-8DD8-4793-A86A-5980CB7A304C}">
      <dsp:nvSpPr>
        <dsp:cNvPr id="0" name=""/>
        <dsp:cNvSpPr/>
      </dsp:nvSpPr>
      <dsp:spPr>
        <a:xfrm>
          <a:off x="5648646" y="1923914"/>
          <a:ext cx="1418559" cy="96195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视野广阔，能提出不同的建议。</a:t>
          </a:r>
        </a:p>
      </dsp:txBody>
      <dsp:txXfrm>
        <a:off x="5648646" y="1923914"/>
        <a:ext cx="1418559" cy="961957"/>
      </dsp:txXfrm>
    </dsp:sp>
    <dsp:sp modelId="{2C491CAB-9421-49EB-B791-51A401956CF3}">
      <dsp:nvSpPr>
        <dsp:cNvPr id="0" name=""/>
        <dsp:cNvSpPr/>
      </dsp:nvSpPr>
      <dsp:spPr>
        <a:xfrm>
          <a:off x="3835115" y="1993912"/>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B0243DFA-71BF-4C99-B941-CFAFA402AC6C}">
      <dsp:nvSpPr>
        <dsp:cNvPr id="0" name=""/>
        <dsp:cNvSpPr/>
      </dsp:nvSpPr>
      <dsp:spPr>
        <a:xfrm>
          <a:off x="5036719" y="3213346"/>
          <a:ext cx="1529818" cy="88008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对于问题考虑周全、深入。</a:t>
          </a:r>
        </a:p>
      </dsp:txBody>
      <dsp:txXfrm>
        <a:off x="5036719" y="3213346"/>
        <a:ext cx="1529818" cy="880088"/>
      </dsp:txXfrm>
    </dsp:sp>
    <dsp:sp modelId="{F5511C3E-5C09-431E-98BB-5D5D582B2F88}">
      <dsp:nvSpPr>
        <dsp:cNvPr id="0" name=""/>
        <dsp:cNvSpPr/>
      </dsp:nvSpPr>
      <dsp:spPr>
        <a:xfrm>
          <a:off x="3401203" y="1993912"/>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D3229602-5928-4B51-BA78-2F47313FB55E}">
      <dsp:nvSpPr>
        <dsp:cNvPr id="0" name=""/>
        <dsp:cNvSpPr/>
      </dsp:nvSpPr>
      <dsp:spPr>
        <a:xfrm>
          <a:off x="2004895" y="3213346"/>
          <a:ext cx="1529818" cy="88008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具有一定的想象力和创造力。</a:t>
          </a:r>
        </a:p>
      </dsp:txBody>
      <dsp:txXfrm>
        <a:off x="2004895" y="3213346"/>
        <a:ext cx="1529818" cy="880088"/>
      </dsp:txXfrm>
    </dsp:sp>
    <dsp:sp modelId="{5FDED5A4-0A56-42A3-95DB-E8777547A231}">
      <dsp:nvSpPr>
        <dsp:cNvPr id="0" name=""/>
        <dsp:cNvSpPr/>
      </dsp:nvSpPr>
      <dsp:spPr>
        <a:xfrm>
          <a:off x="3130286" y="1654157"/>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04636C2-13E1-47AE-8B77-FA9A604D2564}">
      <dsp:nvSpPr>
        <dsp:cNvPr id="0" name=""/>
        <dsp:cNvSpPr/>
      </dsp:nvSpPr>
      <dsp:spPr>
        <a:xfrm>
          <a:off x="1504227" y="1923914"/>
          <a:ext cx="1418559" cy="96195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为人正直、无私。</a:t>
          </a:r>
        </a:p>
      </dsp:txBody>
      <dsp:txXfrm>
        <a:off x="1504227" y="1923914"/>
        <a:ext cx="1418559" cy="961957"/>
      </dsp:txXfrm>
    </dsp:sp>
    <dsp:sp modelId="{8FEF7A0C-0325-435E-87D2-728C3AF057B8}">
      <dsp:nvSpPr>
        <dsp:cNvPr id="0" name=""/>
        <dsp:cNvSpPr/>
      </dsp:nvSpPr>
      <dsp:spPr>
        <a:xfrm>
          <a:off x="3226525" y="1230486"/>
          <a:ext cx="1335114" cy="13352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D37C2F9-0B4D-438D-83C7-AA5D5A7EE4CC}">
      <dsp:nvSpPr>
        <dsp:cNvPr id="0" name=""/>
        <dsp:cNvSpPr/>
      </dsp:nvSpPr>
      <dsp:spPr>
        <a:xfrm>
          <a:off x="1615487" y="777752"/>
          <a:ext cx="1446374" cy="90055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zh-CN" altLang="en-US" sz="1700" kern="1200"/>
            <a:t>对于承诺负责。</a:t>
          </a:r>
        </a:p>
      </dsp:txBody>
      <dsp:txXfrm>
        <a:off x="1615487" y="777752"/>
        <a:ext cx="1446374" cy="90055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C7E364-C89E-4B18-930C-5AED5B52E86A}">
      <dsp:nvSpPr>
        <dsp:cNvPr id="0" name=""/>
        <dsp:cNvSpPr/>
      </dsp:nvSpPr>
      <dsp:spPr>
        <a:xfrm>
          <a:off x="0" y="1228030"/>
          <a:ext cx="8571434" cy="1637374"/>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8967D9-14CF-40C0-A759-735AC894B088}">
      <dsp:nvSpPr>
        <dsp:cNvPr id="0" name=""/>
        <dsp:cNvSpPr/>
      </dsp:nvSpPr>
      <dsp:spPr>
        <a:xfrm>
          <a:off x="3390" y="0"/>
          <a:ext cx="1482213" cy="1637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a:lnSpc>
              <a:spcPct val="90000"/>
            </a:lnSpc>
            <a:spcBef>
              <a:spcPct val="0"/>
            </a:spcBef>
            <a:spcAft>
              <a:spcPct val="35000"/>
            </a:spcAft>
            <a:buNone/>
          </a:pPr>
          <a:r>
            <a:rPr lang="zh-CN" sz="2100" kern="1200"/>
            <a:t>难于交流</a:t>
          </a:r>
          <a:r>
            <a:rPr lang="en-US" sz="2100" kern="1200"/>
            <a:t>----------------------------------30%</a:t>
          </a:r>
          <a:endParaRPr lang="zh-CN" sz="2100" kern="1200"/>
        </a:p>
      </dsp:txBody>
      <dsp:txXfrm>
        <a:off x="3390" y="0"/>
        <a:ext cx="1482213" cy="1637374"/>
      </dsp:txXfrm>
    </dsp:sp>
    <dsp:sp modelId="{D16C93D2-8B7D-4F68-9411-BF5C22814589}">
      <dsp:nvSpPr>
        <dsp:cNvPr id="0" name=""/>
        <dsp:cNvSpPr/>
      </dsp:nvSpPr>
      <dsp:spPr>
        <a:xfrm>
          <a:off x="539825" y="1842045"/>
          <a:ext cx="409343" cy="409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BD8C1D-3DA8-4B65-966B-52C2BF64EB99}">
      <dsp:nvSpPr>
        <dsp:cNvPr id="0" name=""/>
        <dsp:cNvSpPr/>
      </dsp:nvSpPr>
      <dsp:spPr>
        <a:xfrm>
          <a:off x="1559714" y="2456061"/>
          <a:ext cx="1482213" cy="1637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zh-CN" sz="2100" kern="1200" dirty="0"/>
            <a:t>不足的专业知识</a:t>
          </a:r>
          <a:r>
            <a:rPr lang="en-US" sz="2100" kern="1200" dirty="0"/>
            <a:t>-------------------------22%</a:t>
          </a:r>
          <a:endParaRPr lang="zh-CN" sz="2100" kern="1200" dirty="0"/>
        </a:p>
      </dsp:txBody>
      <dsp:txXfrm>
        <a:off x="1559714" y="2456061"/>
        <a:ext cx="1482213" cy="1637374"/>
      </dsp:txXfrm>
    </dsp:sp>
    <dsp:sp modelId="{6F1814A0-E104-48FB-9F91-F335C7AD5558}">
      <dsp:nvSpPr>
        <dsp:cNvPr id="0" name=""/>
        <dsp:cNvSpPr/>
      </dsp:nvSpPr>
      <dsp:spPr>
        <a:xfrm>
          <a:off x="2096149" y="1842045"/>
          <a:ext cx="409343" cy="409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A76F3F-F2B8-4F48-BF17-14B76F5FF5E2}">
      <dsp:nvSpPr>
        <dsp:cNvPr id="0" name=""/>
        <dsp:cNvSpPr/>
      </dsp:nvSpPr>
      <dsp:spPr>
        <a:xfrm>
          <a:off x="3116038" y="0"/>
          <a:ext cx="1482213" cy="1637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a:lnSpc>
              <a:spcPct val="90000"/>
            </a:lnSpc>
            <a:spcBef>
              <a:spcPct val="0"/>
            </a:spcBef>
            <a:spcAft>
              <a:spcPct val="35000"/>
            </a:spcAft>
            <a:buNone/>
          </a:pPr>
          <a:r>
            <a:rPr lang="zh-CN" sz="2100" kern="1200"/>
            <a:t>太具攻击性</a:t>
          </a:r>
          <a:r>
            <a:rPr lang="en-US" sz="2100" kern="1200"/>
            <a:t>-------------------------------18%</a:t>
          </a:r>
          <a:endParaRPr lang="zh-CN" sz="2100" kern="1200"/>
        </a:p>
      </dsp:txBody>
      <dsp:txXfrm>
        <a:off x="3116038" y="0"/>
        <a:ext cx="1482213" cy="1637374"/>
      </dsp:txXfrm>
    </dsp:sp>
    <dsp:sp modelId="{EFF161AA-9792-40BD-8F22-2555A0C2C270}">
      <dsp:nvSpPr>
        <dsp:cNvPr id="0" name=""/>
        <dsp:cNvSpPr/>
      </dsp:nvSpPr>
      <dsp:spPr>
        <a:xfrm>
          <a:off x="3652473" y="1842045"/>
          <a:ext cx="409343" cy="409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14B077-FE4B-4205-8424-48949AF6DCDC}">
      <dsp:nvSpPr>
        <dsp:cNvPr id="0" name=""/>
        <dsp:cNvSpPr/>
      </dsp:nvSpPr>
      <dsp:spPr>
        <a:xfrm>
          <a:off x="4672362" y="2456061"/>
          <a:ext cx="1482213" cy="1637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zh-CN" sz="2100" kern="1200" dirty="0"/>
            <a:t>提供的服务不是客户想要的</a:t>
          </a:r>
          <a:r>
            <a:rPr lang="en-US" sz="2100" kern="1200" dirty="0"/>
            <a:t>--------16%</a:t>
          </a:r>
          <a:endParaRPr lang="zh-CN" sz="2100" kern="1200" dirty="0"/>
        </a:p>
      </dsp:txBody>
      <dsp:txXfrm>
        <a:off x="4672362" y="2456061"/>
        <a:ext cx="1482213" cy="1637374"/>
      </dsp:txXfrm>
    </dsp:sp>
    <dsp:sp modelId="{B7147C8A-AD44-4012-8D23-44C0CD5F97F1}">
      <dsp:nvSpPr>
        <dsp:cNvPr id="0" name=""/>
        <dsp:cNvSpPr/>
      </dsp:nvSpPr>
      <dsp:spPr>
        <a:xfrm>
          <a:off x="5208797" y="1842045"/>
          <a:ext cx="409343" cy="409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C7DC76-8102-468E-ADEF-9B046EF43DFA}">
      <dsp:nvSpPr>
        <dsp:cNvPr id="0" name=""/>
        <dsp:cNvSpPr/>
      </dsp:nvSpPr>
      <dsp:spPr>
        <a:xfrm>
          <a:off x="6228686" y="0"/>
          <a:ext cx="1482213" cy="16373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a:lnSpc>
              <a:spcPct val="90000"/>
            </a:lnSpc>
            <a:spcBef>
              <a:spcPct val="0"/>
            </a:spcBef>
            <a:spcAft>
              <a:spcPct val="35000"/>
            </a:spcAft>
            <a:buNone/>
          </a:pPr>
          <a:r>
            <a:rPr lang="zh-CN" sz="2100" kern="1200"/>
            <a:t>过度承诺</a:t>
          </a:r>
          <a:r>
            <a:rPr lang="en-US" sz="2100" kern="1200"/>
            <a:t>-----------------------------------14%</a:t>
          </a:r>
          <a:endParaRPr lang="zh-CN" sz="2100" kern="1200"/>
        </a:p>
      </dsp:txBody>
      <dsp:txXfrm>
        <a:off x="6228686" y="0"/>
        <a:ext cx="1482213" cy="1637374"/>
      </dsp:txXfrm>
    </dsp:sp>
    <dsp:sp modelId="{EB552AFF-3EF7-4816-B2F0-9FFCC4FA8F29}">
      <dsp:nvSpPr>
        <dsp:cNvPr id="0" name=""/>
        <dsp:cNvSpPr/>
      </dsp:nvSpPr>
      <dsp:spPr>
        <a:xfrm>
          <a:off x="6765122" y="1842045"/>
          <a:ext cx="409343" cy="40934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670DF0-3AB8-419B-B791-012D8D860C52}" type="datetimeFigureOut">
              <a:rPr lang="zh-CN" altLang="en-US" smtClean="0"/>
              <a:pPr/>
              <a:t>2020/5/18</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76A6C4-7A5D-4F0B-802D-684D529DBE1B}" type="slidenum">
              <a:rPr lang="zh-CN" altLang="en-US" smtClean="0"/>
              <a:pPr/>
              <a:t>‹#›</a:t>
            </a:fld>
            <a:endParaRPr lang="zh-CN" altLang="en-US"/>
          </a:p>
        </p:txBody>
      </p:sp>
    </p:spTree>
    <p:extLst>
      <p:ext uri="{BB962C8B-B14F-4D97-AF65-F5344CB8AC3E}">
        <p14:creationId xmlns:p14="http://schemas.microsoft.com/office/powerpoint/2010/main" val="30717366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1854435"/>
            <a:ext cx="7886700" cy="882560"/>
          </a:xfrm>
          <a:prstGeom prst="rect">
            <a:avLst/>
          </a:prstGeom>
        </p:spPr>
        <p:txBody>
          <a:bodyPr/>
          <a:lstStyle>
            <a:lvl1pPr>
              <a:defRPr sz="5000">
                <a:latin typeface="Times New Roman" panose="02020603050405020304" pitchFamily="18" charset="0"/>
                <a:ea typeface="华文中宋" panose="02010600040101010101" pitchFamily="2" charset="-122"/>
                <a:cs typeface="Times New Roman" panose="02020603050405020304" pitchFamily="18" charset="0"/>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628650" y="2948295"/>
            <a:ext cx="7886700" cy="598207"/>
          </a:xfrm>
          <a:prstGeom prst="rect">
            <a:avLst/>
          </a:prstGeom>
        </p:spPr>
        <p:txBody>
          <a:bodyPr/>
          <a:lstStyle>
            <a:lvl1pPr marL="0" indent="0">
              <a:buNone/>
              <a:defRPr sz="1800">
                <a:latin typeface="Times New Roman" panose="02020603050405020304" pitchFamily="18" charset="0"/>
                <a:ea typeface="华文仿宋" panose="02010600040101010101" pitchFamily="2" charset="-122"/>
                <a:cs typeface="Times New Roman" panose="02020603050405020304" pitchFamily="18" charset="0"/>
              </a:defRPr>
            </a:lvl1pPr>
          </a:lstStyle>
          <a:p>
            <a:pPr lvl="0"/>
            <a:r>
              <a:rPr lang="zh-CN" altLang="en-US" dirty="0"/>
              <a:t>编辑母版文本样式</a:t>
            </a:r>
          </a:p>
        </p:txBody>
      </p:sp>
    </p:spTree>
    <p:extLst>
      <p:ext uri="{BB962C8B-B14F-4D97-AF65-F5344CB8AC3E}">
        <p14:creationId xmlns:p14="http://schemas.microsoft.com/office/powerpoint/2010/main" val="716669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16310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94833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324738" y="113958"/>
            <a:ext cx="7545937" cy="655163"/>
          </a:xfrm>
          <a:prstGeom prst="rect">
            <a:avLst/>
          </a:prstGeom>
        </p:spPr>
        <p:txBody>
          <a:bodyPr anchor="b"/>
          <a:lstStyle>
            <a:lvl1pPr algn="l">
              <a:defRPr sz="3200">
                <a:latin typeface="Times New Roman" panose="02020603050405020304" pitchFamily="18" charset="0"/>
                <a:ea typeface="华文中宋" panose="02010600040101010101" pitchFamily="2" charset="-122"/>
                <a:cs typeface="Times New Roman" panose="02020603050405020304" pitchFamily="18" charset="0"/>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324738" y="1079093"/>
            <a:ext cx="6858000" cy="527516"/>
          </a:xfrm>
          <a:prstGeom prst="rect">
            <a:avLst/>
          </a:prstGeom>
        </p:spPr>
        <p:txBody>
          <a:bodyPr/>
          <a:lstStyle>
            <a:lvl1pPr marL="0" indent="0" algn="l">
              <a:buNone/>
              <a:defRPr sz="2400">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10" name="Text Placeholder 2"/>
          <p:cNvSpPr>
            <a:spLocks noGrp="1"/>
          </p:cNvSpPr>
          <p:nvPr>
            <p:ph type="body" idx="10"/>
          </p:nvPr>
        </p:nvSpPr>
        <p:spPr>
          <a:xfrm>
            <a:off x="324738" y="1606609"/>
            <a:ext cx="8571434" cy="4093435"/>
          </a:xfrm>
          <a:prstGeom prst="rect">
            <a:avLst/>
          </a:prstGeom>
        </p:spPr>
        <p:txBody>
          <a:bodyPr/>
          <a:lstStyle>
            <a:lvl1pPr marL="0" indent="0" algn="l">
              <a:buNone/>
              <a:defRPr sz="2000">
                <a:solidFill>
                  <a:schemeClr val="tx1"/>
                </a:solidFill>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p>
        </p:txBody>
      </p:sp>
    </p:spTree>
    <p:extLst>
      <p:ext uri="{BB962C8B-B14F-4D97-AF65-F5344CB8AC3E}">
        <p14:creationId xmlns:p14="http://schemas.microsoft.com/office/powerpoint/2010/main" val="95623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3264488"/>
            <a:ext cx="7886700" cy="581115"/>
          </a:xfrm>
          <a:prstGeom prst="rect">
            <a:avLst/>
          </a:prstGeom>
        </p:spPr>
        <p:txBody>
          <a:bodyPr anchor="b"/>
          <a:lstStyle>
            <a:lvl1pPr algn="ctr">
              <a:defRPr sz="3800">
                <a:latin typeface="Times New Roman" panose="02020603050405020304" pitchFamily="18" charset="0"/>
                <a:ea typeface="华文中宋" panose="02010600040101010101" pitchFamily="2" charset="-122"/>
                <a:cs typeface="Times New Roman" panose="02020603050405020304" pitchFamily="18" charset="0"/>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623888" y="3939986"/>
            <a:ext cx="7886700" cy="444009"/>
          </a:xfrm>
          <a:prstGeom prst="rect">
            <a:avLst/>
          </a:prstGeom>
        </p:spPr>
        <p:txBody>
          <a:bodyPr/>
          <a:lstStyle>
            <a:lvl1pPr marL="0" indent="0" algn="ctr">
              <a:buNone/>
              <a:defRPr sz="1800">
                <a:solidFill>
                  <a:schemeClr val="tx1"/>
                </a:solidFill>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p>
        </p:txBody>
      </p:sp>
      <p:sp>
        <p:nvSpPr>
          <p:cNvPr id="7" name="Text Placeholder 2"/>
          <p:cNvSpPr>
            <a:spLocks noGrp="1"/>
          </p:cNvSpPr>
          <p:nvPr>
            <p:ph type="body" idx="13"/>
          </p:nvPr>
        </p:nvSpPr>
        <p:spPr>
          <a:xfrm>
            <a:off x="623888" y="5058436"/>
            <a:ext cx="7886700" cy="872345"/>
          </a:xfrm>
          <a:prstGeom prst="rect">
            <a:avLst/>
          </a:prstGeom>
        </p:spPr>
        <p:txBody>
          <a:bodyPr/>
          <a:lstStyle>
            <a:lvl1pPr marL="0" indent="0" algn="l">
              <a:lnSpc>
                <a:spcPts val="1500"/>
              </a:lnSpc>
              <a:buNone/>
              <a:defRPr sz="1300">
                <a:solidFill>
                  <a:schemeClr val="tx1"/>
                </a:solidFill>
                <a:latin typeface="Times New Roman" panose="02020603050405020304" pitchFamily="18" charset="0"/>
                <a:ea typeface="华文仿宋" panose="02010600040101010101" pitchFamily="2" charset="-122"/>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p>
        </p:txBody>
      </p:sp>
    </p:spTree>
    <p:extLst>
      <p:ext uri="{BB962C8B-B14F-4D97-AF65-F5344CB8AC3E}">
        <p14:creationId xmlns:p14="http://schemas.microsoft.com/office/powerpoint/2010/main" val="2320015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319455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86906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4041541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1809688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15341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1EF4603-96B9-47FF-AF9A-E39BE42B92AF}" type="datetimeFigureOut">
              <a:rPr lang="zh-CN" altLang="en-US" smtClean="0"/>
              <a:pPr/>
              <a:t>2020/5/18</a:t>
            </a:fld>
            <a:endParaRPr lang="zh-CN"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A9E98EE9-EA02-40FA-9634-4161DB3837A2}" type="slidenum">
              <a:rPr lang="zh-CN" altLang="en-US" smtClean="0"/>
              <a:pPr/>
              <a:t>‹#›</a:t>
            </a:fld>
            <a:endParaRPr lang="zh-CN" altLang="en-US"/>
          </a:p>
        </p:txBody>
      </p:sp>
    </p:spTree>
    <p:extLst>
      <p:ext uri="{BB962C8B-B14F-4D97-AF65-F5344CB8AC3E}">
        <p14:creationId xmlns:p14="http://schemas.microsoft.com/office/powerpoint/2010/main" val="177242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圆角矩形 1"/>
          <p:cNvSpPr/>
          <p:nvPr userDrawn="1"/>
        </p:nvSpPr>
        <p:spPr>
          <a:xfrm>
            <a:off x="374650" y="6321455"/>
            <a:ext cx="360334" cy="36033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5"/>
          <p:cNvSpPr>
            <a:spLocks noChangeArrowheads="1"/>
          </p:cNvSpPr>
          <p:nvPr userDrawn="1"/>
        </p:nvSpPr>
        <p:spPr bwMode="auto">
          <a:xfrm>
            <a:off x="0" y="841375"/>
            <a:ext cx="7526338" cy="80963"/>
          </a:xfrm>
          <a:prstGeom prst="rect">
            <a:avLst/>
          </a:prstGeom>
          <a:solidFill>
            <a:srgbClr val="E20000"/>
          </a:solidFill>
          <a:ln>
            <a:noFill/>
          </a:ln>
          <a:effec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en-US"/>
          </a:p>
        </p:txBody>
      </p:sp>
      <p:sp>
        <p:nvSpPr>
          <p:cNvPr id="8" name="Rectangle 7"/>
          <p:cNvSpPr>
            <a:spLocks noChangeArrowheads="1"/>
          </p:cNvSpPr>
          <p:nvPr userDrawn="1"/>
        </p:nvSpPr>
        <p:spPr bwMode="auto">
          <a:xfrm>
            <a:off x="7594600" y="841375"/>
            <a:ext cx="1555750" cy="80963"/>
          </a:xfrm>
          <a:prstGeom prst="rect">
            <a:avLst/>
          </a:prstGeom>
          <a:solidFill>
            <a:srgbClr val="C0C0C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en-US"/>
          </a:p>
        </p:txBody>
      </p:sp>
      <p:pic>
        <p:nvPicPr>
          <p:cNvPr id="9" name="Picture 7"/>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7592616" y="305892"/>
            <a:ext cx="1326940" cy="413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直接连接符 2"/>
          <p:cNvCxnSpPr>
            <a:cxnSpLocks noChangeShapeType="1"/>
          </p:cNvCxnSpPr>
          <p:nvPr userDrawn="1"/>
        </p:nvCxnSpPr>
        <p:spPr bwMode="auto">
          <a:xfrm>
            <a:off x="0" y="6178550"/>
            <a:ext cx="9144000" cy="0"/>
          </a:xfrm>
          <a:prstGeom prst="line">
            <a:avLst/>
          </a:prstGeom>
          <a:noFill/>
          <a:ln w="12700" algn="ctr">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1" name="图片 5"/>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8200" y="6364288"/>
            <a:ext cx="136842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5"/>
          <p:cNvSpPr>
            <a:spLocks noChangeArrowheads="1"/>
          </p:cNvSpPr>
          <p:nvPr userDrawn="1"/>
        </p:nvSpPr>
        <p:spPr bwMode="auto">
          <a:xfrm>
            <a:off x="228600" y="6300788"/>
            <a:ext cx="650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defRPr/>
            </a:pPr>
            <a:fld id="{42B6F944-7C2F-4EED-B78F-E7D0B9727085}" type="slidenum">
              <a:rPr lang="zh-CN" altLang="en-US" sz="1400" smtClean="0">
                <a:solidFill>
                  <a:schemeClr val="bg1"/>
                </a:solidFill>
                <a:latin typeface="+mn-ea"/>
                <a:ea typeface="+mn-ea"/>
                <a:cs typeface="Arial Unicode MS" panose="020B0604020202020204" pitchFamily="34" charset="-122"/>
                <a:sym typeface="Arial Unicode MS" panose="020B0604020202020204" pitchFamily="34" charset="-122"/>
              </a:rPr>
              <a:pPr algn="ctr">
                <a:defRPr/>
              </a:pPr>
              <a:t>‹#›</a:t>
            </a:fld>
            <a:r>
              <a:rPr lang="zh-CN" altLang="en-US" sz="1600" dirty="0">
                <a:solidFill>
                  <a:schemeClr val="bg1"/>
                </a:solidFill>
                <a:latin typeface="宋体" panose="02010600030101010101" pitchFamily="2" charset="-122"/>
                <a:ea typeface="Arial Unicode MS" panose="020B0604020202020204" pitchFamily="34" charset="-122"/>
                <a:cs typeface="Arial Unicode MS" panose="020B0604020202020204" pitchFamily="34" charset="-122"/>
                <a:sym typeface="Arial Unicode MS" panose="020B0604020202020204" pitchFamily="34" charset="-122"/>
              </a:rPr>
              <a:t> </a:t>
            </a:r>
          </a:p>
        </p:txBody>
      </p:sp>
    </p:spTree>
    <p:extLst>
      <p:ext uri="{BB962C8B-B14F-4D97-AF65-F5344CB8AC3E}">
        <p14:creationId xmlns:p14="http://schemas.microsoft.com/office/powerpoint/2010/main" val="723292253"/>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6"/>
          <p:cNvSpPr>
            <a:spLocks noGrp="1" noChangeArrowheads="1"/>
          </p:cNvSpPr>
          <p:nvPr>
            <p:ph type="title"/>
          </p:nvPr>
        </p:nvSpPr>
        <p:spPr>
          <a:xfrm>
            <a:off x="2951019" y="2410692"/>
            <a:ext cx="5411586" cy="736954"/>
          </a:xfrm>
        </p:spPr>
        <p:txBody>
          <a:bodyPr/>
          <a:lstStyle/>
          <a:p>
            <a:r>
              <a:rPr lang="zh-CN" altLang="en-US" sz="4000" dirty="0">
                <a:solidFill>
                  <a:srgbClr val="C00000"/>
                </a:solidFill>
              </a:rPr>
              <a:t>客户服务</a:t>
            </a:r>
          </a:p>
        </p:txBody>
      </p:sp>
      <p:sp>
        <p:nvSpPr>
          <p:cNvPr id="10" name="内容占位符 9"/>
          <p:cNvSpPr>
            <a:spLocks noGrp="1"/>
          </p:cNvSpPr>
          <p:nvPr>
            <p:ph idx="1"/>
          </p:nvPr>
        </p:nvSpPr>
        <p:spPr>
          <a:xfrm>
            <a:off x="3034146" y="3147646"/>
            <a:ext cx="5644342" cy="598207"/>
          </a:xfrm>
        </p:spPr>
        <p:txBody>
          <a:bodyPr/>
          <a:lstStyle/>
          <a:p>
            <a:r>
              <a:rPr lang="zh-CN" altLang="en-US" dirty="0"/>
              <a:t>主讲人：青岛营业部 陈亮</a:t>
            </a:r>
          </a:p>
        </p:txBody>
      </p:sp>
      <p:sp>
        <p:nvSpPr>
          <p:cNvPr id="3" name="文本框 2"/>
          <p:cNvSpPr txBox="1"/>
          <p:nvPr/>
        </p:nvSpPr>
        <p:spPr>
          <a:xfrm>
            <a:off x="3374967" y="6035040"/>
            <a:ext cx="2768138" cy="276999"/>
          </a:xfrm>
          <a:prstGeom prst="rect">
            <a:avLst/>
          </a:prstGeom>
          <a:noFill/>
        </p:spPr>
        <p:txBody>
          <a:bodyPr wrap="square" rtlCol="0">
            <a:spAutoFit/>
          </a:bodyPr>
          <a:lstStyle/>
          <a:p>
            <a:pPr algn="ctr"/>
            <a:r>
              <a:rPr lang="en-US" altLang="zh-CN" sz="1200" dirty="0">
                <a:latin typeface="Times New Roman" panose="02020603050405020304" pitchFamily="18" charset="0"/>
                <a:cs typeface="Times New Roman" panose="02020603050405020304" pitchFamily="18" charset="0"/>
              </a:rPr>
              <a:t>www.sdfutures.com.cn</a:t>
            </a:r>
            <a:endParaRPr lang="zh-CN" altLang="zh-CN"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236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E72AC35-C300-4C17-9939-400F18AC371D}"/>
              </a:ext>
            </a:extLst>
          </p:cNvPr>
          <p:cNvSpPr>
            <a:spLocks noGrp="1"/>
          </p:cNvSpPr>
          <p:nvPr>
            <p:ph type="ctrTitle"/>
          </p:nvPr>
        </p:nvSpPr>
        <p:spPr/>
        <p:txBody>
          <a:bodyPr/>
          <a:lstStyle/>
          <a:p>
            <a:r>
              <a:rPr lang="zh-CN" altLang="en-US" dirty="0"/>
              <a:t>服务客户的主要内容</a:t>
            </a:r>
          </a:p>
        </p:txBody>
      </p:sp>
      <p:sp>
        <p:nvSpPr>
          <p:cNvPr id="3" name="副标题 2">
            <a:extLst>
              <a:ext uri="{FF2B5EF4-FFF2-40B4-BE49-F238E27FC236}">
                <a16:creationId xmlns:a16="http://schemas.microsoft.com/office/drawing/2014/main" id="{02030CC2-5C17-4B42-864C-77E846550CFA}"/>
              </a:ext>
            </a:extLst>
          </p:cNvPr>
          <p:cNvSpPr>
            <a:spLocks noGrp="1"/>
          </p:cNvSpPr>
          <p:nvPr>
            <p:ph type="subTitle" idx="1"/>
          </p:nvPr>
        </p:nvSpPr>
        <p:spPr/>
        <p:txBody>
          <a:bodyPr/>
          <a:lstStyle/>
          <a:p>
            <a:r>
              <a:rPr lang="zh-CN" altLang="en-US" b="1" dirty="0"/>
              <a:t>服务客户的技巧</a:t>
            </a:r>
          </a:p>
          <a:p>
            <a:endParaRPr lang="zh-CN" altLang="en-US" dirty="0"/>
          </a:p>
        </p:txBody>
      </p:sp>
      <p:graphicFrame>
        <p:nvGraphicFramePr>
          <p:cNvPr id="5" name="图示 4">
            <a:extLst>
              <a:ext uri="{FF2B5EF4-FFF2-40B4-BE49-F238E27FC236}">
                <a16:creationId xmlns:a16="http://schemas.microsoft.com/office/drawing/2014/main" id="{C7FED18B-0CDF-432B-AB64-6461440416C8}"/>
              </a:ext>
            </a:extLst>
          </p:cNvPr>
          <p:cNvGraphicFramePr/>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539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907103-4246-441C-800A-A61095382A89}"/>
              </a:ext>
            </a:extLst>
          </p:cNvPr>
          <p:cNvSpPr>
            <a:spLocks noGrp="1"/>
          </p:cNvSpPr>
          <p:nvPr>
            <p:ph type="ctrTitle"/>
          </p:nvPr>
        </p:nvSpPr>
        <p:spPr/>
        <p:txBody>
          <a:bodyPr/>
          <a:lstStyle/>
          <a:p>
            <a:r>
              <a:rPr lang="zh-CN" altLang="en-US" dirty="0"/>
              <a:t>服务客户的主要内容</a:t>
            </a:r>
          </a:p>
        </p:txBody>
      </p:sp>
      <p:sp>
        <p:nvSpPr>
          <p:cNvPr id="3" name="副标题 2">
            <a:extLst>
              <a:ext uri="{FF2B5EF4-FFF2-40B4-BE49-F238E27FC236}">
                <a16:creationId xmlns:a16="http://schemas.microsoft.com/office/drawing/2014/main" id="{10ACFE81-71B4-4E50-B957-EACBD5963DB1}"/>
              </a:ext>
            </a:extLst>
          </p:cNvPr>
          <p:cNvSpPr>
            <a:spLocks noGrp="1"/>
          </p:cNvSpPr>
          <p:nvPr>
            <p:ph type="subTitle" idx="1"/>
          </p:nvPr>
        </p:nvSpPr>
        <p:spPr/>
        <p:txBody>
          <a:bodyPr/>
          <a:lstStyle/>
          <a:p>
            <a:r>
              <a:rPr lang="zh-CN" altLang="en-US" b="1" dirty="0"/>
              <a:t>导致客户有挫败感的五大因素：</a:t>
            </a:r>
            <a:endParaRPr lang="zh-CN" altLang="en-US" dirty="0"/>
          </a:p>
        </p:txBody>
      </p:sp>
      <p:graphicFrame>
        <p:nvGraphicFramePr>
          <p:cNvPr id="8" name="图示 7">
            <a:extLst>
              <a:ext uri="{FF2B5EF4-FFF2-40B4-BE49-F238E27FC236}">
                <a16:creationId xmlns:a16="http://schemas.microsoft.com/office/drawing/2014/main" id="{9935F510-B135-4916-A402-D178EA4B0F60}"/>
              </a:ext>
            </a:extLst>
          </p:cNvPr>
          <p:cNvGraphicFramePr/>
          <p:nvPr>
            <p:extLst>
              <p:ext uri="{D42A27DB-BD31-4B8C-83A1-F6EECF244321}">
                <p14:modId xmlns:p14="http://schemas.microsoft.com/office/powerpoint/2010/main" val="3834526897"/>
              </p:ext>
            </p:extLst>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725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BCE0A0-3322-4198-B3BD-7721C9D49E7D}"/>
              </a:ext>
            </a:extLst>
          </p:cNvPr>
          <p:cNvSpPr>
            <a:spLocks noGrp="1"/>
          </p:cNvSpPr>
          <p:nvPr>
            <p:ph type="ctrTitle"/>
          </p:nvPr>
        </p:nvSpPr>
        <p:spPr/>
        <p:txBody>
          <a:bodyPr/>
          <a:lstStyle/>
          <a:p>
            <a:r>
              <a:rPr lang="zh-CN" altLang="en-US" dirty="0"/>
              <a:t>服务客户的主要内容</a:t>
            </a:r>
          </a:p>
        </p:txBody>
      </p:sp>
      <p:sp>
        <p:nvSpPr>
          <p:cNvPr id="3" name="副标题 2">
            <a:extLst>
              <a:ext uri="{FF2B5EF4-FFF2-40B4-BE49-F238E27FC236}">
                <a16:creationId xmlns:a16="http://schemas.microsoft.com/office/drawing/2014/main" id="{325A3AC6-4A08-44EE-99E8-9D86BAB8284B}"/>
              </a:ext>
            </a:extLst>
          </p:cNvPr>
          <p:cNvSpPr>
            <a:spLocks noGrp="1"/>
          </p:cNvSpPr>
          <p:nvPr>
            <p:ph type="subTitle" idx="1"/>
          </p:nvPr>
        </p:nvSpPr>
        <p:spPr/>
        <p:txBody>
          <a:bodyPr/>
          <a:lstStyle/>
          <a:p>
            <a:r>
              <a:rPr lang="zh-CN" altLang="en-US" b="1" dirty="0">
                <a:effectLst>
                  <a:outerShdw blurRad="38100" dist="38100" dir="2700000" algn="tl">
                    <a:srgbClr val="C0C0C0"/>
                  </a:outerShdw>
                </a:effectLst>
              </a:rPr>
              <a:t>投诉问题的处理技巧</a:t>
            </a:r>
            <a:endParaRPr lang="zh-CN" altLang="en-US" dirty="0"/>
          </a:p>
        </p:txBody>
      </p:sp>
      <p:graphicFrame>
        <p:nvGraphicFramePr>
          <p:cNvPr id="5" name="图示 4">
            <a:extLst>
              <a:ext uri="{FF2B5EF4-FFF2-40B4-BE49-F238E27FC236}">
                <a16:creationId xmlns:a16="http://schemas.microsoft.com/office/drawing/2014/main" id="{BF5A1C3B-267D-4C57-90D4-A27EE949E7FD}"/>
              </a:ext>
            </a:extLst>
          </p:cNvPr>
          <p:cNvGraphicFramePr/>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7513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F1AB59-90B0-4D73-990D-0FBE1E74855E}"/>
              </a:ext>
            </a:extLst>
          </p:cNvPr>
          <p:cNvSpPr>
            <a:spLocks noGrp="1"/>
          </p:cNvSpPr>
          <p:nvPr>
            <p:ph type="ctrTitle"/>
          </p:nvPr>
        </p:nvSpPr>
        <p:spPr/>
        <p:txBody>
          <a:bodyPr/>
          <a:lstStyle/>
          <a:p>
            <a:r>
              <a:rPr lang="zh-CN" altLang="en-US" dirty="0"/>
              <a:t>三。个人心得</a:t>
            </a:r>
          </a:p>
        </p:txBody>
      </p:sp>
      <p:sp>
        <p:nvSpPr>
          <p:cNvPr id="4" name="文本占位符 3">
            <a:extLst>
              <a:ext uri="{FF2B5EF4-FFF2-40B4-BE49-F238E27FC236}">
                <a16:creationId xmlns:a16="http://schemas.microsoft.com/office/drawing/2014/main" id="{CB0D528C-A7E1-4DD1-BFCC-228550F29E29}"/>
              </a:ext>
            </a:extLst>
          </p:cNvPr>
          <p:cNvSpPr>
            <a:spLocks noGrp="1"/>
          </p:cNvSpPr>
          <p:nvPr>
            <p:ph type="body" idx="10"/>
          </p:nvPr>
        </p:nvSpPr>
        <p:spPr>
          <a:xfrm>
            <a:off x="324738" y="989901"/>
            <a:ext cx="8571434" cy="4710143"/>
          </a:xfrm>
        </p:spPr>
        <p:txBody>
          <a:bodyPr/>
          <a:lstStyle/>
          <a:p>
            <a:r>
              <a:rPr lang="en-US" altLang="zh-CN" dirty="0"/>
              <a:t>      </a:t>
            </a:r>
            <a:r>
              <a:rPr lang="zh-CN" altLang="en-US" dirty="0"/>
              <a:t>期货是门二次甚至三次营销的营销行为，要先营销客户开户，转户，再辅助客户交易，控制风险，因此期货这个行业的服务我认为是整个营销学当中最考量个人综合实力的一个金融衍生品行业。</a:t>
            </a:r>
            <a:endParaRPr lang="en-US" altLang="zh-CN" dirty="0"/>
          </a:p>
          <a:p>
            <a:r>
              <a:rPr lang="en-US" altLang="zh-CN" dirty="0"/>
              <a:t>     </a:t>
            </a:r>
            <a:r>
              <a:rPr lang="zh-CN" altLang="en-US" dirty="0"/>
              <a:t>每个客户都是我们的财神爷，我们的收入都来自于客户的交易和介绍。那服务客户最重要的是什么？是态度和专业度。</a:t>
            </a:r>
            <a:endParaRPr lang="en-US" altLang="zh-CN" dirty="0"/>
          </a:p>
          <a:p>
            <a:r>
              <a:rPr lang="en-US" altLang="zh-CN" dirty="0"/>
              <a:t>     </a:t>
            </a:r>
            <a:r>
              <a:rPr lang="zh-CN" altLang="en-US" dirty="0"/>
              <a:t>为什么不是专业度第一，因为期货也好，股票也好，谁都不可能每次都说对，你说对客户也不一定能做，更多的时候是客户来问你他被套之后你的建议，空仓的时候客户问你买什么好，卖什么好。但是诸如此类的问题在我看来都是风险性问题，回答不好往往给自己埋坑，但是我们又不得不面对。那在这个时候，态度就能在一定程度上弥补来自于行情的波动。我们作为期货人，不是私募投顾，我们更多的本职工作是给客户提供来自于现货的消息，盘面的波动区间等等相对客观的东西，每天定时定点的给客户发一些研报，定期给客户打回访电话关心客户的心态包括交易心理辅导。这些都是相对客观的也是我们的本职工作。让客户离不开你，让你们的黏度增加到</a:t>
            </a:r>
            <a:r>
              <a:rPr lang="en-US" altLang="zh-CN" dirty="0"/>
              <a:t>max</a:t>
            </a:r>
            <a:r>
              <a:rPr lang="zh-CN" altLang="en-US" dirty="0"/>
              <a:t>，那在存量竞争的当下，服务客户就不是一门工作，而是一种本能。</a:t>
            </a:r>
            <a:endParaRPr lang="en-US" altLang="zh-CN" dirty="0"/>
          </a:p>
          <a:p>
            <a:endParaRPr lang="zh-CN" altLang="en-US" dirty="0"/>
          </a:p>
        </p:txBody>
      </p:sp>
    </p:spTree>
    <p:extLst>
      <p:ext uri="{BB962C8B-B14F-4D97-AF65-F5344CB8AC3E}">
        <p14:creationId xmlns:p14="http://schemas.microsoft.com/office/powerpoint/2010/main" val="4107179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245C80-52C1-41AB-AA24-43C57454B75B}"/>
              </a:ext>
            </a:extLst>
          </p:cNvPr>
          <p:cNvSpPr>
            <a:spLocks noGrp="1"/>
          </p:cNvSpPr>
          <p:nvPr>
            <p:ph type="ctrTitle"/>
          </p:nvPr>
        </p:nvSpPr>
        <p:spPr/>
        <p:txBody>
          <a:bodyPr/>
          <a:lstStyle/>
          <a:p>
            <a:r>
              <a:rPr lang="zh-CN" altLang="en-US" dirty="0"/>
              <a:t>个人心得</a:t>
            </a:r>
          </a:p>
        </p:txBody>
      </p:sp>
      <p:sp>
        <p:nvSpPr>
          <p:cNvPr id="4" name="文本占位符 3">
            <a:extLst>
              <a:ext uri="{FF2B5EF4-FFF2-40B4-BE49-F238E27FC236}">
                <a16:creationId xmlns:a16="http://schemas.microsoft.com/office/drawing/2014/main" id="{E0C396CA-5BFB-4EF9-89BE-E4D9156B881A}"/>
              </a:ext>
            </a:extLst>
          </p:cNvPr>
          <p:cNvSpPr>
            <a:spLocks noGrp="1"/>
          </p:cNvSpPr>
          <p:nvPr>
            <p:ph type="body" idx="10"/>
          </p:nvPr>
        </p:nvSpPr>
        <p:spPr>
          <a:xfrm>
            <a:off x="324738" y="981513"/>
            <a:ext cx="8571434" cy="4718532"/>
          </a:xfrm>
        </p:spPr>
        <p:txBody>
          <a:bodyPr/>
          <a:lstStyle/>
          <a:p>
            <a:r>
              <a:rPr lang="zh-CN" altLang="en-US" dirty="0"/>
              <a:t>     疫情期间，我们的业务模式和以往有了些许的变化，客户也和我们一样经历着疫情带来的种种变化。新形式，新业态，就需要我们升级我们的服务形式。</a:t>
            </a:r>
            <a:endParaRPr lang="en-US" altLang="zh-CN" dirty="0"/>
          </a:p>
          <a:p>
            <a:r>
              <a:rPr lang="zh-CN" altLang="en-US" dirty="0"/>
              <a:t>在服务的环节当中，情商我认为是高于智商的。期货毕竟是零和交易，参与这个市场的主体在入场前一定认为自己比别的投资者聪明，但是期货需要“博傻”的心态。那作为我们从业人员，客情维系我认为应该在我们的工作中应该占比更重，敬业的态度</a:t>
            </a:r>
            <a:r>
              <a:rPr lang="en-US" altLang="zh-CN" dirty="0"/>
              <a:t>+</a:t>
            </a:r>
            <a:r>
              <a:rPr lang="zh-CN" altLang="en-US" dirty="0"/>
              <a:t>专业的服务</a:t>
            </a:r>
            <a:r>
              <a:rPr lang="en-US" altLang="zh-CN" dirty="0"/>
              <a:t>+</a:t>
            </a:r>
            <a:r>
              <a:rPr lang="zh-CN" altLang="en-US" dirty="0"/>
              <a:t>高情商的客情通过这海陆空一体的方式才能开拓新开户，服务和留住老客户。</a:t>
            </a:r>
            <a:endParaRPr lang="en-US" altLang="zh-CN" dirty="0"/>
          </a:p>
          <a:p>
            <a:r>
              <a:rPr lang="en-US" altLang="zh-CN" dirty="0"/>
              <a:t>     </a:t>
            </a:r>
            <a:r>
              <a:rPr lang="zh-CN" altLang="en-US" dirty="0"/>
              <a:t>把自己当做投资者去思考，如果我是投资者，我会在我这里开户吗？我会从别的公司分仓到我这里吗？我会把身边的朋友介绍给我吗？我对我的服务满足吗？</a:t>
            </a:r>
            <a:endParaRPr lang="en-US" altLang="zh-CN" dirty="0"/>
          </a:p>
          <a:p>
            <a:r>
              <a:rPr lang="en-US" altLang="zh-CN" dirty="0"/>
              <a:t>      </a:t>
            </a:r>
            <a:r>
              <a:rPr lang="zh-CN" altLang="en-US" dirty="0"/>
              <a:t>把客户当成朋友去相处，我相信客户也会把你当做朋友去对待！</a:t>
            </a:r>
            <a:endParaRPr lang="en-US" altLang="zh-CN" dirty="0"/>
          </a:p>
          <a:p>
            <a:r>
              <a:rPr lang="en-US" altLang="zh-CN" dirty="0"/>
              <a:t>       </a:t>
            </a:r>
            <a:r>
              <a:rPr lang="zh-CN" altLang="en-US" dirty="0"/>
              <a:t>为师者，桃李满天下。</a:t>
            </a:r>
            <a:endParaRPr lang="en-US" altLang="zh-CN" dirty="0"/>
          </a:p>
          <a:p>
            <a:r>
              <a:rPr lang="en-US" altLang="zh-CN" dirty="0"/>
              <a:t>       </a:t>
            </a:r>
            <a:r>
              <a:rPr lang="zh-CN" altLang="en-US"/>
              <a:t>期货从业者，客户遍五洲。</a:t>
            </a:r>
            <a:endParaRPr lang="en-US" altLang="zh-CN" dirty="0"/>
          </a:p>
        </p:txBody>
      </p:sp>
    </p:spTree>
    <p:extLst>
      <p:ext uri="{BB962C8B-B14F-4D97-AF65-F5344CB8AC3E}">
        <p14:creationId xmlns:p14="http://schemas.microsoft.com/office/powerpoint/2010/main" val="3105941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9" name="Picture 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355004" y="5234394"/>
            <a:ext cx="1105708" cy="11057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标题 3"/>
          <p:cNvSpPr>
            <a:spLocks noGrp="1"/>
          </p:cNvSpPr>
          <p:nvPr>
            <p:ph type="title"/>
          </p:nvPr>
        </p:nvSpPr>
        <p:spPr>
          <a:xfrm>
            <a:off x="1164215" y="2439286"/>
            <a:ext cx="7886700" cy="581115"/>
          </a:xfrm>
        </p:spPr>
        <p:txBody>
          <a:bodyPr/>
          <a:lstStyle/>
          <a:p>
            <a:r>
              <a:rPr lang="zh-CN" altLang="en-US" dirty="0">
                <a:solidFill>
                  <a:srgbClr val="C00000"/>
                </a:solidFill>
              </a:rPr>
              <a:t>敬请雅正 欢迎交流</a:t>
            </a:r>
          </a:p>
        </p:txBody>
      </p:sp>
      <p:sp>
        <p:nvSpPr>
          <p:cNvPr id="5" name="文本占位符 4"/>
          <p:cNvSpPr>
            <a:spLocks noGrp="1"/>
          </p:cNvSpPr>
          <p:nvPr>
            <p:ph type="body" idx="1"/>
          </p:nvPr>
        </p:nvSpPr>
        <p:spPr>
          <a:xfrm>
            <a:off x="1413597" y="3077840"/>
            <a:ext cx="7886700" cy="444009"/>
          </a:xfrm>
        </p:spPr>
        <p:txBody>
          <a:bodyPr/>
          <a:lstStyle/>
          <a:p>
            <a:r>
              <a:rPr lang="zh-CN" altLang="en-US" dirty="0"/>
              <a:t>主讲人：陈亮   邮箱：</a:t>
            </a:r>
            <a:r>
              <a:rPr lang="en-US" altLang="zh-CN" dirty="0"/>
              <a:t>CL@sdfutures.com.cn</a:t>
            </a:r>
            <a:endParaRPr lang="zh-CN" altLang="en-US" dirty="0"/>
          </a:p>
        </p:txBody>
      </p:sp>
      <p:sp>
        <p:nvSpPr>
          <p:cNvPr id="25" name="文本占位符 24"/>
          <p:cNvSpPr>
            <a:spLocks noGrp="1"/>
          </p:cNvSpPr>
          <p:nvPr>
            <p:ph type="body" idx="13"/>
          </p:nvPr>
        </p:nvSpPr>
        <p:spPr>
          <a:xfrm>
            <a:off x="574012" y="5735842"/>
            <a:ext cx="7886700" cy="872345"/>
          </a:xfrm>
        </p:spPr>
        <p:txBody>
          <a:bodyPr/>
          <a:lstStyle/>
          <a:p>
            <a:r>
              <a:rPr lang="zh-CN" altLang="zh-CN" dirty="0"/>
              <a:t>盛于理念 达于机会</a:t>
            </a:r>
          </a:p>
          <a:p>
            <a:r>
              <a:rPr lang="zh-CN" altLang="zh-CN" dirty="0"/>
              <a:t>◎</a:t>
            </a:r>
            <a:r>
              <a:rPr lang="en-US" altLang="zh-CN" dirty="0"/>
              <a:t>2018 </a:t>
            </a:r>
            <a:r>
              <a:rPr lang="en-US" altLang="zh-CN" dirty="0" err="1"/>
              <a:t>Shengda</a:t>
            </a:r>
            <a:r>
              <a:rPr lang="en-US" altLang="zh-CN" dirty="0"/>
              <a:t> futures </a:t>
            </a:r>
            <a:r>
              <a:rPr lang="en-US" altLang="zh-CN" dirty="0" err="1"/>
              <a:t>Co.,Ltd</a:t>
            </a:r>
            <a:r>
              <a:rPr lang="en-US" altLang="zh-CN" dirty="0"/>
              <a:t>.  All rights reserved</a:t>
            </a:r>
            <a:endParaRPr lang="zh-CN" altLang="zh-CN" dirty="0"/>
          </a:p>
        </p:txBody>
      </p:sp>
    </p:spTree>
    <p:extLst>
      <p:ext uri="{BB962C8B-B14F-4D97-AF65-F5344CB8AC3E}">
        <p14:creationId xmlns:p14="http://schemas.microsoft.com/office/powerpoint/2010/main" val="2952174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 name="图片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6910" y="1965957"/>
            <a:ext cx="2551681" cy="2518757"/>
          </a:xfrm>
          <a:prstGeom prst="roundRect">
            <a:avLst/>
          </a:prstGeom>
        </p:spPr>
      </p:pic>
      <p:sp>
        <p:nvSpPr>
          <p:cNvPr id="25" name="文本框 24"/>
          <p:cNvSpPr txBox="1"/>
          <p:nvPr/>
        </p:nvSpPr>
        <p:spPr>
          <a:xfrm>
            <a:off x="1375431" y="2489389"/>
            <a:ext cx="1529542" cy="307777"/>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altLang="zh-CN" sz="1400" dirty="0">
                <a:solidFill>
                  <a:schemeClr val="bg1"/>
                </a:solidFill>
                <a:latin typeface="Arial" panose="020B0604020202020204" pitchFamily="34" charset="0"/>
                <a:cs typeface="Arial" panose="020B0604020202020204" pitchFamily="34" charset="0"/>
              </a:rPr>
              <a:t>CONTENT</a:t>
            </a:r>
            <a:endParaRPr lang="zh-CN" altLang="en-US" sz="1400" dirty="0">
              <a:solidFill>
                <a:schemeClr val="bg1"/>
              </a:solidFill>
              <a:latin typeface="Arial" panose="020B0604020202020204" pitchFamily="34" charset="0"/>
              <a:cs typeface="Arial" panose="020B0604020202020204" pitchFamily="34" charset="0"/>
            </a:endParaRPr>
          </a:p>
        </p:txBody>
      </p:sp>
      <p:sp>
        <p:nvSpPr>
          <p:cNvPr id="30" name="文本框 29"/>
          <p:cNvSpPr txBox="1"/>
          <p:nvPr/>
        </p:nvSpPr>
        <p:spPr>
          <a:xfrm>
            <a:off x="1375431" y="2119680"/>
            <a:ext cx="856211" cy="461665"/>
          </a:xfrm>
          <a:prstGeom prst="rect">
            <a:avLst/>
          </a:prstGeom>
          <a:noFill/>
          <a:effectLst>
            <a:outerShdw blurRad="50800" dist="38100" dir="5400000" algn="t" rotWithShape="0">
              <a:prstClr val="black">
                <a:alpha val="40000"/>
              </a:prstClr>
            </a:outerShdw>
          </a:effectLst>
        </p:spPr>
        <p:txBody>
          <a:bodyPr wrap="square" rtlCol="0">
            <a:spAutoFit/>
          </a:bodyPr>
          <a:lstStyle/>
          <a:p>
            <a:r>
              <a:rPr lang="zh-CN" altLang="en-US" sz="2400" b="1" dirty="0">
                <a:solidFill>
                  <a:schemeClr val="bg1"/>
                </a:solidFill>
                <a:latin typeface="微软雅黑" panose="020B0503020204020204" pitchFamily="34" charset="-122"/>
                <a:ea typeface="微软雅黑" panose="020B0503020204020204" pitchFamily="34" charset="-122"/>
              </a:rPr>
              <a:t>目录</a:t>
            </a:r>
          </a:p>
        </p:txBody>
      </p:sp>
      <p:grpSp>
        <p:nvGrpSpPr>
          <p:cNvPr id="35" name="组合 34"/>
          <p:cNvGrpSpPr/>
          <p:nvPr/>
        </p:nvGrpSpPr>
        <p:grpSpPr>
          <a:xfrm>
            <a:off x="4276216" y="2078051"/>
            <a:ext cx="3795446" cy="338554"/>
            <a:chOff x="4276216" y="2359713"/>
            <a:chExt cx="3795446" cy="338554"/>
          </a:xfrm>
        </p:grpSpPr>
        <p:sp>
          <p:nvSpPr>
            <p:cNvPr id="14" name="文本框 13"/>
            <p:cNvSpPr txBox="1"/>
            <p:nvPr/>
          </p:nvSpPr>
          <p:spPr>
            <a:xfrm>
              <a:off x="4754886" y="2359713"/>
              <a:ext cx="3316776"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客户服务的概念</a:t>
              </a:r>
            </a:p>
          </p:txBody>
        </p:sp>
        <p:sp>
          <p:nvSpPr>
            <p:cNvPr id="33" name="圆角矩形 32"/>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4276216" y="2359713"/>
              <a:ext cx="274320" cy="338554"/>
            </a:xfrm>
            <a:prstGeom prst="rect">
              <a:avLst/>
            </a:prstGeom>
            <a:noFill/>
          </p:spPr>
          <p:txBody>
            <a:bodyPr wrap="square" rtlCol="0">
              <a:spAutoFit/>
            </a:bodyPr>
            <a:lstStyle/>
            <a:p>
              <a:r>
                <a:rPr lang="en-US" altLang="zh-CN" sz="1600" dirty="0">
                  <a:solidFill>
                    <a:schemeClr val="bg1"/>
                  </a:solidFill>
                  <a:latin typeface="微软雅黑" panose="020B0503020204020204" pitchFamily="34" charset="-122"/>
                  <a:ea typeface="微软雅黑" panose="020B0503020204020204" pitchFamily="34" charset="-122"/>
                </a:rPr>
                <a:t>1</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grpSp>
        <p:nvGrpSpPr>
          <p:cNvPr id="36" name="组合 35"/>
          <p:cNvGrpSpPr/>
          <p:nvPr/>
        </p:nvGrpSpPr>
        <p:grpSpPr>
          <a:xfrm>
            <a:off x="4276216" y="2706725"/>
            <a:ext cx="3795446" cy="338554"/>
            <a:chOff x="4276216" y="2359713"/>
            <a:chExt cx="3795446" cy="338554"/>
          </a:xfrm>
        </p:grpSpPr>
        <p:sp>
          <p:nvSpPr>
            <p:cNvPr id="37" name="文本框 36"/>
            <p:cNvSpPr txBox="1"/>
            <p:nvPr/>
          </p:nvSpPr>
          <p:spPr>
            <a:xfrm>
              <a:off x="4754886" y="2359713"/>
              <a:ext cx="3316776"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客户服务的主要内容</a:t>
              </a:r>
            </a:p>
          </p:txBody>
        </p:sp>
        <p:sp>
          <p:nvSpPr>
            <p:cNvPr id="38" name="圆角矩形 37"/>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276216" y="2359713"/>
              <a:ext cx="274320" cy="338554"/>
            </a:xfrm>
            <a:prstGeom prst="rect">
              <a:avLst/>
            </a:prstGeom>
            <a:noFill/>
          </p:spPr>
          <p:txBody>
            <a:bodyPr wrap="square" rtlCol="0">
              <a:spAutoFit/>
            </a:bodyPr>
            <a:lstStyle/>
            <a:p>
              <a:r>
                <a:rPr lang="en-US" altLang="zh-CN" sz="1600" dirty="0">
                  <a:solidFill>
                    <a:schemeClr val="bg1"/>
                  </a:solidFill>
                  <a:latin typeface="微软雅黑" panose="020B0503020204020204" pitchFamily="34" charset="-122"/>
                  <a:ea typeface="微软雅黑" panose="020B0503020204020204" pitchFamily="34" charset="-122"/>
                </a:rPr>
                <a:t>2</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grpSp>
        <p:nvGrpSpPr>
          <p:cNvPr id="44" name="组合 43"/>
          <p:cNvGrpSpPr/>
          <p:nvPr/>
        </p:nvGrpSpPr>
        <p:grpSpPr>
          <a:xfrm>
            <a:off x="4276216" y="3335399"/>
            <a:ext cx="3795446" cy="338554"/>
            <a:chOff x="4276216" y="2359713"/>
            <a:chExt cx="3795446" cy="338554"/>
          </a:xfrm>
        </p:grpSpPr>
        <p:sp>
          <p:nvSpPr>
            <p:cNvPr id="45" name="文本框 44"/>
            <p:cNvSpPr txBox="1"/>
            <p:nvPr/>
          </p:nvSpPr>
          <p:spPr>
            <a:xfrm>
              <a:off x="4754886" y="2359713"/>
              <a:ext cx="3316776" cy="338554"/>
            </a:xfrm>
            <a:prstGeom prst="rect">
              <a:avLst/>
            </a:prstGeom>
            <a:noFill/>
          </p:spPr>
          <p:txBody>
            <a:bodyPr wrap="square" rtlCol="0">
              <a:spAutoFit/>
            </a:bodyPr>
            <a:lstStyle/>
            <a:p>
              <a:r>
                <a:rPr lang="zh-CN" altLang="en-US" sz="1600" dirty="0">
                  <a:latin typeface="微软雅黑" panose="020B0503020204020204" pitchFamily="34" charset="-122"/>
                  <a:ea typeface="微软雅黑" panose="020B0503020204020204" pitchFamily="34" charset="-122"/>
                </a:rPr>
                <a:t>个人经验分享</a:t>
              </a:r>
            </a:p>
          </p:txBody>
        </p:sp>
        <p:sp>
          <p:nvSpPr>
            <p:cNvPr id="46" name="圆角矩形 45"/>
            <p:cNvSpPr/>
            <p:nvPr/>
          </p:nvSpPr>
          <p:spPr>
            <a:xfrm rot="18900000">
              <a:off x="4289372" y="2391830"/>
              <a:ext cx="274320" cy="27432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4276216" y="2359713"/>
              <a:ext cx="274320" cy="338554"/>
            </a:xfrm>
            <a:prstGeom prst="rect">
              <a:avLst/>
            </a:prstGeom>
            <a:noFill/>
          </p:spPr>
          <p:txBody>
            <a:bodyPr wrap="square" rtlCol="0">
              <a:spAutoFit/>
            </a:bodyPr>
            <a:lstStyle/>
            <a:p>
              <a:r>
                <a:rPr lang="en-US" altLang="zh-CN" sz="1600" dirty="0">
                  <a:solidFill>
                    <a:schemeClr val="bg1"/>
                  </a:solidFill>
                  <a:latin typeface="微软雅黑" panose="020B0503020204020204" pitchFamily="34" charset="-122"/>
                  <a:ea typeface="微软雅黑" panose="020B0503020204020204" pitchFamily="34" charset="-122"/>
                </a:rPr>
                <a:t>3</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429493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BABC57-02B6-468C-85FF-1546423217C3}"/>
              </a:ext>
            </a:extLst>
          </p:cNvPr>
          <p:cNvSpPr>
            <a:spLocks noGrp="1"/>
          </p:cNvSpPr>
          <p:nvPr>
            <p:ph type="ctrTitle"/>
          </p:nvPr>
        </p:nvSpPr>
        <p:spPr/>
        <p:txBody>
          <a:bodyPr/>
          <a:lstStyle/>
          <a:p>
            <a:r>
              <a:rPr lang="zh-CN" altLang="en-US" dirty="0"/>
              <a:t>一。客户服务的概念</a:t>
            </a:r>
          </a:p>
        </p:txBody>
      </p:sp>
      <p:sp>
        <p:nvSpPr>
          <p:cNvPr id="3" name="副标题 2">
            <a:extLst>
              <a:ext uri="{FF2B5EF4-FFF2-40B4-BE49-F238E27FC236}">
                <a16:creationId xmlns:a16="http://schemas.microsoft.com/office/drawing/2014/main" id="{D3D6140E-90B6-4900-8AC1-AAE7476BD995}"/>
              </a:ext>
            </a:extLst>
          </p:cNvPr>
          <p:cNvSpPr>
            <a:spLocks noGrp="1"/>
          </p:cNvSpPr>
          <p:nvPr>
            <p:ph type="subTitle" idx="1"/>
          </p:nvPr>
        </p:nvSpPr>
        <p:spPr/>
        <p:txBody>
          <a:bodyPr/>
          <a:lstStyle/>
          <a:p>
            <a:r>
              <a:rPr lang="zh-CN" altLang="en-US" dirty="0"/>
              <a:t>客户服务的概念：</a:t>
            </a:r>
          </a:p>
        </p:txBody>
      </p:sp>
      <p:graphicFrame>
        <p:nvGraphicFramePr>
          <p:cNvPr id="5" name="图示 4">
            <a:extLst>
              <a:ext uri="{FF2B5EF4-FFF2-40B4-BE49-F238E27FC236}">
                <a16:creationId xmlns:a16="http://schemas.microsoft.com/office/drawing/2014/main" id="{D1A33F99-36A9-47CA-900F-EB650A4DE5A2}"/>
              </a:ext>
            </a:extLst>
          </p:cNvPr>
          <p:cNvGraphicFramePr/>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177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5A95C4-A4E3-4095-8650-D8FEC33A5E3A}"/>
              </a:ext>
            </a:extLst>
          </p:cNvPr>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。客户服务的概念</a:t>
            </a:r>
          </a:p>
        </p:txBody>
      </p:sp>
      <p:graphicFrame>
        <p:nvGraphicFramePr>
          <p:cNvPr id="3" name="图示 2">
            <a:extLst>
              <a:ext uri="{FF2B5EF4-FFF2-40B4-BE49-F238E27FC236}">
                <a16:creationId xmlns:a16="http://schemas.microsoft.com/office/drawing/2014/main" id="{FA3146A7-6725-41B5-A7D9-52708739E293}"/>
              </a:ext>
            </a:extLst>
          </p:cNvPr>
          <p:cNvGraphicFramePr/>
          <p:nvPr>
            <p:extLst>
              <p:ext uri="{D42A27DB-BD31-4B8C-83A1-F6EECF244321}">
                <p14:modId xmlns:p14="http://schemas.microsoft.com/office/powerpoint/2010/main" val="2555599617"/>
              </p:ext>
            </p:extLst>
          </p:nvPr>
        </p:nvGraphicFramePr>
        <p:xfrm>
          <a:off x="324738" y="1040235"/>
          <a:ext cx="8571434" cy="4659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522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CEDD14-1558-4044-A09B-EEEC29DBD943}"/>
              </a:ext>
            </a:extLst>
          </p:cNvPr>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2</a:t>
            </a:r>
            <a:r>
              <a:rPr lang="zh-CN" altLang="en-US" b="1" dirty="0">
                <a:latin typeface="微软雅黑" panose="020B0503020204020204" pitchFamily="34" charset="-122"/>
                <a:ea typeface="微软雅黑" panose="020B0503020204020204" pitchFamily="34" charset="-122"/>
              </a:rPr>
              <a:t>。客户服务的目的</a:t>
            </a:r>
          </a:p>
        </p:txBody>
      </p:sp>
      <p:graphicFrame>
        <p:nvGraphicFramePr>
          <p:cNvPr id="5" name="图示 4">
            <a:extLst>
              <a:ext uri="{FF2B5EF4-FFF2-40B4-BE49-F238E27FC236}">
                <a16:creationId xmlns:a16="http://schemas.microsoft.com/office/drawing/2014/main" id="{56F7AF7E-AE14-4B87-9D95-776C2946EFE1}"/>
              </a:ext>
            </a:extLst>
          </p:cNvPr>
          <p:cNvGraphicFramePr/>
          <p:nvPr/>
        </p:nvGraphicFramePr>
        <p:xfrm>
          <a:off x="324738" y="981513"/>
          <a:ext cx="8571434" cy="4718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433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A73814-1F80-4D6E-9517-480D8AF62DCC}"/>
              </a:ext>
            </a:extLst>
          </p:cNvPr>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3</a:t>
            </a:r>
            <a:r>
              <a:rPr lang="zh-CN" altLang="en-US" b="1" dirty="0">
                <a:latin typeface="微软雅黑" panose="020B0503020204020204" pitchFamily="34" charset="-122"/>
                <a:ea typeface="微软雅黑" panose="020B0503020204020204" pitchFamily="34" charset="-122"/>
              </a:rPr>
              <a:t>。客户服务的必要性</a:t>
            </a:r>
          </a:p>
        </p:txBody>
      </p:sp>
      <p:graphicFrame>
        <p:nvGraphicFramePr>
          <p:cNvPr id="6" name="图示 5">
            <a:extLst>
              <a:ext uri="{FF2B5EF4-FFF2-40B4-BE49-F238E27FC236}">
                <a16:creationId xmlns:a16="http://schemas.microsoft.com/office/drawing/2014/main" id="{2D3C14B9-88D3-4429-AD72-0AE1A56B7E00}"/>
              </a:ext>
            </a:extLst>
          </p:cNvPr>
          <p:cNvGraphicFramePr/>
          <p:nvPr>
            <p:extLst>
              <p:ext uri="{D42A27DB-BD31-4B8C-83A1-F6EECF244321}">
                <p14:modId xmlns:p14="http://schemas.microsoft.com/office/powerpoint/2010/main" val="737651377"/>
              </p:ext>
            </p:extLst>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7835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A43088-7EB9-4E26-B3B4-1CE36B6866A3}"/>
              </a:ext>
            </a:extLst>
          </p:cNvPr>
          <p:cNvSpPr>
            <a:spLocks noGrp="1"/>
          </p:cNvSpPr>
          <p:nvPr>
            <p:ph type="ctrTitle"/>
          </p:nvPr>
        </p:nvSpPr>
        <p:spPr/>
        <p:txBody>
          <a:bodyPr/>
          <a:lstStyle/>
          <a:p>
            <a:r>
              <a:rPr lang="zh-CN" altLang="en-US" dirty="0"/>
              <a:t>二。服务客户的主要内容</a:t>
            </a:r>
          </a:p>
        </p:txBody>
      </p:sp>
      <p:sp>
        <p:nvSpPr>
          <p:cNvPr id="3" name="副标题 2">
            <a:extLst>
              <a:ext uri="{FF2B5EF4-FFF2-40B4-BE49-F238E27FC236}">
                <a16:creationId xmlns:a16="http://schemas.microsoft.com/office/drawing/2014/main" id="{76CA8D65-7997-4005-A4FA-00DA70F73D1A}"/>
              </a:ext>
            </a:extLst>
          </p:cNvPr>
          <p:cNvSpPr>
            <a:spLocks noGrp="1"/>
          </p:cNvSpPr>
          <p:nvPr>
            <p:ph type="subTitle" idx="1"/>
          </p:nvPr>
        </p:nvSpPr>
        <p:spPr/>
        <p:txBody>
          <a:bodyPr/>
          <a:lstStyle/>
          <a:p>
            <a:r>
              <a:rPr lang="zh-CN" altLang="en-US" b="1" dirty="0"/>
              <a:t>服务客户的主要内容</a:t>
            </a:r>
          </a:p>
        </p:txBody>
      </p:sp>
      <p:graphicFrame>
        <p:nvGraphicFramePr>
          <p:cNvPr id="5" name="图示 4">
            <a:extLst>
              <a:ext uri="{FF2B5EF4-FFF2-40B4-BE49-F238E27FC236}">
                <a16:creationId xmlns:a16="http://schemas.microsoft.com/office/drawing/2014/main" id="{FE9F2826-6288-4C1A-BC8A-86E046786852}"/>
              </a:ext>
            </a:extLst>
          </p:cNvPr>
          <p:cNvGraphicFramePr/>
          <p:nvPr>
            <p:extLst>
              <p:ext uri="{D42A27DB-BD31-4B8C-83A1-F6EECF244321}">
                <p14:modId xmlns:p14="http://schemas.microsoft.com/office/powerpoint/2010/main" val="2091481935"/>
              </p:ext>
            </p:extLst>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241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DA1E1B-D0CB-48D8-A646-AEA3A0A08AAD}"/>
              </a:ext>
            </a:extLst>
          </p:cNvPr>
          <p:cNvSpPr>
            <a:spLocks noGrp="1"/>
          </p:cNvSpPr>
          <p:nvPr>
            <p:ph type="ctrTitle"/>
          </p:nvPr>
        </p:nvSpPr>
        <p:spPr/>
        <p:txBody>
          <a:bodyPr/>
          <a:lstStyle/>
          <a:p>
            <a:r>
              <a:rPr lang="zh-CN" altLang="en-US" dirty="0"/>
              <a:t>服务客户的主要内容</a:t>
            </a:r>
          </a:p>
        </p:txBody>
      </p:sp>
      <p:sp>
        <p:nvSpPr>
          <p:cNvPr id="3" name="副标题 2">
            <a:extLst>
              <a:ext uri="{FF2B5EF4-FFF2-40B4-BE49-F238E27FC236}">
                <a16:creationId xmlns:a16="http://schemas.microsoft.com/office/drawing/2014/main" id="{469C0749-AF7F-4CBE-AF3F-F9F07395C696}"/>
              </a:ext>
            </a:extLst>
          </p:cNvPr>
          <p:cNvSpPr>
            <a:spLocks noGrp="1"/>
          </p:cNvSpPr>
          <p:nvPr>
            <p:ph type="subTitle" idx="1"/>
          </p:nvPr>
        </p:nvSpPr>
        <p:spPr/>
        <p:txBody>
          <a:bodyPr/>
          <a:lstStyle/>
          <a:p>
            <a:r>
              <a:rPr lang="zh-CN" altLang="en-US" b="1" dirty="0"/>
              <a:t>我们需要提供什么服务</a:t>
            </a:r>
            <a:endParaRPr lang="en-US" altLang="zh-CN" b="1" dirty="0"/>
          </a:p>
          <a:p>
            <a:endParaRPr lang="zh-CN" altLang="en-US" dirty="0"/>
          </a:p>
        </p:txBody>
      </p:sp>
      <p:graphicFrame>
        <p:nvGraphicFramePr>
          <p:cNvPr id="5" name="图示 4">
            <a:extLst>
              <a:ext uri="{FF2B5EF4-FFF2-40B4-BE49-F238E27FC236}">
                <a16:creationId xmlns:a16="http://schemas.microsoft.com/office/drawing/2014/main" id="{C317C2DA-0D56-42E4-8451-6DE21D756FAF}"/>
              </a:ext>
            </a:extLst>
          </p:cNvPr>
          <p:cNvGraphicFramePr/>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629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194592-E29D-43D4-BDC2-742B07FBDB87}"/>
              </a:ext>
            </a:extLst>
          </p:cNvPr>
          <p:cNvSpPr>
            <a:spLocks noGrp="1"/>
          </p:cNvSpPr>
          <p:nvPr>
            <p:ph type="ctrTitle"/>
          </p:nvPr>
        </p:nvSpPr>
        <p:spPr/>
        <p:txBody>
          <a:bodyPr/>
          <a:lstStyle/>
          <a:p>
            <a:r>
              <a:rPr lang="zh-CN" altLang="en-US" dirty="0"/>
              <a:t>服务客户的主要内容</a:t>
            </a:r>
          </a:p>
        </p:txBody>
      </p:sp>
      <p:sp>
        <p:nvSpPr>
          <p:cNvPr id="3" name="副标题 2">
            <a:extLst>
              <a:ext uri="{FF2B5EF4-FFF2-40B4-BE49-F238E27FC236}">
                <a16:creationId xmlns:a16="http://schemas.microsoft.com/office/drawing/2014/main" id="{5EEF7536-FA7C-430D-BE11-34A0B0563732}"/>
              </a:ext>
            </a:extLst>
          </p:cNvPr>
          <p:cNvSpPr>
            <a:spLocks noGrp="1"/>
          </p:cNvSpPr>
          <p:nvPr>
            <p:ph type="subTitle" idx="1"/>
          </p:nvPr>
        </p:nvSpPr>
        <p:spPr/>
        <p:txBody>
          <a:bodyPr/>
          <a:lstStyle/>
          <a:p>
            <a:r>
              <a:rPr lang="zh-CN" altLang="en-US" b="1" dirty="0"/>
              <a:t>客户想要什么服务</a:t>
            </a:r>
          </a:p>
        </p:txBody>
      </p:sp>
      <p:graphicFrame>
        <p:nvGraphicFramePr>
          <p:cNvPr id="7" name="图示 6">
            <a:extLst>
              <a:ext uri="{FF2B5EF4-FFF2-40B4-BE49-F238E27FC236}">
                <a16:creationId xmlns:a16="http://schemas.microsoft.com/office/drawing/2014/main" id="{1EE3F4E0-2ACE-4885-98FF-E432DFE4285F}"/>
              </a:ext>
            </a:extLst>
          </p:cNvPr>
          <p:cNvGraphicFramePr/>
          <p:nvPr/>
        </p:nvGraphicFramePr>
        <p:xfrm>
          <a:off x="324738" y="1606609"/>
          <a:ext cx="8571434" cy="409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4599767"/>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1573</TotalTime>
  <Words>1245</Words>
  <Application>Microsoft Office PowerPoint</Application>
  <PresentationFormat>全屏显示(4:3)</PresentationFormat>
  <Paragraphs>100</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等线</vt:lpstr>
      <vt:lpstr>宋体</vt:lpstr>
      <vt:lpstr>微软雅黑</vt:lpstr>
      <vt:lpstr>Arial</vt:lpstr>
      <vt:lpstr>Calibri</vt:lpstr>
      <vt:lpstr>Calibri Light</vt:lpstr>
      <vt:lpstr>Times New Roman</vt:lpstr>
      <vt:lpstr>Office 主题​​</vt:lpstr>
      <vt:lpstr>客户服务</vt:lpstr>
      <vt:lpstr>PowerPoint 演示文稿</vt:lpstr>
      <vt:lpstr>一。客户服务的概念</vt:lpstr>
      <vt:lpstr>1。客户服务的概念</vt:lpstr>
      <vt:lpstr>2。客户服务的目的</vt:lpstr>
      <vt:lpstr>3。客户服务的必要性</vt:lpstr>
      <vt:lpstr>二。服务客户的主要内容</vt:lpstr>
      <vt:lpstr>服务客户的主要内容</vt:lpstr>
      <vt:lpstr>服务客户的主要内容</vt:lpstr>
      <vt:lpstr>服务客户的主要内容</vt:lpstr>
      <vt:lpstr>服务客户的主要内容</vt:lpstr>
      <vt:lpstr>服务客户的主要内容</vt:lpstr>
      <vt:lpstr>三。个人心得</vt:lpstr>
      <vt:lpstr>个人心得</vt:lpstr>
      <vt:lpstr>敬请雅正 欢迎交流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请输入PPT标题</dc:title>
  <dc:creator>lyd</dc:creator>
  <cp:lastModifiedBy>8</cp:lastModifiedBy>
  <cp:revision>80</cp:revision>
  <dcterms:created xsi:type="dcterms:W3CDTF">2017-08-30T01:45:03Z</dcterms:created>
  <dcterms:modified xsi:type="dcterms:W3CDTF">2020-05-18T00:57:51Z</dcterms:modified>
</cp:coreProperties>
</file>