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318" r:id="rId2"/>
    <p:sldId id="259" r:id="rId3"/>
    <p:sldId id="275" r:id="rId4"/>
    <p:sldId id="293" r:id="rId5"/>
    <p:sldId id="335" r:id="rId6"/>
    <p:sldId id="260" r:id="rId7"/>
    <p:sldId id="265" r:id="rId8"/>
    <p:sldId id="267" r:id="rId9"/>
    <p:sldId id="333" r:id="rId10"/>
    <p:sldId id="334" r:id="rId11"/>
    <p:sldId id="282" r:id="rId12"/>
    <p:sldId id="294" r:id="rId13"/>
    <p:sldId id="280" r:id="rId14"/>
    <p:sldId id="303" r:id="rId15"/>
    <p:sldId id="325" r:id="rId16"/>
    <p:sldId id="327" r:id="rId17"/>
    <p:sldId id="328" r:id="rId18"/>
    <p:sldId id="329" r:id="rId19"/>
    <p:sldId id="270" r:id="rId20"/>
    <p:sldId id="269" r:id="rId21"/>
    <p:sldId id="289" r:id="rId22"/>
    <p:sldId id="290" r:id="rId23"/>
    <p:sldId id="319" r:id="rId24"/>
    <p:sldId id="284" r:id="rId25"/>
    <p:sldId id="295" r:id="rId26"/>
    <p:sldId id="302" r:id="rId27"/>
    <p:sldId id="321" r:id="rId28"/>
    <p:sldId id="331" r:id="rId29"/>
    <p:sldId id="326" r:id="rId30"/>
    <p:sldId id="307" r:id="rId31"/>
    <p:sldId id="312" r:id="rId32"/>
    <p:sldId id="332" r:id="rId33"/>
    <p:sldId id="285" r:id="rId34"/>
    <p:sldId id="277" r:id="rId35"/>
    <p:sldId id="301" r:id="rId36"/>
    <p:sldId id="309" r:id="rId37"/>
    <p:sldId id="310" r:id="rId38"/>
    <p:sldId id="314" r:id="rId39"/>
    <p:sldId id="316" r:id="rId40"/>
    <p:sldId id="315" r:id="rId41"/>
    <p:sldId id="317" r:id="rId42"/>
    <p:sldId id="311" r:id="rId43"/>
    <p:sldId id="299" r:id="rId44"/>
    <p:sldId id="296" r:id="rId45"/>
    <p:sldId id="25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0C9E4"/>
    <a:srgbClr val="BCF3C5"/>
    <a:srgbClr val="FF9933"/>
    <a:srgbClr val="FFCC99"/>
    <a:srgbClr val="FFCC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213" autoAdjust="0"/>
  </p:normalViewPr>
  <p:slideViewPr>
    <p:cSldViewPr snapToGrid="0">
      <p:cViewPr varScale="1">
        <p:scale>
          <a:sx n="73" d="100"/>
          <a:sy n="73" d="100"/>
        </p:scale>
        <p:origin x="1027" y="67"/>
      </p:cViewPr>
      <p:guideLst/>
    </p:cSldViewPr>
  </p:slideViewPr>
  <p:notesTextViewPr>
    <p:cViewPr>
      <p:scale>
        <a:sx n="1" d="1"/>
        <a:sy n="1" d="1"/>
      </p:scale>
      <p:origin x="0" y="0"/>
    </p:cViewPr>
  </p:notesTextViewPr>
  <p:notesViewPr>
    <p:cSldViewPr snapToGrid="0">
      <p:cViewPr varScale="1">
        <p:scale>
          <a:sx n="65" d="100"/>
          <a:sy n="65" d="100"/>
        </p:scale>
        <p:origin x="3154"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g"/></Relationships>
</file>

<file path=ppt/diagrams/_rels/data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9.jpg"/><Relationship Id="rId9" Type="http://schemas.openxmlformats.org/officeDocument/2006/relationships/image" Target="../media/image20.jpeg"/></Relationships>
</file>

<file path=ppt/diagrams/_rels/data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g"/></Relationships>
</file>

<file path=ppt/diagrams/_rels/drawing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9.jpg"/><Relationship Id="rId9" Type="http://schemas.openxmlformats.org/officeDocument/2006/relationships/image" Target="../media/image20.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D8789-BF25-48D0-BE8B-8638C86F2D22}" type="doc">
      <dgm:prSet loTypeId="urn:microsoft.com/office/officeart/2005/8/layout/vList3" loCatId="list" qsTypeId="urn:microsoft.com/office/officeart/2005/8/quickstyle/simple1" qsCatId="simple" csTypeId="urn:microsoft.com/office/officeart/2005/8/colors/colorful4" csCatId="colorful" phldr="1"/>
      <dgm:spPr/>
    </dgm:pt>
    <dgm:pt modelId="{0D8D8C12-F2E4-4394-B154-B7DC001C6F92}">
      <dgm:prSet phldrT="[文本]"/>
      <dgm:spPr/>
      <dgm:t>
        <a:bodyPr/>
        <a:lstStyle/>
        <a:p>
          <a:r>
            <a:rPr lang="zh-CN" altLang="en-US" dirty="0"/>
            <a:t>什么是风险</a:t>
          </a:r>
        </a:p>
      </dgm:t>
    </dgm:pt>
    <dgm:pt modelId="{C949366A-9C7E-48F5-9843-6A7A5A94F9DC}" type="parTrans" cxnId="{DE8744D0-C06F-43A8-829E-02F71FDDD43E}">
      <dgm:prSet/>
      <dgm:spPr/>
      <dgm:t>
        <a:bodyPr/>
        <a:lstStyle/>
        <a:p>
          <a:endParaRPr lang="zh-CN" altLang="en-US"/>
        </a:p>
      </dgm:t>
    </dgm:pt>
    <dgm:pt modelId="{F587202A-9FEA-49E0-95C7-8D1B67BD8C36}" type="sibTrans" cxnId="{DE8744D0-C06F-43A8-829E-02F71FDDD43E}">
      <dgm:prSet/>
      <dgm:spPr/>
      <dgm:t>
        <a:bodyPr/>
        <a:lstStyle/>
        <a:p>
          <a:endParaRPr lang="zh-CN" altLang="en-US"/>
        </a:p>
      </dgm:t>
    </dgm:pt>
    <dgm:pt modelId="{FD6A2EA2-89D6-4EA2-BFCD-90A138B7FECE}">
      <dgm:prSet phldrT="[文本]"/>
      <dgm:spPr/>
      <dgm:t>
        <a:bodyPr/>
        <a:lstStyle/>
        <a:p>
          <a:r>
            <a:rPr lang="zh-CN" altLang="en-US" dirty="0"/>
            <a:t>风险管理过程</a:t>
          </a:r>
        </a:p>
      </dgm:t>
    </dgm:pt>
    <dgm:pt modelId="{366D49D5-DE99-433B-A204-673E007FD8EF}" type="parTrans" cxnId="{0902E833-F120-4EC6-98C6-79B95B324661}">
      <dgm:prSet/>
      <dgm:spPr/>
      <dgm:t>
        <a:bodyPr/>
        <a:lstStyle/>
        <a:p>
          <a:endParaRPr lang="zh-CN" altLang="en-US"/>
        </a:p>
      </dgm:t>
    </dgm:pt>
    <dgm:pt modelId="{B341F347-A997-4424-9B66-AA08B3236B45}" type="sibTrans" cxnId="{0902E833-F120-4EC6-98C6-79B95B324661}">
      <dgm:prSet/>
      <dgm:spPr/>
      <dgm:t>
        <a:bodyPr/>
        <a:lstStyle/>
        <a:p>
          <a:endParaRPr lang="zh-CN" altLang="en-US"/>
        </a:p>
      </dgm:t>
    </dgm:pt>
    <dgm:pt modelId="{B612C7D2-0D0D-4D81-A1C4-75E6DA26B18D}">
      <dgm:prSet phldrT="[文本]"/>
      <dgm:spPr/>
      <dgm:t>
        <a:bodyPr/>
        <a:lstStyle/>
        <a:p>
          <a:r>
            <a:rPr lang="zh-CN" altLang="en-US" dirty="0"/>
            <a:t>风险的类型</a:t>
          </a:r>
        </a:p>
      </dgm:t>
    </dgm:pt>
    <dgm:pt modelId="{FD6E6156-4299-4E4D-A79C-66CD2FB1DDF5}" type="parTrans" cxnId="{125C7E81-BF12-4E51-A601-39BA07752908}">
      <dgm:prSet/>
      <dgm:spPr/>
      <dgm:t>
        <a:bodyPr/>
        <a:lstStyle/>
        <a:p>
          <a:endParaRPr lang="zh-CN" altLang="en-US"/>
        </a:p>
      </dgm:t>
    </dgm:pt>
    <dgm:pt modelId="{4746B03B-C489-44BE-A7DE-521CD53B828C}" type="sibTrans" cxnId="{125C7E81-BF12-4E51-A601-39BA07752908}">
      <dgm:prSet/>
      <dgm:spPr/>
      <dgm:t>
        <a:bodyPr/>
        <a:lstStyle/>
        <a:p>
          <a:endParaRPr lang="zh-CN" altLang="en-US"/>
        </a:p>
      </dgm:t>
    </dgm:pt>
    <dgm:pt modelId="{DD2488DA-CF9A-4B93-AC13-68451A28241C}">
      <dgm:prSet phldrT="[文本]"/>
      <dgm:spPr/>
      <dgm:t>
        <a:bodyPr/>
        <a:lstStyle/>
        <a:p>
          <a:r>
            <a:rPr lang="zh-CN" altLang="en-US" dirty="0"/>
            <a:t>风险案例</a:t>
          </a:r>
        </a:p>
      </dgm:t>
    </dgm:pt>
    <dgm:pt modelId="{27C899BD-E106-4F9F-A740-B9EE5E66E75C}" type="parTrans" cxnId="{8CB62391-2095-403A-87E2-E3353D763223}">
      <dgm:prSet/>
      <dgm:spPr/>
      <dgm:t>
        <a:bodyPr/>
        <a:lstStyle/>
        <a:p>
          <a:endParaRPr lang="zh-CN" altLang="en-US"/>
        </a:p>
      </dgm:t>
    </dgm:pt>
    <dgm:pt modelId="{FBE7ECA5-BFAC-4A5A-B46B-82FDED99F7FC}" type="sibTrans" cxnId="{8CB62391-2095-403A-87E2-E3353D763223}">
      <dgm:prSet/>
      <dgm:spPr/>
      <dgm:t>
        <a:bodyPr/>
        <a:lstStyle/>
        <a:p>
          <a:endParaRPr lang="zh-CN" altLang="en-US"/>
        </a:p>
      </dgm:t>
    </dgm:pt>
    <dgm:pt modelId="{2A5CDB44-4CCE-4729-B2E3-D708FCA98AD4}" type="pres">
      <dgm:prSet presAssocID="{40ED8789-BF25-48D0-BE8B-8638C86F2D22}" presName="linearFlow" presStyleCnt="0">
        <dgm:presLayoutVars>
          <dgm:dir/>
          <dgm:resizeHandles val="exact"/>
        </dgm:presLayoutVars>
      </dgm:prSet>
      <dgm:spPr/>
    </dgm:pt>
    <dgm:pt modelId="{7E6CC24F-2851-40A6-90FC-FAE2A8B38E9E}" type="pres">
      <dgm:prSet presAssocID="{0D8D8C12-F2E4-4394-B154-B7DC001C6F92}" presName="composite" presStyleCnt="0"/>
      <dgm:spPr/>
    </dgm:pt>
    <dgm:pt modelId="{8D3E4E1D-F116-478B-8257-3DC9E6DE2A94}" type="pres">
      <dgm:prSet presAssocID="{0D8D8C12-F2E4-4394-B154-B7DC001C6F92}"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pt>
    <dgm:pt modelId="{B8F53D92-4E3B-4B57-A4E0-564AC08FECD3}" type="pres">
      <dgm:prSet presAssocID="{0D8D8C12-F2E4-4394-B154-B7DC001C6F92}" presName="txShp" presStyleLbl="node1" presStyleIdx="0" presStyleCnt="4">
        <dgm:presLayoutVars>
          <dgm:bulletEnabled val="1"/>
        </dgm:presLayoutVars>
      </dgm:prSet>
      <dgm:spPr/>
    </dgm:pt>
    <dgm:pt modelId="{19728A79-9A45-4AC7-9564-331612EB1BF0}" type="pres">
      <dgm:prSet presAssocID="{F587202A-9FEA-49E0-95C7-8D1B67BD8C36}" presName="spacing" presStyleCnt="0"/>
      <dgm:spPr/>
    </dgm:pt>
    <dgm:pt modelId="{2A810EA4-7B06-4CA9-907E-1BC0BEA65148}" type="pres">
      <dgm:prSet presAssocID="{FD6A2EA2-89D6-4EA2-BFCD-90A138B7FECE}" presName="composite" presStyleCnt="0"/>
      <dgm:spPr/>
    </dgm:pt>
    <dgm:pt modelId="{E60E6D44-0F97-4E38-959B-43299E049474}" type="pres">
      <dgm:prSet presAssocID="{FD6A2EA2-89D6-4EA2-BFCD-90A138B7FECE}"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dgm:spPr>
    </dgm:pt>
    <dgm:pt modelId="{D1C08384-18DB-44FF-82C9-D0CB68689CB6}" type="pres">
      <dgm:prSet presAssocID="{FD6A2EA2-89D6-4EA2-BFCD-90A138B7FECE}" presName="txShp" presStyleLbl="node1" presStyleIdx="1" presStyleCnt="4">
        <dgm:presLayoutVars>
          <dgm:bulletEnabled val="1"/>
        </dgm:presLayoutVars>
      </dgm:prSet>
      <dgm:spPr/>
    </dgm:pt>
    <dgm:pt modelId="{2B7506C5-AA87-423B-B138-91C7A45270B9}" type="pres">
      <dgm:prSet presAssocID="{B341F347-A997-4424-9B66-AA08B3236B45}" presName="spacing" presStyleCnt="0"/>
      <dgm:spPr/>
    </dgm:pt>
    <dgm:pt modelId="{47690621-5C92-4259-9A63-0554FD8D2478}" type="pres">
      <dgm:prSet presAssocID="{B612C7D2-0D0D-4D81-A1C4-75E6DA26B18D}" presName="composite" presStyleCnt="0"/>
      <dgm:spPr/>
    </dgm:pt>
    <dgm:pt modelId="{E03A3E10-6AA0-49F0-9A7B-A99316178175}" type="pres">
      <dgm:prSet presAssocID="{B612C7D2-0D0D-4D81-A1C4-75E6DA26B18D}"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pt>
    <dgm:pt modelId="{8ACE569A-9AF5-4C0B-A047-DB367D2185BC}" type="pres">
      <dgm:prSet presAssocID="{B612C7D2-0D0D-4D81-A1C4-75E6DA26B18D}" presName="txShp" presStyleLbl="node1" presStyleIdx="2" presStyleCnt="4">
        <dgm:presLayoutVars>
          <dgm:bulletEnabled val="1"/>
        </dgm:presLayoutVars>
      </dgm:prSet>
      <dgm:spPr/>
    </dgm:pt>
    <dgm:pt modelId="{552C1FFE-4054-4558-8EC9-FFFBB58676A0}" type="pres">
      <dgm:prSet presAssocID="{4746B03B-C489-44BE-A7DE-521CD53B828C}" presName="spacing" presStyleCnt="0"/>
      <dgm:spPr/>
    </dgm:pt>
    <dgm:pt modelId="{D4EE748E-5987-4A45-9BB0-DC189D020466}" type="pres">
      <dgm:prSet presAssocID="{DD2488DA-CF9A-4B93-AC13-68451A28241C}" presName="composite" presStyleCnt="0"/>
      <dgm:spPr/>
    </dgm:pt>
    <dgm:pt modelId="{8B753CEA-4D7B-45A0-BA65-3F12E4752AFF}" type="pres">
      <dgm:prSet presAssocID="{DD2488DA-CF9A-4B93-AC13-68451A28241C}"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dgm:spPr>
    </dgm:pt>
    <dgm:pt modelId="{8DEC0752-001A-4A10-A041-4A5301FA8361}" type="pres">
      <dgm:prSet presAssocID="{DD2488DA-CF9A-4B93-AC13-68451A28241C}" presName="txShp" presStyleLbl="node1" presStyleIdx="3" presStyleCnt="4">
        <dgm:presLayoutVars>
          <dgm:bulletEnabled val="1"/>
        </dgm:presLayoutVars>
      </dgm:prSet>
      <dgm:spPr/>
    </dgm:pt>
  </dgm:ptLst>
  <dgm:cxnLst>
    <dgm:cxn modelId="{66C8532E-5D25-4E26-AE81-D7388AC45F98}" type="presOf" srcId="{DD2488DA-CF9A-4B93-AC13-68451A28241C}" destId="{8DEC0752-001A-4A10-A041-4A5301FA8361}" srcOrd="0" destOrd="0" presId="urn:microsoft.com/office/officeart/2005/8/layout/vList3"/>
    <dgm:cxn modelId="{0902E833-F120-4EC6-98C6-79B95B324661}" srcId="{40ED8789-BF25-48D0-BE8B-8638C86F2D22}" destId="{FD6A2EA2-89D6-4EA2-BFCD-90A138B7FECE}" srcOrd="1" destOrd="0" parTransId="{366D49D5-DE99-433B-A204-673E007FD8EF}" sibTransId="{B341F347-A997-4424-9B66-AA08B3236B45}"/>
    <dgm:cxn modelId="{771F1E6A-072E-42CF-8BA4-E6D351303886}" type="presOf" srcId="{FD6A2EA2-89D6-4EA2-BFCD-90A138B7FECE}" destId="{D1C08384-18DB-44FF-82C9-D0CB68689CB6}" srcOrd="0" destOrd="0" presId="urn:microsoft.com/office/officeart/2005/8/layout/vList3"/>
    <dgm:cxn modelId="{5F99ED79-4129-4163-8C16-94EC15977041}" type="presOf" srcId="{0D8D8C12-F2E4-4394-B154-B7DC001C6F92}" destId="{B8F53D92-4E3B-4B57-A4E0-564AC08FECD3}" srcOrd="0" destOrd="0" presId="urn:microsoft.com/office/officeart/2005/8/layout/vList3"/>
    <dgm:cxn modelId="{125C7E81-BF12-4E51-A601-39BA07752908}" srcId="{40ED8789-BF25-48D0-BE8B-8638C86F2D22}" destId="{B612C7D2-0D0D-4D81-A1C4-75E6DA26B18D}" srcOrd="2" destOrd="0" parTransId="{FD6E6156-4299-4E4D-A79C-66CD2FB1DDF5}" sibTransId="{4746B03B-C489-44BE-A7DE-521CD53B828C}"/>
    <dgm:cxn modelId="{8CB62391-2095-403A-87E2-E3353D763223}" srcId="{40ED8789-BF25-48D0-BE8B-8638C86F2D22}" destId="{DD2488DA-CF9A-4B93-AC13-68451A28241C}" srcOrd="3" destOrd="0" parTransId="{27C899BD-E106-4F9F-A740-B9EE5E66E75C}" sibTransId="{FBE7ECA5-BFAC-4A5A-B46B-82FDED99F7FC}"/>
    <dgm:cxn modelId="{11766BC3-A933-42B4-B2C4-316DD0FC3040}" type="presOf" srcId="{B612C7D2-0D0D-4D81-A1C4-75E6DA26B18D}" destId="{8ACE569A-9AF5-4C0B-A047-DB367D2185BC}" srcOrd="0" destOrd="0" presId="urn:microsoft.com/office/officeart/2005/8/layout/vList3"/>
    <dgm:cxn modelId="{DE8744D0-C06F-43A8-829E-02F71FDDD43E}" srcId="{40ED8789-BF25-48D0-BE8B-8638C86F2D22}" destId="{0D8D8C12-F2E4-4394-B154-B7DC001C6F92}" srcOrd="0" destOrd="0" parTransId="{C949366A-9C7E-48F5-9843-6A7A5A94F9DC}" sibTransId="{F587202A-9FEA-49E0-95C7-8D1B67BD8C36}"/>
    <dgm:cxn modelId="{4ECF92D7-8B95-4977-81E5-5F2CDFCD41FB}" type="presOf" srcId="{40ED8789-BF25-48D0-BE8B-8638C86F2D22}" destId="{2A5CDB44-4CCE-4729-B2E3-D708FCA98AD4}" srcOrd="0" destOrd="0" presId="urn:microsoft.com/office/officeart/2005/8/layout/vList3"/>
    <dgm:cxn modelId="{121C38FA-611E-4458-A37E-26BE33235635}" type="presParOf" srcId="{2A5CDB44-4CCE-4729-B2E3-D708FCA98AD4}" destId="{7E6CC24F-2851-40A6-90FC-FAE2A8B38E9E}" srcOrd="0" destOrd="0" presId="urn:microsoft.com/office/officeart/2005/8/layout/vList3"/>
    <dgm:cxn modelId="{6EBBEA82-937D-453A-90E5-453B25D6D110}" type="presParOf" srcId="{7E6CC24F-2851-40A6-90FC-FAE2A8B38E9E}" destId="{8D3E4E1D-F116-478B-8257-3DC9E6DE2A94}" srcOrd="0" destOrd="0" presId="urn:microsoft.com/office/officeart/2005/8/layout/vList3"/>
    <dgm:cxn modelId="{B1F0DBE9-A4D4-4CB5-9D9F-3891E186FD73}" type="presParOf" srcId="{7E6CC24F-2851-40A6-90FC-FAE2A8B38E9E}" destId="{B8F53D92-4E3B-4B57-A4E0-564AC08FECD3}" srcOrd="1" destOrd="0" presId="urn:microsoft.com/office/officeart/2005/8/layout/vList3"/>
    <dgm:cxn modelId="{E62CD771-A7CF-477F-9090-EBC814BA3529}" type="presParOf" srcId="{2A5CDB44-4CCE-4729-B2E3-D708FCA98AD4}" destId="{19728A79-9A45-4AC7-9564-331612EB1BF0}" srcOrd="1" destOrd="0" presId="urn:microsoft.com/office/officeart/2005/8/layout/vList3"/>
    <dgm:cxn modelId="{A719E0AB-354C-4BC8-BA0B-F80DAEDEC935}" type="presParOf" srcId="{2A5CDB44-4CCE-4729-B2E3-D708FCA98AD4}" destId="{2A810EA4-7B06-4CA9-907E-1BC0BEA65148}" srcOrd="2" destOrd="0" presId="urn:microsoft.com/office/officeart/2005/8/layout/vList3"/>
    <dgm:cxn modelId="{6605FD1F-E25F-4ECC-B897-D5D5D01BC25E}" type="presParOf" srcId="{2A810EA4-7B06-4CA9-907E-1BC0BEA65148}" destId="{E60E6D44-0F97-4E38-959B-43299E049474}" srcOrd="0" destOrd="0" presId="urn:microsoft.com/office/officeart/2005/8/layout/vList3"/>
    <dgm:cxn modelId="{53EB4D98-28F7-4769-B2E9-6FF9EE688C72}" type="presParOf" srcId="{2A810EA4-7B06-4CA9-907E-1BC0BEA65148}" destId="{D1C08384-18DB-44FF-82C9-D0CB68689CB6}" srcOrd="1" destOrd="0" presId="urn:microsoft.com/office/officeart/2005/8/layout/vList3"/>
    <dgm:cxn modelId="{B97D2ECB-B2C9-4069-A12C-0DF445DEDCB8}" type="presParOf" srcId="{2A5CDB44-4CCE-4729-B2E3-D708FCA98AD4}" destId="{2B7506C5-AA87-423B-B138-91C7A45270B9}" srcOrd="3" destOrd="0" presId="urn:microsoft.com/office/officeart/2005/8/layout/vList3"/>
    <dgm:cxn modelId="{1C939221-BF37-49E8-95B0-49B27D381B1F}" type="presParOf" srcId="{2A5CDB44-4CCE-4729-B2E3-D708FCA98AD4}" destId="{47690621-5C92-4259-9A63-0554FD8D2478}" srcOrd="4" destOrd="0" presId="urn:microsoft.com/office/officeart/2005/8/layout/vList3"/>
    <dgm:cxn modelId="{2A1084C4-766A-4EBE-8664-91FAC8E3600A}" type="presParOf" srcId="{47690621-5C92-4259-9A63-0554FD8D2478}" destId="{E03A3E10-6AA0-49F0-9A7B-A99316178175}" srcOrd="0" destOrd="0" presId="urn:microsoft.com/office/officeart/2005/8/layout/vList3"/>
    <dgm:cxn modelId="{BFEDB876-F9DA-4D00-9AE4-767F63CEBF69}" type="presParOf" srcId="{47690621-5C92-4259-9A63-0554FD8D2478}" destId="{8ACE569A-9AF5-4C0B-A047-DB367D2185BC}" srcOrd="1" destOrd="0" presId="urn:microsoft.com/office/officeart/2005/8/layout/vList3"/>
    <dgm:cxn modelId="{AD80B79E-413F-4A23-A94D-3D3ADE2BE871}" type="presParOf" srcId="{2A5CDB44-4CCE-4729-B2E3-D708FCA98AD4}" destId="{552C1FFE-4054-4558-8EC9-FFFBB58676A0}" srcOrd="5" destOrd="0" presId="urn:microsoft.com/office/officeart/2005/8/layout/vList3"/>
    <dgm:cxn modelId="{48EF14F0-2336-498D-BE8F-B7588D221B35}" type="presParOf" srcId="{2A5CDB44-4CCE-4729-B2E3-D708FCA98AD4}" destId="{D4EE748E-5987-4A45-9BB0-DC189D020466}" srcOrd="6" destOrd="0" presId="urn:microsoft.com/office/officeart/2005/8/layout/vList3"/>
    <dgm:cxn modelId="{DA90D3F9-A7EB-42E3-89D9-4CB12C8FB9CC}" type="presParOf" srcId="{D4EE748E-5987-4A45-9BB0-DC189D020466}" destId="{8B753CEA-4D7B-45A0-BA65-3F12E4752AFF}" srcOrd="0" destOrd="0" presId="urn:microsoft.com/office/officeart/2005/8/layout/vList3"/>
    <dgm:cxn modelId="{5BD02803-E93A-4BD9-917A-684C3870D68F}" type="presParOf" srcId="{D4EE748E-5987-4A45-9BB0-DC189D020466}" destId="{8DEC0752-001A-4A10-A041-4A5301FA836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ED8789-BF25-48D0-BE8B-8638C86F2D22}" type="doc">
      <dgm:prSet loTypeId="urn:microsoft.com/office/officeart/2005/8/layout/vList3" loCatId="list" qsTypeId="urn:microsoft.com/office/officeart/2005/8/quickstyle/simple2" qsCatId="simple" csTypeId="urn:microsoft.com/office/officeart/2005/8/colors/accent2_1" csCatId="accent2" phldr="1"/>
      <dgm:spPr/>
    </dgm:pt>
    <dgm:pt modelId="{0D8D8C12-F2E4-4394-B154-B7DC001C6F92}">
      <dgm:prSet phldrT="[文本]" custT="1"/>
      <dgm:spPr/>
      <dgm:t>
        <a:bodyPr/>
        <a:lstStyle/>
        <a:p>
          <a:pPr algn="l"/>
          <a:r>
            <a:rPr lang="zh-CN" altLang="en-US" sz="1200" b="1" dirty="0"/>
            <a:t>突出风险防范功能</a:t>
          </a:r>
        </a:p>
      </dgm:t>
    </dgm:pt>
    <dgm:pt modelId="{C949366A-9C7E-48F5-9843-6A7A5A94F9DC}" type="parTrans" cxnId="{DE8744D0-C06F-43A8-829E-02F71FDDD43E}">
      <dgm:prSet/>
      <dgm:spPr/>
      <dgm:t>
        <a:bodyPr/>
        <a:lstStyle/>
        <a:p>
          <a:pPr algn="l"/>
          <a:endParaRPr lang="zh-CN" altLang="en-US" sz="1200" b="1"/>
        </a:p>
      </dgm:t>
    </dgm:pt>
    <dgm:pt modelId="{F587202A-9FEA-49E0-95C7-8D1B67BD8C36}" type="sibTrans" cxnId="{DE8744D0-C06F-43A8-829E-02F71FDDD43E}">
      <dgm:prSet/>
      <dgm:spPr/>
      <dgm:t>
        <a:bodyPr/>
        <a:lstStyle/>
        <a:p>
          <a:pPr algn="l"/>
          <a:endParaRPr lang="zh-CN" altLang="en-US" sz="1200" b="1"/>
        </a:p>
      </dgm:t>
    </dgm:pt>
    <dgm:pt modelId="{FD6A2EA2-89D6-4EA2-BFCD-90A138B7FECE}">
      <dgm:prSet phldrT="[文本]" custT="1"/>
      <dgm:spPr/>
      <dgm:t>
        <a:bodyPr/>
        <a:lstStyle/>
        <a:p>
          <a:pPr algn="l"/>
          <a:r>
            <a:rPr lang="zh-CN" altLang="en-US" sz="1200" b="1" dirty="0"/>
            <a:t>强调公司独立性：经营独立、管理独立（不得占用资产、直接任命、干预经营）、服务独立</a:t>
          </a:r>
        </a:p>
      </dgm:t>
    </dgm:pt>
    <dgm:pt modelId="{366D49D5-DE99-433B-A204-673E007FD8EF}" type="parTrans" cxnId="{0902E833-F120-4EC6-98C6-79B95B324661}">
      <dgm:prSet/>
      <dgm:spPr/>
      <dgm:t>
        <a:bodyPr/>
        <a:lstStyle/>
        <a:p>
          <a:pPr algn="l"/>
          <a:endParaRPr lang="zh-CN" altLang="en-US" sz="1200" b="1"/>
        </a:p>
      </dgm:t>
    </dgm:pt>
    <dgm:pt modelId="{B341F347-A997-4424-9B66-AA08B3236B45}" type="sibTrans" cxnId="{0902E833-F120-4EC6-98C6-79B95B324661}">
      <dgm:prSet/>
      <dgm:spPr/>
      <dgm:t>
        <a:bodyPr/>
        <a:lstStyle/>
        <a:p>
          <a:pPr algn="l"/>
          <a:endParaRPr lang="zh-CN" altLang="en-US" sz="1200" b="1"/>
        </a:p>
      </dgm:t>
    </dgm:pt>
    <dgm:pt modelId="{B612C7D2-0D0D-4D81-A1C4-75E6DA26B18D}">
      <dgm:prSet phldrT="[文本]" custT="1"/>
      <dgm:spPr/>
      <dgm:t>
        <a:bodyPr/>
        <a:lstStyle/>
        <a:p>
          <a:pPr algn="l"/>
          <a:r>
            <a:rPr lang="zh-CN" altLang="en-US" sz="1200" b="1" dirty="0"/>
            <a:t>强调股东职权履行责任：明确股东履职要求（按章程规定审议与表决）、每年</a:t>
          </a:r>
          <a:r>
            <a:rPr lang="en-US" altLang="zh-CN" sz="1200" b="1" dirty="0"/>
            <a:t>1</a:t>
          </a:r>
          <a:r>
            <a:rPr lang="zh-CN" altLang="en-US" sz="1200" b="1" dirty="0"/>
            <a:t>次股东会、按出资比例行使表决权</a:t>
          </a:r>
        </a:p>
      </dgm:t>
    </dgm:pt>
    <dgm:pt modelId="{FD6E6156-4299-4E4D-A79C-66CD2FB1DDF5}" type="parTrans" cxnId="{125C7E81-BF12-4E51-A601-39BA07752908}">
      <dgm:prSet/>
      <dgm:spPr/>
      <dgm:t>
        <a:bodyPr/>
        <a:lstStyle/>
        <a:p>
          <a:pPr algn="l"/>
          <a:endParaRPr lang="zh-CN" altLang="en-US" sz="1200" b="1"/>
        </a:p>
      </dgm:t>
    </dgm:pt>
    <dgm:pt modelId="{4746B03B-C489-44BE-A7DE-521CD53B828C}" type="sibTrans" cxnId="{125C7E81-BF12-4E51-A601-39BA07752908}">
      <dgm:prSet/>
      <dgm:spPr/>
      <dgm:t>
        <a:bodyPr/>
        <a:lstStyle/>
        <a:p>
          <a:pPr algn="l"/>
          <a:endParaRPr lang="zh-CN" altLang="en-US" sz="1200" b="1"/>
        </a:p>
      </dgm:t>
    </dgm:pt>
    <dgm:pt modelId="{DD2488DA-CF9A-4B93-AC13-68451A28241C}">
      <dgm:prSet phldrT="[文本]" custT="1"/>
      <dgm:spPr/>
      <dgm:t>
        <a:bodyPr/>
        <a:lstStyle/>
        <a:p>
          <a:pPr algn="l"/>
          <a:r>
            <a:rPr lang="zh-CN" altLang="en-US" sz="1200" b="1" dirty="0"/>
            <a:t>保障股东的知情权：发生重大事项应立即通知全体股东</a:t>
          </a:r>
        </a:p>
      </dgm:t>
    </dgm:pt>
    <dgm:pt modelId="{27C899BD-E106-4F9F-A740-B9EE5E66E75C}" type="parTrans" cxnId="{8CB62391-2095-403A-87E2-E3353D763223}">
      <dgm:prSet/>
      <dgm:spPr/>
      <dgm:t>
        <a:bodyPr/>
        <a:lstStyle/>
        <a:p>
          <a:pPr algn="l"/>
          <a:endParaRPr lang="zh-CN" altLang="en-US" sz="1200" b="1"/>
        </a:p>
      </dgm:t>
    </dgm:pt>
    <dgm:pt modelId="{FBE7ECA5-BFAC-4A5A-B46B-82FDED99F7FC}" type="sibTrans" cxnId="{8CB62391-2095-403A-87E2-E3353D763223}">
      <dgm:prSet/>
      <dgm:spPr/>
      <dgm:t>
        <a:bodyPr/>
        <a:lstStyle/>
        <a:p>
          <a:pPr algn="l"/>
          <a:endParaRPr lang="zh-CN" altLang="en-US" sz="1200" b="1"/>
        </a:p>
      </dgm:t>
    </dgm:pt>
    <dgm:pt modelId="{1A56567D-288F-469D-980F-0D6511B6EE4C}">
      <dgm:prSet custT="1"/>
      <dgm:spPr/>
      <dgm:t>
        <a:bodyPr/>
        <a:lstStyle/>
        <a:p>
          <a:pPr algn="l"/>
          <a:r>
            <a:rPr lang="zh-CN" altLang="en-US" sz="1200" b="1" dirty="0"/>
            <a:t>完善董事会制度：每年</a:t>
          </a:r>
          <a:r>
            <a:rPr lang="en-US" altLang="zh-CN" sz="1200" b="1" dirty="0"/>
            <a:t>2</a:t>
          </a:r>
          <a:r>
            <a:rPr lang="zh-CN" altLang="en-US" sz="1200" b="1" dirty="0"/>
            <a:t>次董事会、审议并决定公司客户保证金安全存管、风险管理、内部控制等制度</a:t>
          </a:r>
          <a:endParaRPr lang="en-US" altLang="zh-CN" sz="1200" b="1" dirty="0"/>
        </a:p>
      </dgm:t>
    </dgm:pt>
    <dgm:pt modelId="{B15DEFBE-D092-4C32-AD8F-A0C77B740A1D}" type="parTrans" cxnId="{90A4655B-D779-44EB-A9BE-030F50F98F0E}">
      <dgm:prSet/>
      <dgm:spPr/>
      <dgm:t>
        <a:bodyPr/>
        <a:lstStyle/>
        <a:p>
          <a:pPr algn="l"/>
          <a:endParaRPr lang="zh-CN" altLang="en-US" sz="1200" b="1"/>
        </a:p>
      </dgm:t>
    </dgm:pt>
    <dgm:pt modelId="{1AD55443-E6DD-4F1A-AE10-26B2FEE9B0F2}" type="sibTrans" cxnId="{90A4655B-D779-44EB-A9BE-030F50F98F0E}">
      <dgm:prSet/>
      <dgm:spPr/>
      <dgm:t>
        <a:bodyPr/>
        <a:lstStyle/>
        <a:p>
          <a:pPr algn="l"/>
          <a:endParaRPr lang="zh-CN" altLang="en-US" sz="1200" b="1"/>
        </a:p>
      </dgm:t>
    </dgm:pt>
    <dgm:pt modelId="{3CB3AA79-9DA3-4BF0-A9F4-D4449576D88A}">
      <dgm:prSet custT="1"/>
      <dgm:spPr/>
      <dgm:t>
        <a:bodyPr/>
        <a:lstStyle/>
        <a:p>
          <a:pPr algn="l"/>
          <a:r>
            <a:rPr lang="zh-CN" altLang="en-US" sz="1200" b="1" dirty="0"/>
            <a:t>建立独立董事制度：结算会员</a:t>
          </a:r>
          <a:endParaRPr lang="en-US" altLang="zh-CN" sz="1200" b="1" dirty="0"/>
        </a:p>
      </dgm:t>
    </dgm:pt>
    <dgm:pt modelId="{2CE95395-EE60-408B-A0C3-FE516B2D978A}" type="parTrans" cxnId="{C7AD1BBB-D315-40A7-B29D-23727D84FA4D}">
      <dgm:prSet/>
      <dgm:spPr/>
      <dgm:t>
        <a:bodyPr/>
        <a:lstStyle/>
        <a:p>
          <a:endParaRPr lang="zh-CN" altLang="en-US" sz="1200" b="1"/>
        </a:p>
      </dgm:t>
    </dgm:pt>
    <dgm:pt modelId="{666A4A54-200F-4424-8EEB-49A6C5B18564}" type="sibTrans" cxnId="{C7AD1BBB-D315-40A7-B29D-23727D84FA4D}">
      <dgm:prSet/>
      <dgm:spPr/>
      <dgm:t>
        <a:bodyPr/>
        <a:lstStyle/>
        <a:p>
          <a:endParaRPr lang="zh-CN" altLang="en-US" sz="1200" b="1"/>
        </a:p>
      </dgm:t>
    </dgm:pt>
    <dgm:pt modelId="{40175C3D-EFBD-46F8-ADC8-C2DFD5C4400A}">
      <dgm:prSet custT="1"/>
      <dgm:spPr/>
      <dgm:t>
        <a:bodyPr/>
        <a:lstStyle/>
        <a:p>
          <a:pPr algn="l"/>
          <a:r>
            <a:rPr lang="zh-CN" altLang="en-US" sz="1200" b="1" dirty="0"/>
            <a:t>强调依法建立监事会或监事制度</a:t>
          </a:r>
          <a:endParaRPr lang="en-US" altLang="zh-CN" sz="1200" b="1" dirty="0"/>
        </a:p>
      </dgm:t>
    </dgm:pt>
    <dgm:pt modelId="{7E1CB2CF-D11B-4158-85A3-65C9BFAAA71D}" type="parTrans" cxnId="{51B82522-C07F-405E-8D68-6514F08E9B9E}">
      <dgm:prSet/>
      <dgm:spPr/>
      <dgm:t>
        <a:bodyPr/>
        <a:lstStyle/>
        <a:p>
          <a:endParaRPr lang="zh-CN" altLang="en-US" sz="1200" b="1"/>
        </a:p>
      </dgm:t>
    </dgm:pt>
    <dgm:pt modelId="{04F0858C-C2A1-45B2-B59C-CCF5511A154F}" type="sibTrans" cxnId="{51B82522-C07F-405E-8D68-6514F08E9B9E}">
      <dgm:prSet/>
      <dgm:spPr/>
      <dgm:t>
        <a:bodyPr/>
        <a:lstStyle/>
        <a:p>
          <a:endParaRPr lang="zh-CN" altLang="en-US" sz="1200" b="1"/>
        </a:p>
      </dgm:t>
    </dgm:pt>
    <dgm:pt modelId="{BA2E8B8E-D2A5-4549-94C8-552F3B9FC7AB}">
      <dgm:prSet custT="1"/>
      <dgm:spPr/>
      <dgm:t>
        <a:bodyPr/>
        <a:lstStyle/>
        <a:p>
          <a:pPr algn="l"/>
          <a:r>
            <a:rPr lang="zh-CN" altLang="en-US" sz="1200" b="1" dirty="0"/>
            <a:t>明确公司风险防范的监控体系和具体制度：净资本为核心、设立首席风险官、建立内部风险控制机制</a:t>
          </a:r>
          <a:endParaRPr lang="en-US" altLang="zh-CN" sz="1200" b="1" dirty="0"/>
        </a:p>
      </dgm:t>
    </dgm:pt>
    <dgm:pt modelId="{3CE81CE3-91D5-46B9-93E8-ADF24B8879C9}" type="parTrans" cxnId="{21F5B942-A655-4451-879A-9D7B4BE2C728}">
      <dgm:prSet/>
      <dgm:spPr/>
      <dgm:t>
        <a:bodyPr/>
        <a:lstStyle/>
        <a:p>
          <a:endParaRPr lang="zh-CN" altLang="en-US" sz="1200" b="1"/>
        </a:p>
      </dgm:t>
    </dgm:pt>
    <dgm:pt modelId="{A045B61F-A7D7-4429-80D2-3F37F51F5A63}" type="sibTrans" cxnId="{21F5B942-A655-4451-879A-9D7B4BE2C728}">
      <dgm:prSet/>
      <dgm:spPr/>
      <dgm:t>
        <a:bodyPr/>
        <a:lstStyle/>
        <a:p>
          <a:endParaRPr lang="zh-CN" altLang="en-US" sz="1200" b="1"/>
        </a:p>
      </dgm:t>
    </dgm:pt>
    <dgm:pt modelId="{E7A395AC-3CCC-4C81-9B69-553CF56281FB}">
      <dgm:prSet custT="1"/>
      <dgm:spPr/>
      <dgm:t>
        <a:bodyPr/>
        <a:lstStyle/>
        <a:p>
          <a:pPr algn="l"/>
          <a:r>
            <a:rPr lang="zh-CN" altLang="en-US" sz="1200" b="1" dirty="0"/>
            <a:t>建立董事、监事、高管人员的资格准入制度</a:t>
          </a:r>
          <a:endParaRPr lang="en-US" altLang="zh-CN" sz="1200" b="1" dirty="0"/>
        </a:p>
      </dgm:t>
    </dgm:pt>
    <dgm:pt modelId="{C4D5E2D3-D24E-480E-AA74-72134A5B5680}" type="parTrans" cxnId="{6BBAD525-9215-4791-8CDC-EE88E4C93A32}">
      <dgm:prSet/>
      <dgm:spPr/>
      <dgm:t>
        <a:bodyPr/>
        <a:lstStyle/>
        <a:p>
          <a:endParaRPr lang="zh-CN" altLang="en-US" sz="1200" b="1"/>
        </a:p>
      </dgm:t>
    </dgm:pt>
    <dgm:pt modelId="{95B9D7D5-1E2E-4D6C-BF38-609556F7CC96}" type="sibTrans" cxnId="{6BBAD525-9215-4791-8CDC-EE88E4C93A32}">
      <dgm:prSet/>
      <dgm:spPr/>
      <dgm:t>
        <a:bodyPr/>
        <a:lstStyle/>
        <a:p>
          <a:endParaRPr lang="zh-CN" altLang="en-US" sz="1200" b="1"/>
        </a:p>
      </dgm:t>
    </dgm:pt>
    <dgm:pt modelId="{2A5CDB44-4CCE-4729-B2E3-D708FCA98AD4}" type="pres">
      <dgm:prSet presAssocID="{40ED8789-BF25-48D0-BE8B-8638C86F2D22}" presName="linearFlow" presStyleCnt="0">
        <dgm:presLayoutVars>
          <dgm:dir/>
          <dgm:resizeHandles val="exact"/>
        </dgm:presLayoutVars>
      </dgm:prSet>
      <dgm:spPr/>
    </dgm:pt>
    <dgm:pt modelId="{7E6CC24F-2851-40A6-90FC-FAE2A8B38E9E}" type="pres">
      <dgm:prSet presAssocID="{0D8D8C12-F2E4-4394-B154-B7DC001C6F92}" presName="composite" presStyleCnt="0"/>
      <dgm:spPr/>
    </dgm:pt>
    <dgm:pt modelId="{8D3E4E1D-F116-478B-8257-3DC9E6DE2A94}" type="pres">
      <dgm:prSet presAssocID="{0D8D8C12-F2E4-4394-B154-B7DC001C6F92}" presName="imgShp" presStyleLbl="fgImgPlace1" presStyleIdx="0" presStyleCnt="9" custLinFactX="-100000" custLinFactNeighborX="-107172" custLinFactNeighborY="-40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pt>
    <dgm:pt modelId="{B8F53D92-4E3B-4B57-A4E0-564AC08FECD3}" type="pres">
      <dgm:prSet presAssocID="{0D8D8C12-F2E4-4394-B154-B7DC001C6F92}" presName="txShp" presStyleLbl="node1" presStyleIdx="0" presStyleCnt="9" custScaleX="129260">
        <dgm:presLayoutVars>
          <dgm:bulletEnabled val="1"/>
        </dgm:presLayoutVars>
      </dgm:prSet>
      <dgm:spPr/>
    </dgm:pt>
    <dgm:pt modelId="{19728A79-9A45-4AC7-9564-331612EB1BF0}" type="pres">
      <dgm:prSet presAssocID="{F587202A-9FEA-49E0-95C7-8D1B67BD8C36}" presName="spacing" presStyleCnt="0"/>
      <dgm:spPr/>
    </dgm:pt>
    <dgm:pt modelId="{2A810EA4-7B06-4CA9-907E-1BC0BEA65148}" type="pres">
      <dgm:prSet presAssocID="{FD6A2EA2-89D6-4EA2-BFCD-90A138B7FECE}" presName="composite" presStyleCnt="0"/>
      <dgm:spPr/>
    </dgm:pt>
    <dgm:pt modelId="{E60E6D44-0F97-4E38-959B-43299E049474}" type="pres">
      <dgm:prSet presAssocID="{FD6A2EA2-89D6-4EA2-BFCD-90A138B7FECE}" presName="imgShp" presStyleLbl="fgImgPlace1" presStyleIdx="1" presStyleCnt="9" custLinFactX="-100000" custLinFactNeighborX="-105014" custLinFactNeighborY="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dgm:spPr>
    </dgm:pt>
    <dgm:pt modelId="{D1C08384-18DB-44FF-82C9-D0CB68689CB6}" type="pres">
      <dgm:prSet presAssocID="{FD6A2EA2-89D6-4EA2-BFCD-90A138B7FECE}" presName="txShp" presStyleLbl="node1" presStyleIdx="1" presStyleCnt="9" custScaleX="129260">
        <dgm:presLayoutVars>
          <dgm:bulletEnabled val="1"/>
        </dgm:presLayoutVars>
      </dgm:prSet>
      <dgm:spPr/>
    </dgm:pt>
    <dgm:pt modelId="{2B7506C5-AA87-423B-B138-91C7A45270B9}" type="pres">
      <dgm:prSet presAssocID="{B341F347-A997-4424-9B66-AA08B3236B45}" presName="spacing" presStyleCnt="0"/>
      <dgm:spPr/>
    </dgm:pt>
    <dgm:pt modelId="{47690621-5C92-4259-9A63-0554FD8D2478}" type="pres">
      <dgm:prSet presAssocID="{B612C7D2-0D0D-4D81-A1C4-75E6DA26B18D}" presName="composite" presStyleCnt="0"/>
      <dgm:spPr/>
    </dgm:pt>
    <dgm:pt modelId="{E03A3E10-6AA0-49F0-9A7B-A99316178175}" type="pres">
      <dgm:prSet presAssocID="{B612C7D2-0D0D-4D81-A1C4-75E6DA26B18D}" presName="imgShp" presStyleLbl="fgImgPlace1" presStyleIdx="2" presStyleCnt="9" custLinFactX="-100000" custLinFactNeighborX="-102856" custLinFactNeighborY="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pt>
    <dgm:pt modelId="{8ACE569A-9AF5-4C0B-A047-DB367D2185BC}" type="pres">
      <dgm:prSet presAssocID="{B612C7D2-0D0D-4D81-A1C4-75E6DA26B18D}" presName="txShp" presStyleLbl="node1" presStyleIdx="2" presStyleCnt="9" custScaleX="129260">
        <dgm:presLayoutVars>
          <dgm:bulletEnabled val="1"/>
        </dgm:presLayoutVars>
      </dgm:prSet>
      <dgm:spPr/>
    </dgm:pt>
    <dgm:pt modelId="{552C1FFE-4054-4558-8EC9-FFFBB58676A0}" type="pres">
      <dgm:prSet presAssocID="{4746B03B-C489-44BE-A7DE-521CD53B828C}" presName="spacing" presStyleCnt="0"/>
      <dgm:spPr/>
    </dgm:pt>
    <dgm:pt modelId="{D4EE748E-5987-4A45-9BB0-DC189D020466}" type="pres">
      <dgm:prSet presAssocID="{DD2488DA-CF9A-4B93-AC13-68451A28241C}" presName="composite" presStyleCnt="0"/>
      <dgm:spPr/>
    </dgm:pt>
    <dgm:pt modelId="{8B753CEA-4D7B-45A0-BA65-3F12E4752AFF}" type="pres">
      <dgm:prSet presAssocID="{DD2488DA-CF9A-4B93-AC13-68451A28241C}" presName="imgShp" presStyleLbl="fgImgPlace1" presStyleIdx="3" presStyleCnt="9" custLinFactX="-100000" custLinFactNeighborX="-102856" custLinFactNeighborY="-2158"/>
      <dgm:spPr>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dgm:spPr>
    </dgm:pt>
    <dgm:pt modelId="{8DEC0752-001A-4A10-A041-4A5301FA8361}" type="pres">
      <dgm:prSet presAssocID="{DD2488DA-CF9A-4B93-AC13-68451A28241C}" presName="txShp" presStyleLbl="node1" presStyleIdx="3" presStyleCnt="9" custScaleX="129260">
        <dgm:presLayoutVars>
          <dgm:bulletEnabled val="1"/>
        </dgm:presLayoutVars>
      </dgm:prSet>
      <dgm:spPr/>
    </dgm:pt>
    <dgm:pt modelId="{50932340-051B-47CB-A0ED-31E13AD07FDC}" type="pres">
      <dgm:prSet presAssocID="{FBE7ECA5-BFAC-4A5A-B46B-82FDED99F7FC}" presName="spacing" presStyleCnt="0"/>
      <dgm:spPr/>
    </dgm:pt>
    <dgm:pt modelId="{2BB67D80-CB49-4DAA-B5FC-190204DB9442}" type="pres">
      <dgm:prSet presAssocID="{1A56567D-288F-469D-980F-0D6511B6EE4C}" presName="composite" presStyleCnt="0"/>
      <dgm:spPr/>
    </dgm:pt>
    <dgm:pt modelId="{56877358-1258-4424-91F8-A0E1BFBFFB61}" type="pres">
      <dgm:prSet presAssocID="{1A56567D-288F-469D-980F-0D6511B6EE4C}" presName="imgShp" presStyleLbl="fgImgPlace1" presStyleIdx="4" presStyleCnt="9" custLinFactX="-100000" custLinFactNeighborX="-102856" custLinFactNeighborY="-431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 r="-5000"/>
          </a:stretch>
        </a:blipFill>
      </dgm:spPr>
    </dgm:pt>
    <dgm:pt modelId="{C857AFCB-D044-458A-8EE2-FAB84A44178A}" type="pres">
      <dgm:prSet presAssocID="{1A56567D-288F-469D-980F-0D6511B6EE4C}" presName="txShp" presStyleLbl="node1" presStyleIdx="4" presStyleCnt="9" custScaleX="129389">
        <dgm:presLayoutVars>
          <dgm:bulletEnabled val="1"/>
        </dgm:presLayoutVars>
      </dgm:prSet>
      <dgm:spPr/>
    </dgm:pt>
    <dgm:pt modelId="{8C1243A9-D584-4605-9D06-C16B7BAC8626}" type="pres">
      <dgm:prSet presAssocID="{1AD55443-E6DD-4F1A-AE10-26B2FEE9B0F2}" presName="spacing" presStyleCnt="0"/>
      <dgm:spPr/>
    </dgm:pt>
    <dgm:pt modelId="{E6335624-803D-438D-9757-FB7BCB6EF58F}" type="pres">
      <dgm:prSet presAssocID="{3CB3AA79-9DA3-4BF0-A9F4-D4449576D88A}" presName="composite" presStyleCnt="0"/>
      <dgm:spPr/>
    </dgm:pt>
    <dgm:pt modelId="{1C0F7171-B8E4-4B9D-A4D4-48FB42AB1B5D}" type="pres">
      <dgm:prSet presAssocID="{3CB3AA79-9DA3-4BF0-A9F4-D4449576D88A}" presName="imgShp" presStyleLbl="fgImgPlace1" presStyleIdx="5" presStyleCnt="9" custLinFactX="-100000" custLinFactNeighborX="-102856" custLinFactNeighborY="-431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5000" r="-5000"/>
          </a:stretch>
        </a:blipFill>
      </dgm:spPr>
    </dgm:pt>
    <dgm:pt modelId="{2CA40B18-BF40-45B8-8B57-50DB52C2AC1C}" type="pres">
      <dgm:prSet presAssocID="{3CB3AA79-9DA3-4BF0-A9F4-D4449576D88A}" presName="txShp" presStyleLbl="node1" presStyleIdx="5" presStyleCnt="9" custScaleX="129570">
        <dgm:presLayoutVars>
          <dgm:bulletEnabled val="1"/>
        </dgm:presLayoutVars>
      </dgm:prSet>
      <dgm:spPr/>
    </dgm:pt>
    <dgm:pt modelId="{5D04C81E-6D14-497F-812D-CCF27B67E337}" type="pres">
      <dgm:prSet presAssocID="{666A4A54-200F-4424-8EEB-49A6C5B18564}" presName="spacing" presStyleCnt="0"/>
      <dgm:spPr/>
    </dgm:pt>
    <dgm:pt modelId="{45351E7C-9FD4-4439-88E5-3B36550A2C9D}" type="pres">
      <dgm:prSet presAssocID="{40175C3D-EFBD-46F8-ADC8-C2DFD5C4400A}" presName="composite" presStyleCnt="0"/>
      <dgm:spPr/>
    </dgm:pt>
    <dgm:pt modelId="{E5CA90C7-4809-4D6F-82CA-7D8B1B376310}" type="pres">
      <dgm:prSet presAssocID="{40175C3D-EFBD-46F8-ADC8-C2DFD5C4400A}" presName="imgShp" presStyleLbl="fgImgPlace1" presStyleIdx="6" presStyleCnt="9" custLinFactX="-100000" custLinFactNeighborX="-102856" custLinFactNeighborY="-4316"/>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5000" r="-5000"/>
          </a:stretch>
        </a:blipFill>
      </dgm:spPr>
    </dgm:pt>
    <dgm:pt modelId="{C372C41E-C880-429F-B4EE-3DFF1815F9C8}" type="pres">
      <dgm:prSet presAssocID="{40175C3D-EFBD-46F8-ADC8-C2DFD5C4400A}" presName="txShp" presStyleLbl="node1" presStyleIdx="6" presStyleCnt="9" custScaleX="129570">
        <dgm:presLayoutVars>
          <dgm:bulletEnabled val="1"/>
        </dgm:presLayoutVars>
      </dgm:prSet>
      <dgm:spPr/>
    </dgm:pt>
    <dgm:pt modelId="{FC32FCD5-C091-48CC-8273-BC4AF1755285}" type="pres">
      <dgm:prSet presAssocID="{04F0858C-C2A1-45B2-B59C-CCF5511A154F}" presName="spacing" presStyleCnt="0"/>
      <dgm:spPr/>
    </dgm:pt>
    <dgm:pt modelId="{DDCECE2A-2BC0-4613-9898-18DE436F58F3}" type="pres">
      <dgm:prSet presAssocID="{BA2E8B8E-D2A5-4549-94C8-552F3B9FC7AB}" presName="composite" presStyleCnt="0"/>
      <dgm:spPr/>
    </dgm:pt>
    <dgm:pt modelId="{1676044E-4BAE-4EA1-A4F1-A8D03A967B1B}" type="pres">
      <dgm:prSet presAssocID="{BA2E8B8E-D2A5-4549-94C8-552F3B9FC7AB}" presName="imgShp" presStyleLbl="fgImgPlace1" presStyleIdx="7" presStyleCnt="9" custLinFactX="-100000" custLinFactNeighborX="-102856" custLinFactNeighborY="-4316"/>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pt>
    <dgm:pt modelId="{ED9B8AB8-9C06-45AE-A7E3-11F8B5E25570}" type="pres">
      <dgm:prSet presAssocID="{BA2E8B8E-D2A5-4549-94C8-552F3B9FC7AB}" presName="txShp" presStyleLbl="node1" presStyleIdx="7" presStyleCnt="9" custScaleX="129570">
        <dgm:presLayoutVars>
          <dgm:bulletEnabled val="1"/>
        </dgm:presLayoutVars>
      </dgm:prSet>
      <dgm:spPr/>
    </dgm:pt>
    <dgm:pt modelId="{31B1F916-A2C8-4723-8207-B285DF4DD4EB}" type="pres">
      <dgm:prSet presAssocID="{A045B61F-A7D7-4429-80D2-3F37F51F5A63}" presName="spacing" presStyleCnt="0"/>
      <dgm:spPr/>
    </dgm:pt>
    <dgm:pt modelId="{3E7EA06B-3B0F-4890-B6D6-59B812C8C3F0}" type="pres">
      <dgm:prSet presAssocID="{E7A395AC-3CCC-4C81-9B69-553CF56281FB}" presName="composite" presStyleCnt="0"/>
      <dgm:spPr/>
    </dgm:pt>
    <dgm:pt modelId="{56C841EE-2D81-4D9A-85BA-5FF88D1CD4B8}" type="pres">
      <dgm:prSet presAssocID="{E7A395AC-3CCC-4C81-9B69-553CF56281FB}" presName="imgShp" presStyleLbl="fgImgPlace1" presStyleIdx="8" presStyleCnt="9" custLinFactX="-100000" custLinFactNeighborX="-102856" custLinFactNeighborY="-4316"/>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dgm:spPr>
    </dgm:pt>
    <dgm:pt modelId="{DAB3BA3C-A239-4114-83A1-9D900AE42F07}" type="pres">
      <dgm:prSet presAssocID="{E7A395AC-3CCC-4C81-9B69-553CF56281FB}" presName="txShp" presStyleLbl="node1" presStyleIdx="8" presStyleCnt="9" custScaleX="129260">
        <dgm:presLayoutVars>
          <dgm:bulletEnabled val="1"/>
        </dgm:presLayoutVars>
      </dgm:prSet>
      <dgm:spPr/>
    </dgm:pt>
  </dgm:ptLst>
  <dgm:cxnLst>
    <dgm:cxn modelId="{1EA1E11F-6541-420F-9E8A-D9915FE6FA7C}" type="presOf" srcId="{BA2E8B8E-D2A5-4549-94C8-552F3B9FC7AB}" destId="{ED9B8AB8-9C06-45AE-A7E3-11F8B5E25570}" srcOrd="0" destOrd="0" presId="urn:microsoft.com/office/officeart/2005/8/layout/vList3"/>
    <dgm:cxn modelId="{51B82522-C07F-405E-8D68-6514F08E9B9E}" srcId="{40ED8789-BF25-48D0-BE8B-8638C86F2D22}" destId="{40175C3D-EFBD-46F8-ADC8-C2DFD5C4400A}" srcOrd="6" destOrd="0" parTransId="{7E1CB2CF-D11B-4158-85A3-65C9BFAAA71D}" sibTransId="{04F0858C-C2A1-45B2-B59C-CCF5511A154F}"/>
    <dgm:cxn modelId="{6BBAD525-9215-4791-8CDC-EE88E4C93A32}" srcId="{40ED8789-BF25-48D0-BE8B-8638C86F2D22}" destId="{E7A395AC-3CCC-4C81-9B69-553CF56281FB}" srcOrd="8" destOrd="0" parTransId="{C4D5E2D3-D24E-480E-AA74-72134A5B5680}" sibTransId="{95B9D7D5-1E2E-4D6C-BF38-609556F7CC96}"/>
    <dgm:cxn modelId="{66C8532E-5D25-4E26-AE81-D7388AC45F98}" type="presOf" srcId="{DD2488DA-CF9A-4B93-AC13-68451A28241C}" destId="{8DEC0752-001A-4A10-A041-4A5301FA8361}" srcOrd="0" destOrd="0" presId="urn:microsoft.com/office/officeart/2005/8/layout/vList3"/>
    <dgm:cxn modelId="{0902E833-F120-4EC6-98C6-79B95B324661}" srcId="{40ED8789-BF25-48D0-BE8B-8638C86F2D22}" destId="{FD6A2EA2-89D6-4EA2-BFCD-90A138B7FECE}" srcOrd="1" destOrd="0" parTransId="{366D49D5-DE99-433B-A204-673E007FD8EF}" sibTransId="{B341F347-A997-4424-9B66-AA08B3236B45}"/>
    <dgm:cxn modelId="{90A4655B-D779-44EB-A9BE-030F50F98F0E}" srcId="{40ED8789-BF25-48D0-BE8B-8638C86F2D22}" destId="{1A56567D-288F-469D-980F-0D6511B6EE4C}" srcOrd="4" destOrd="0" parTransId="{B15DEFBE-D092-4C32-AD8F-A0C77B740A1D}" sibTransId="{1AD55443-E6DD-4F1A-AE10-26B2FEE9B0F2}"/>
    <dgm:cxn modelId="{21F5B942-A655-4451-879A-9D7B4BE2C728}" srcId="{40ED8789-BF25-48D0-BE8B-8638C86F2D22}" destId="{BA2E8B8E-D2A5-4549-94C8-552F3B9FC7AB}" srcOrd="7" destOrd="0" parTransId="{3CE81CE3-91D5-46B9-93E8-ADF24B8879C9}" sibTransId="{A045B61F-A7D7-4429-80D2-3F37F51F5A63}"/>
    <dgm:cxn modelId="{771F1E6A-072E-42CF-8BA4-E6D351303886}" type="presOf" srcId="{FD6A2EA2-89D6-4EA2-BFCD-90A138B7FECE}" destId="{D1C08384-18DB-44FF-82C9-D0CB68689CB6}" srcOrd="0" destOrd="0" presId="urn:microsoft.com/office/officeart/2005/8/layout/vList3"/>
    <dgm:cxn modelId="{E50A1A55-A2CC-4EEA-BF29-576D390969DA}" type="presOf" srcId="{3CB3AA79-9DA3-4BF0-A9F4-D4449576D88A}" destId="{2CA40B18-BF40-45B8-8B57-50DB52C2AC1C}" srcOrd="0" destOrd="0" presId="urn:microsoft.com/office/officeart/2005/8/layout/vList3"/>
    <dgm:cxn modelId="{5F99ED79-4129-4163-8C16-94EC15977041}" type="presOf" srcId="{0D8D8C12-F2E4-4394-B154-B7DC001C6F92}" destId="{B8F53D92-4E3B-4B57-A4E0-564AC08FECD3}" srcOrd="0" destOrd="0" presId="urn:microsoft.com/office/officeart/2005/8/layout/vList3"/>
    <dgm:cxn modelId="{125C7E81-BF12-4E51-A601-39BA07752908}" srcId="{40ED8789-BF25-48D0-BE8B-8638C86F2D22}" destId="{B612C7D2-0D0D-4D81-A1C4-75E6DA26B18D}" srcOrd="2" destOrd="0" parTransId="{FD6E6156-4299-4E4D-A79C-66CD2FB1DDF5}" sibTransId="{4746B03B-C489-44BE-A7DE-521CD53B828C}"/>
    <dgm:cxn modelId="{6D302B86-0147-40A7-A793-92BCC091A374}" type="presOf" srcId="{40175C3D-EFBD-46F8-ADC8-C2DFD5C4400A}" destId="{C372C41E-C880-429F-B4EE-3DFF1815F9C8}" srcOrd="0" destOrd="0" presId="urn:microsoft.com/office/officeart/2005/8/layout/vList3"/>
    <dgm:cxn modelId="{8CB62391-2095-403A-87E2-E3353D763223}" srcId="{40ED8789-BF25-48D0-BE8B-8638C86F2D22}" destId="{DD2488DA-CF9A-4B93-AC13-68451A28241C}" srcOrd="3" destOrd="0" parTransId="{27C899BD-E106-4F9F-A740-B9EE5E66E75C}" sibTransId="{FBE7ECA5-BFAC-4A5A-B46B-82FDED99F7FC}"/>
    <dgm:cxn modelId="{AE71BC98-7BA3-4286-BE83-4844C44A99FC}" type="presOf" srcId="{E7A395AC-3CCC-4C81-9B69-553CF56281FB}" destId="{DAB3BA3C-A239-4114-83A1-9D900AE42F07}" srcOrd="0" destOrd="0" presId="urn:microsoft.com/office/officeart/2005/8/layout/vList3"/>
    <dgm:cxn modelId="{C7AD1BBB-D315-40A7-B29D-23727D84FA4D}" srcId="{40ED8789-BF25-48D0-BE8B-8638C86F2D22}" destId="{3CB3AA79-9DA3-4BF0-A9F4-D4449576D88A}" srcOrd="5" destOrd="0" parTransId="{2CE95395-EE60-408B-A0C3-FE516B2D978A}" sibTransId="{666A4A54-200F-4424-8EEB-49A6C5B18564}"/>
    <dgm:cxn modelId="{11766BC3-A933-42B4-B2C4-316DD0FC3040}" type="presOf" srcId="{B612C7D2-0D0D-4D81-A1C4-75E6DA26B18D}" destId="{8ACE569A-9AF5-4C0B-A047-DB367D2185BC}" srcOrd="0" destOrd="0" presId="urn:microsoft.com/office/officeart/2005/8/layout/vList3"/>
    <dgm:cxn modelId="{DE8744D0-C06F-43A8-829E-02F71FDDD43E}" srcId="{40ED8789-BF25-48D0-BE8B-8638C86F2D22}" destId="{0D8D8C12-F2E4-4394-B154-B7DC001C6F92}" srcOrd="0" destOrd="0" parTransId="{C949366A-9C7E-48F5-9843-6A7A5A94F9DC}" sibTransId="{F587202A-9FEA-49E0-95C7-8D1B67BD8C36}"/>
    <dgm:cxn modelId="{4ECF92D7-8B95-4977-81E5-5F2CDFCD41FB}" type="presOf" srcId="{40ED8789-BF25-48D0-BE8B-8638C86F2D22}" destId="{2A5CDB44-4CCE-4729-B2E3-D708FCA98AD4}" srcOrd="0" destOrd="0" presId="urn:microsoft.com/office/officeart/2005/8/layout/vList3"/>
    <dgm:cxn modelId="{80F042F2-E078-403B-A7E3-8384BC710815}" type="presOf" srcId="{1A56567D-288F-469D-980F-0D6511B6EE4C}" destId="{C857AFCB-D044-458A-8EE2-FAB84A44178A}" srcOrd="0" destOrd="0" presId="urn:microsoft.com/office/officeart/2005/8/layout/vList3"/>
    <dgm:cxn modelId="{121C38FA-611E-4458-A37E-26BE33235635}" type="presParOf" srcId="{2A5CDB44-4CCE-4729-B2E3-D708FCA98AD4}" destId="{7E6CC24F-2851-40A6-90FC-FAE2A8B38E9E}" srcOrd="0" destOrd="0" presId="urn:microsoft.com/office/officeart/2005/8/layout/vList3"/>
    <dgm:cxn modelId="{6EBBEA82-937D-453A-90E5-453B25D6D110}" type="presParOf" srcId="{7E6CC24F-2851-40A6-90FC-FAE2A8B38E9E}" destId="{8D3E4E1D-F116-478B-8257-3DC9E6DE2A94}" srcOrd="0" destOrd="0" presId="urn:microsoft.com/office/officeart/2005/8/layout/vList3"/>
    <dgm:cxn modelId="{B1F0DBE9-A4D4-4CB5-9D9F-3891E186FD73}" type="presParOf" srcId="{7E6CC24F-2851-40A6-90FC-FAE2A8B38E9E}" destId="{B8F53D92-4E3B-4B57-A4E0-564AC08FECD3}" srcOrd="1" destOrd="0" presId="urn:microsoft.com/office/officeart/2005/8/layout/vList3"/>
    <dgm:cxn modelId="{E62CD771-A7CF-477F-9090-EBC814BA3529}" type="presParOf" srcId="{2A5CDB44-4CCE-4729-B2E3-D708FCA98AD4}" destId="{19728A79-9A45-4AC7-9564-331612EB1BF0}" srcOrd="1" destOrd="0" presId="urn:microsoft.com/office/officeart/2005/8/layout/vList3"/>
    <dgm:cxn modelId="{A719E0AB-354C-4BC8-BA0B-F80DAEDEC935}" type="presParOf" srcId="{2A5CDB44-4CCE-4729-B2E3-D708FCA98AD4}" destId="{2A810EA4-7B06-4CA9-907E-1BC0BEA65148}" srcOrd="2" destOrd="0" presId="urn:microsoft.com/office/officeart/2005/8/layout/vList3"/>
    <dgm:cxn modelId="{6605FD1F-E25F-4ECC-B897-D5D5D01BC25E}" type="presParOf" srcId="{2A810EA4-7B06-4CA9-907E-1BC0BEA65148}" destId="{E60E6D44-0F97-4E38-959B-43299E049474}" srcOrd="0" destOrd="0" presId="urn:microsoft.com/office/officeart/2005/8/layout/vList3"/>
    <dgm:cxn modelId="{53EB4D98-28F7-4769-B2E9-6FF9EE688C72}" type="presParOf" srcId="{2A810EA4-7B06-4CA9-907E-1BC0BEA65148}" destId="{D1C08384-18DB-44FF-82C9-D0CB68689CB6}" srcOrd="1" destOrd="0" presId="urn:microsoft.com/office/officeart/2005/8/layout/vList3"/>
    <dgm:cxn modelId="{B97D2ECB-B2C9-4069-A12C-0DF445DEDCB8}" type="presParOf" srcId="{2A5CDB44-4CCE-4729-B2E3-D708FCA98AD4}" destId="{2B7506C5-AA87-423B-B138-91C7A45270B9}" srcOrd="3" destOrd="0" presId="urn:microsoft.com/office/officeart/2005/8/layout/vList3"/>
    <dgm:cxn modelId="{1C939221-BF37-49E8-95B0-49B27D381B1F}" type="presParOf" srcId="{2A5CDB44-4CCE-4729-B2E3-D708FCA98AD4}" destId="{47690621-5C92-4259-9A63-0554FD8D2478}" srcOrd="4" destOrd="0" presId="urn:microsoft.com/office/officeart/2005/8/layout/vList3"/>
    <dgm:cxn modelId="{2A1084C4-766A-4EBE-8664-91FAC8E3600A}" type="presParOf" srcId="{47690621-5C92-4259-9A63-0554FD8D2478}" destId="{E03A3E10-6AA0-49F0-9A7B-A99316178175}" srcOrd="0" destOrd="0" presId="urn:microsoft.com/office/officeart/2005/8/layout/vList3"/>
    <dgm:cxn modelId="{BFEDB876-F9DA-4D00-9AE4-767F63CEBF69}" type="presParOf" srcId="{47690621-5C92-4259-9A63-0554FD8D2478}" destId="{8ACE569A-9AF5-4C0B-A047-DB367D2185BC}" srcOrd="1" destOrd="0" presId="urn:microsoft.com/office/officeart/2005/8/layout/vList3"/>
    <dgm:cxn modelId="{AD80B79E-413F-4A23-A94D-3D3ADE2BE871}" type="presParOf" srcId="{2A5CDB44-4CCE-4729-B2E3-D708FCA98AD4}" destId="{552C1FFE-4054-4558-8EC9-FFFBB58676A0}" srcOrd="5" destOrd="0" presId="urn:microsoft.com/office/officeart/2005/8/layout/vList3"/>
    <dgm:cxn modelId="{48EF14F0-2336-498D-BE8F-B7588D221B35}" type="presParOf" srcId="{2A5CDB44-4CCE-4729-B2E3-D708FCA98AD4}" destId="{D4EE748E-5987-4A45-9BB0-DC189D020466}" srcOrd="6" destOrd="0" presId="urn:microsoft.com/office/officeart/2005/8/layout/vList3"/>
    <dgm:cxn modelId="{DA90D3F9-A7EB-42E3-89D9-4CB12C8FB9CC}" type="presParOf" srcId="{D4EE748E-5987-4A45-9BB0-DC189D020466}" destId="{8B753CEA-4D7B-45A0-BA65-3F12E4752AFF}" srcOrd="0" destOrd="0" presId="urn:microsoft.com/office/officeart/2005/8/layout/vList3"/>
    <dgm:cxn modelId="{5BD02803-E93A-4BD9-917A-684C3870D68F}" type="presParOf" srcId="{D4EE748E-5987-4A45-9BB0-DC189D020466}" destId="{8DEC0752-001A-4A10-A041-4A5301FA8361}" srcOrd="1" destOrd="0" presId="urn:microsoft.com/office/officeart/2005/8/layout/vList3"/>
    <dgm:cxn modelId="{513813D7-FD4F-4134-9AE6-A9A5B6164127}" type="presParOf" srcId="{2A5CDB44-4CCE-4729-B2E3-D708FCA98AD4}" destId="{50932340-051B-47CB-A0ED-31E13AD07FDC}" srcOrd="7" destOrd="0" presId="urn:microsoft.com/office/officeart/2005/8/layout/vList3"/>
    <dgm:cxn modelId="{29BBD2E9-2BA1-40C8-8995-CC0EAA8A4C28}" type="presParOf" srcId="{2A5CDB44-4CCE-4729-B2E3-D708FCA98AD4}" destId="{2BB67D80-CB49-4DAA-B5FC-190204DB9442}" srcOrd="8" destOrd="0" presId="urn:microsoft.com/office/officeart/2005/8/layout/vList3"/>
    <dgm:cxn modelId="{0D5AE5E5-F00F-4C91-A351-01F3BA95E59F}" type="presParOf" srcId="{2BB67D80-CB49-4DAA-B5FC-190204DB9442}" destId="{56877358-1258-4424-91F8-A0E1BFBFFB61}" srcOrd="0" destOrd="0" presId="urn:microsoft.com/office/officeart/2005/8/layout/vList3"/>
    <dgm:cxn modelId="{27ABD8EE-4089-432B-977F-136DA876E987}" type="presParOf" srcId="{2BB67D80-CB49-4DAA-B5FC-190204DB9442}" destId="{C857AFCB-D044-458A-8EE2-FAB84A44178A}" srcOrd="1" destOrd="0" presId="urn:microsoft.com/office/officeart/2005/8/layout/vList3"/>
    <dgm:cxn modelId="{0CE9B14B-BBB4-4DE6-BAD1-137E26C876A3}" type="presParOf" srcId="{2A5CDB44-4CCE-4729-B2E3-D708FCA98AD4}" destId="{8C1243A9-D584-4605-9D06-C16B7BAC8626}" srcOrd="9" destOrd="0" presId="urn:microsoft.com/office/officeart/2005/8/layout/vList3"/>
    <dgm:cxn modelId="{AAED3264-F9DF-4EF4-915E-CE9000277C40}" type="presParOf" srcId="{2A5CDB44-4CCE-4729-B2E3-D708FCA98AD4}" destId="{E6335624-803D-438D-9757-FB7BCB6EF58F}" srcOrd="10" destOrd="0" presId="urn:microsoft.com/office/officeart/2005/8/layout/vList3"/>
    <dgm:cxn modelId="{7EFA07FA-0720-4DA2-85BA-81700CF088B4}" type="presParOf" srcId="{E6335624-803D-438D-9757-FB7BCB6EF58F}" destId="{1C0F7171-B8E4-4B9D-A4D4-48FB42AB1B5D}" srcOrd="0" destOrd="0" presId="urn:microsoft.com/office/officeart/2005/8/layout/vList3"/>
    <dgm:cxn modelId="{8796E3B9-7655-4A0A-AA7E-B06619C5F96B}" type="presParOf" srcId="{E6335624-803D-438D-9757-FB7BCB6EF58F}" destId="{2CA40B18-BF40-45B8-8B57-50DB52C2AC1C}" srcOrd="1" destOrd="0" presId="urn:microsoft.com/office/officeart/2005/8/layout/vList3"/>
    <dgm:cxn modelId="{6293BCFB-07F0-4993-B4D5-49934A88C991}" type="presParOf" srcId="{2A5CDB44-4CCE-4729-B2E3-D708FCA98AD4}" destId="{5D04C81E-6D14-497F-812D-CCF27B67E337}" srcOrd="11" destOrd="0" presId="urn:microsoft.com/office/officeart/2005/8/layout/vList3"/>
    <dgm:cxn modelId="{E59EDCF5-1D05-4A8B-8F44-98F56266C433}" type="presParOf" srcId="{2A5CDB44-4CCE-4729-B2E3-D708FCA98AD4}" destId="{45351E7C-9FD4-4439-88E5-3B36550A2C9D}" srcOrd="12" destOrd="0" presId="urn:microsoft.com/office/officeart/2005/8/layout/vList3"/>
    <dgm:cxn modelId="{2159BA9A-E34C-405E-B138-0C72678BE8CC}" type="presParOf" srcId="{45351E7C-9FD4-4439-88E5-3B36550A2C9D}" destId="{E5CA90C7-4809-4D6F-82CA-7D8B1B376310}" srcOrd="0" destOrd="0" presId="urn:microsoft.com/office/officeart/2005/8/layout/vList3"/>
    <dgm:cxn modelId="{3635873A-7EA8-472A-9539-3E3F302B6B52}" type="presParOf" srcId="{45351E7C-9FD4-4439-88E5-3B36550A2C9D}" destId="{C372C41E-C880-429F-B4EE-3DFF1815F9C8}" srcOrd="1" destOrd="0" presId="urn:microsoft.com/office/officeart/2005/8/layout/vList3"/>
    <dgm:cxn modelId="{612B88E0-D931-4E1A-8AB0-01EFA1F0CA83}" type="presParOf" srcId="{2A5CDB44-4CCE-4729-B2E3-D708FCA98AD4}" destId="{FC32FCD5-C091-48CC-8273-BC4AF1755285}" srcOrd="13" destOrd="0" presId="urn:microsoft.com/office/officeart/2005/8/layout/vList3"/>
    <dgm:cxn modelId="{6FA340D2-7757-46B8-97FE-81A5C2ADE284}" type="presParOf" srcId="{2A5CDB44-4CCE-4729-B2E3-D708FCA98AD4}" destId="{DDCECE2A-2BC0-4613-9898-18DE436F58F3}" srcOrd="14" destOrd="0" presId="urn:microsoft.com/office/officeart/2005/8/layout/vList3"/>
    <dgm:cxn modelId="{4F0CF901-1402-4DAD-8BF3-B13388E73C77}" type="presParOf" srcId="{DDCECE2A-2BC0-4613-9898-18DE436F58F3}" destId="{1676044E-4BAE-4EA1-A4F1-A8D03A967B1B}" srcOrd="0" destOrd="0" presId="urn:microsoft.com/office/officeart/2005/8/layout/vList3"/>
    <dgm:cxn modelId="{A919BDF9-7949-4AEA-AF53-E442155DF5C3}" type="presParOf" srcId="{DDCECE2A-2BC0-4613-9898-18DE436F58F3}" destId="{ED9B8AB8-9C06-45AE-A7E3-11F8B5E25570}" srcOrd="1" destOrd="0" presId="urn:microsoft.com/office/officeart/2005/8/layout/vList3"/>
    <dgm:cxn modelId="{44D98A9D-5B79-4751-BB8E-158339261CAF}" type="presParOf" srcId="{2A5CDB44-4CCE-4729-B2E3-D708FCA98AD4}" destId="{31B1F916-A2C8-4723-8207-B285DF4DD4EB}" srcOrd="15" destOrd="0" presId="urn:microsoft.com/office/officeart/2005/8/layout/vList3"/>
    <dgm:cxn modelId="{761834D3-245B-491C-ABC4-3AF0229E4A9D}" type="presParOf" srcId="{2A5CDB44-4CCE-4729-B2E3-D708FCA98AD4}" destId="{3E7EA06B-3B0F-4890-B6D6-59B812C8C3F0}" srcOrd="16" destOrd="0" presId="urn:microsoft.com/office/officeart/2005/8/layout/vList3"/>
    <dgm:cxn modelId="{E22E3562-0500-4E63-B285-9FE96130E06E}" type="presParOf" srcId="{3E7EA06B-3B0F-4890-B6D6-59B812C8C3F0}" destId="{56C841EE-2D81-4D9A-85BA-5FF88D1CD4B8}" srcOrd="0" destOrd="0" presId="urn:microsoft.com/office/officeart/2005/8/layout/vList3"/>
    <dgm:cxn modelId="{00871F18-63C2-46A4-931E-B95C74D49007}" type="presParOf" srcId="{3E7EA06B-3B0F-4890-B6D6-59B812C8C3F0}" destId="{DAB3BA3C-A239-4114-83A1-9D900AE42F0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8D0BAE-F8BF-4813-B80C-2966551D0FDF}"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zh-CN" altLang="en-US"/>
        </a:p>
      </dgm:t>
    </dgm:pt>
    <dgm:pt modelId="{9E374229-4B3C-4F76-9511-97447C1AA51F}">
      <dgm:prSet phldrT="[文本]"/>
      <dgm:spPr/>
      <dgm:t>
        <a:bodyPr/>
        <a:lstStyle/>
        <a:p>
          <a:r>
            <a:rPr lang="en-US" altLang="zh-CN" dirty="0"/>
            <a:t>1999</a:t>
          </a:r>
          <a:r>
            <a:rPr lang="zh-CN" altLang="en-US" dirty="0"/>
            <a:t>年初次发布</a:t>
          </a:r>
        </a:p>
      </dgm:t>
    </dgm:pt>
    <dgm:pt modelId="{137CC2F4-06B5-4780-8E4A-30D4E9B48FE8}" type="parTrans" cxnId="{DFD4C0EA-CBA5-4DC4-8EF1-6D83940E3F90}">
      <dgm:prSet/>
      <dgm:spPr/>
      <dgm:t>
        <a:bodyPr/>
        <a:lstStyle/>
        <a:p>
          <a:endParaRPr lang="zh-CN" altLang="en-US"/>
        </a:p>
      </dgm:t>
    </dgm:pt>
    <dgm:pt modelId="{6F4B58C6-4F93-41B7-85F1-0398D9F065CA}" type="sibTrans" cxnId="{DFD4C0EA-CBA5-4DC4-8EF1-6D83940E3F90}">
      <dgm:prSet/>
      <dgm:spPr/>
      <dgm:t>
        <a:bodyPr/>
        <a:lstStyle/>
        <a:p>
          <a:endParaRPr lang="zh-CN" altLang="en-US"/>
        </a:p>
      </dgm:t>
    </dgm:pt>
    <dgm:pt modelId="{C3FB97E5-C40F-4744-A591-6AC7FA89C54E}">
      <dgm:prSet phldrT="[文本]"/>
      <dgm:spPr/>
      <dgm:t>
        <a:bodyPr/>
        <a:lstStyle/>
        <a:p>
          <a:r>
            <a:rPr lang="en-US" altLang="zh-CN" dirty="0"/>
            <a:t>2007</a:t>
          </a:r>
          <a:r>
            <a:rPr lang="zh-CN" altLang="en-US" dirty="0"/>
            <a:t>年第一次修订</a:t>
          </a:r>
        </a:p>
      </dgm:t>
    </dgm:pt>
    <dgm:pt modelId="{E4775CCA-2A50-4339-B99C-CFA866C03374}" type="parTrans" cxnId="{769182D4-4585-450A-8F05-ACB911B5C527}">
      <dgm:prSet/>
      <dgm:spPr/>
      <dgm:t>
        <a:bodyPr/>
        <a:lstStyle/>
        <a:p>
          <a:endParaRPr lang="zh-CN" altLang="en-US"/>
        </a:p>
      </dgm:t>
    </dgm:pt>
    <dgm:pt modelId="{8E7DD973-FBC8-46AE-AAC6-3BDE30A2C165}" type="sibTrans" cxnId="{769182D4-4585-450A-8F05-ACB911B5C527}">
      <dgm:prSet/>
      <dgm:spPr/>
      <dgm:t>
        <a:bodyPr/>
        <a:lstStyle/>
        <a:p>
          <a:endParaRPr lang="zh-CN" altLang="en-US"/>
        </a:p>
      </dgm:t>
    </dgm:pt>
    <dgm:pt modelId="{8F665093-2A7F-46E1-9E7A-2E863F4C1A73}">
      <dgm:prSet phldrT="[文本]"/>
      <dgm:spPr/>
      <dgm:t>
        <a:bodyPr/>
        <a:lstStyle/>
        <a:p>
          <a:r>
            <a:rPr lang="en-US" altLang="zh-CN" dirty="0"/>
            <a:t>2012</a:t>
          </a:r>
          <a:r>
            <a:rPr lang="zh-CN" altLang="en-US" dirty="0"/>
            <a:t>年再次修订</a:t>
          </a:r>
        </a:p>
      </dgm:t>
    </dgm:pt>
    <dgm:pt modelId="{B8305459-7ED6-4AFF-BD41-E096D338F4FE}" type="parTrans" cxnId="{7E4F9B08-C6C8-41A9-8697-4FE0DAF4DBD8}">
      <dgm:prSet/>
      <dgm:spPr/>
      <dgm:t>
        <a:bodyPr/>
        <a:lstStyle/>
        <a:p>
          <a:endParaRPr lang="zh-CN" altLang="en-US"/>
        </a:p>
      </dgm:t>
    </dgm:pt>
    <dgm:pt modelId="{5A6C5FEC-CCAD-4539-B3A2-730464398451}" type="sibTrans" cxnId="{7E4F9B08-C6C8-41A9-8697-4FE0DAF4DBD8}">
      <dgm:prSet/>
      <dgm:spPr/>
      <dgm:t>
        <a:bodyPr/>
        <a:lstStyle/>
        <a:p>
          <a:endParaRPr lang="zh-CN" altLang="en-US"/>
        </a:p>
      </dgm:t>
    </dgm:pt>
    <dgm:pt modelId="{2B1F2AB0-8A71-4009-A446-19611277AA85}">
      <dgm:prSet phldrT="[文本]"/>
      <dgm:spPr/>
      <dgm:t>
        <a:bodyPr/>
        <a:lstStyle/>
        <a:p>
          <a:r>
            <a:rPr lang="en-US" altLang="zh-CN" dirty="0"/>
            <a:t>2019</a:t>
          </a:r>
          <a:r>
            <a:rPr lang="zh-CN" altLang="en-US" dirty="0"/>
            <a:t>年对第七十条进行补充</a:t>
          </a:r>
        </a:p>
      </dgm:t>
    </dgm:pt>
    <dgm:pt modelId="{52B16600-965B-476B-A72F-FDA2A66DF462}" type="parTrans" cxnId="{D8285322-D909-482D-A23C-2355B416CD01}">
      <dgm:prSet/>
      <dgm:spPr/>
      <dgm:t>
        <a:bodyPr/>
        <a:lstStyle/>
        <a:p>
          <a:endParaRPr lang="zh-CN" altLang="en-US"/>
        </a:p>
      </dgm:t>
    </dgm:pt>
    <dgm:pt modelId="{7619170E-0D74-4EF6-BC64-F86230181BF6}" type="sibTrans" cxnId="{D8285322-D909-482D-A23C-2355B416CD01}">
      <dgm:prSet/>
      <dgm:spPr/>
      <dgm:t>
        <a:bodyPr/>
        <a:lstStyle/>
        <a:p>
          <a:endParaRPr lang="zh-CN" altLang="en-US"/>
        </a:p>
      </dgm:t>
    </dgm:pt>
    <dgm:pt modelId="{2FDB99E0-F7E4-4F09-A782-673460971A52}" type="pres">
      <dgm:prSet presAssocID="{EF8D0BAE-F8BF-4813-B80C-2966551D0FDF}" presName="rootnode" presStyleCnt="0">
        <dgm:presLayoutVars>
          <dgm:chMax/>
          <dgm:chPref/>
          <dgm:dir/>
          <dgm:animLvl val="lvl"/>
        </dgm:presLayoutVars>
      </dgm:prSet>
      <dgm:spPr/>
    </dgm:pt>
    <dgm:pt modelId="{E7375A97-8B71-4DFB-BFB6-20672E8223B8}" type="pres">
      <dgm:prSet presAssocID="{9E374229-4B3C-4F76-9511-97447C1AA51F}" presName="composite" presStyleCnt="0"/>
      <dgm:spPr/>
    </dgm:pt>
    <dgm:pt modelId="{442D04EA-D4E2-4845-8025-335084380C6C}" type="pres">
      <dgm:prSet presAssocID="{9E374229-4B3C-4F76-9511-97447C1AA51F}" presName="LShape" presStyleLbl="alignNode1" presStyleIdx="0" presStyleCnt="7"/>
      <dgm:spPr/>
    </dgm:pt>
    <dgm:pt modelId="{B549B4AC-4C63-42FB-876A-195E5DE73839}" type="pres">
      <dgm:prSet presAssocID="{9E374229-4B3C-4F76-9511-97447C1AA51F}" presName="ParentText" presStyleLbl="revTx" presStyleIdx="0" presStyleCnt="4">
        <dgm:presLayoutVars>
          <dgm:chMax val="0"/>
          <dgm:chPref val="0"/>
          <dgm:bulletEnabled val="1"/>
        </dgm:presLayoutVars>
      </dgm:prSet>
      <dgm:spPr/>
    </dgm:pt>
    <dgm:pt modelId="{5BF3B2C4-85AB-4C3E-B2F0-B4CBD0D35ADA}" type="pres">
      <dgm:prSet presAssocID="{9E374229-4B3C-4F76-9511-97447C1AA51F}" presName="Triangle" presStyleLbl="alignNode1" presStyleIdx="1" presStyleCnt="7"/>
      <dgm:spPr/>
    </dgm:pt>
    <dgm:pt modelId="{AF79DF8A-8B1F-427D-9FBC-72096A11A7DF}" type="pres">
      <dgm:prSet presAssocID="{6F4B58C6-4F93-41B7-85F1-0398D9F065CA}" presName="sibTrans" presStyleCnt="0"/>
      <dgm:spPr/>
    </dgm:pt>
    <dgm:pt modelId="{EDE37443-08A5-4450-BA5C-299757BF4B5A}" type="pres">
      <dgm:prSet presAssocID="{6F4B58C6-4F93-41B7-85F1-0398D9F065CA}" presName="space" presStyleCnt="0"/>
      <dgm:spPr/>
    </dgm:pt>
    <dgm:pt modelId="{E780503F-C58B-4010-86B8-8E43011E2548}" type="pres">
      <dgm:prSet presAssocID="{C3FB97E5-C40F-4744-A591-6AC7FA89C54E}" presName="composite" presStyleCnt="0"/>
      <dgm:spPr/>
    </dgm:pt>
    <dgm:pt modelId="{88E1DBC8-5F10-498A-9454-6B263DC38D4B}" type="pres">
      <dgm:prSet presAssocID="{C3FB97E5-C40F-4744-A591-6AC7FA89C54E}" presName="LShape" presStyleLbl="alignNode1" presStyleIdx="2" presStyleCnt="7"/>
      <dgm:spPr/>
    </dgm:pt>
    <dgm:pt modelId="{B7BE71FE-3031-41D7-8680-9654FF6C47F3}" type="pres">
      <dgm:prSet presAssocID="{C3FB97E5-C40F-4744-A591-6AC7FA89C54E}" presName="ParentText" presStyleLbl="revTx" presStyleIdx="1" presStyleCnt="4">
        <dgm:presLayoutVars>
          <dgm:chMax val="0"/>
          <dgm:chPref val="0"/>
          <dgm:bulletEnabled val="1"/>
        </dgm:presLayoutVars>
      </dgm:prSet>
      <dgm:spPr/>
    </dgm:pt>
    <dgm:pt modelId="{134CAB10-071D-428A-9F94-69A57319067E}" type="pres">
      <dgm:prSet presAssocID="{C3FB97E5-C40F-4744-A591-6AC7FA89C54E}" presName="Triangle" presStyleLbl="alignNode1" presStyleIdx="3" presStyleCnt="7"/>
      <dgm:spPr/>
    </dgm:pt>
    <dgm:pt modelId="{5294E4A9-F454-46C3-87F9-EB6042192272}" type="pres">
      <dgm:prSet presAssocID="{8E7DD973-FBC8-46AE-AAC6-3BDE30A2C165}" presName="sibTrans" presStyleCnt="0"/>
      <dgm:spPr/>
    </dgm:pt>
    <dgm:pt modelId="{D4EF952F-73F7-4B2F-9133-846F67EC1964}" type="pres">
      <dgm:prSet presAssocID="{8E7DD973-FBC8-46AE-AAC6-3BDE30A2C165}" presName="space" presStyleCnt="0"/>
      <dgm:spPr/>
    </dgm:pt>
    <dgm:pt modelId="{0D4A5EA7-6A86-4675-9185-1F2D7F7F38CD}" type="pres">
      <dgm:prSet presAssocID="{8F665093-2A7F-46E1-9E7A-2E863F4C1A73}" presName="composite" presStyleCnt="0"/>
      <dgm:spPr/>
    </dgm:pt>
    <dgm:pt modelId="{4D298B82-7345-4240-9153-5D0E17747A97}" type="pres">
      <dgm:prSet presAssocID="{8F665093-2A7F-46E1-9E7A-2E863F4C1A73}" presName="LShape" presStyleLbl="alignNode1" presStyleIdx="4" presStyleCnt="7"/>
      <dgm:spPr/>
    </dgm:pt>
    <dgm:pt modelId="{B8267A14-C6A8-4672-A3A5-EB7F245F2363}" type="pres">
      <dgm:prSet presAssocID="{8F665093-2A7F-46E1-9E7A-2E863F4C1A73}" presName="ParentText" presStyleLbl="revTx" presStyleIdx="2" presStyleCnt="4">
        <dgm:presLayoutVars>
          <dgm:chMax val="0"/>
          <dgm:chPref val="0"/>
          <dgm:bulletEnabled val="1"/>
        </dgm:presLayoutVars>
      </dgm:prSet>
      <dgm:spPr/>
    </dgm:pt>
    <dgm:pt modelId="{36CF0399-5A4A-4B00-88F5-0147F3FDF79C}" type="pres">
      <dgm:prSet presAssocID="{8F665093-2A7F-46E1-9E7A-2E863F4C1A73}" presName="Triangle" presStyleLbl="alignNode1" presStyleIdx="5" presStyleCnt="7"/>
      <dgm:spPr/>
    </dgm:pt>
    <dgm:pt modelId="{49DBC0CC-BB7F-43DA-B46F-C49A88E34890}" type="pres">
      <dgm:prSet presAssocID="{5A6C5FEC-CCAD-4539-B3A2-730464398451}" presName="sibTrans" presStyleCnt="0"/>
      <dgm:spPr/>
    </dgm:pt>
    <dgm:pt modelId="{0F1FFF3C-1883-40B4-99E4-0DE0801B75EE}" type="pres">
      <dgm:prSet presAssocID="{5A6C5FEC-CCAD-4539-B3A2-730464398451}" presName="space" presStyleCnt="0"/>
      <dgm:spPr/>
    </dgm:pt>
    <dgm:pt modelId="{CADE2FBE-3BB9-4A2A-BDB0-7206530745BF}" type="pres">
      <dgm:prSet presAssocID="{2B1F2AB0-8A71-4009-A446-19611277AA85}" presName="composite" presStyleCnt="0"/>
      <dgm:spPr/>
    </dgm:pt>
    <dgm:pt modelId="{B348E9A5-B83C-453B-ADD0-D45C1152BBDE}" type="pres">
      <dgm:prSet presAssocID="{2B1F2AB0-8A71-4009-A446-19611277AA85}" presName="LShape" presStyleLbl="alignNode1" presStyleIdx="6" presStyleCnt="7"/>
      <dgm:spPr/>
    </dgm:pt>
    <dgm:pt modelId="{9F6A03C6-39FE-47FB-B3C9-2CF9A08B1F1D}" type="pres">
      <dgm:prSet presAssocID="{2B1F2AB0-8A71-4009-A446-19611277AA85}" presName="ParentText" presStyleLbl="revTx" presStyleIdx="3" presStyleCnt="4">
        <dgm:presLayoutVars>
          <dgm:chMax val="0"/>
          <dgm:chPref val="0"/>
          <dgm:bulletEnabled val="1"/>
        </dgm:presLayoutVars>
      </dgm:prSet>
      <dgm:spPr/>
    </dgm:pt>
  </dgm:ptLst>
  <dgm:cxnLst>
    <dgm:cxn modelId="{7E4F9B08-C6C8-41A9-8697-4FE0DAF4DBD8}" srcId="{EF8D0BAE-F8BF-4813-B80C-2966551D0FDF}" destId="{8F665093-2A7F-46E1-9E7A-2E863F4C1A73}" srcOrd="2" destOrd="0" parTransId="{B8305459-7ED6-4AFF-BD41-E096D338F4FE}" sibTransId="{5A6C5FEC-CCAD-4539-B3A2-730464398451}"/>
    <dgm:cxn modelId="{D8285322-D909-482D-A23C-2355B416CD01}" srcId="{EF8D0BAE-F8BF-4813-B80C-2966551D0FDF}" destId="{2B1F2AB0-8A71-4009-A446-19611277AA85}" srcOrd="3" destOrd="0" parTransId="{52B16600-965B-476B-A72F-FDA2A66DF462}" sibTransId="{7619170E-0D74-4EF6-BC64-F86230181BF6}"/>
    <dgm:cxn modelId="{3A1E152F-5AB5-41A6-AC4F-FACE1A1CFA24}" type="presOf" srcId="{9E374229-4B3C-4F76-9511-97447C1AA51F}" destId="{B549B4AC-4C63-42FB-876A-195E5DE73839}" srcOrd="0" destOrd="0" presId="urn:microsoft.com/office/officeart/2009/3/layout/StepUpProcess"/>
    <dgm:cxn modelId="{2D221078-E0F2-46A9-AD7C-CA112A36E123}" type="presOf" srcId="{EF8D0BAE-F8BF-4813-B80C-2966551D0FDF}" destId="{2FDB99E0-F7E4-4F09-A782-673460971A52}" srcOrd="0" destOrd="0" presId="urn:microsoft.com/office/officeart/2009/3/layout/StepUpProcess"/>
    <dgm:cxn modelId="{841FB47B-4488-4586-9C64-B5F737146E4C}" type="presOf" srcId="{C3FB97E5-C40F-4744-A591-6AC7FA89C54E}" destId="{B7BE71FE-3031-41D7-8680-9654FF6C47F3}" srcOrd="0" destOrd="0" presId="urn:microsoft.com/office/officeart/2009/3/layout/StepUpProcess"/>
    <dgm:cxn modelId="{57E93484-7679-4C7C-9294-AC5B13A880D6}" type="presOf" srcId="{2B1F2AB0-8A71-4009-A446-19611277AA85}" destId="{9F6A03C6-39FE-47FB-B3C9-2CF9A08B1F1D}" srcOrd="0" destOrd="0" presId="urn:microsoft.com/office/officeart/2009/3/layout/StepUpProcess"/>
    <dgm:cxn modelId="{BCDA8BB1-CA49-4050-A796-70C0E8B034CC}" type="presOf" srcId="{8F665093-2A7F-46E1-9E7A-2E863F4C1A73}" destId="{B8267A14-C6A8-4672-A3A5-EB7F245F2363}" srcOrd="0" destOrd="0" presId="urn:microsoft.com/office/officeart/2009/3/layout/StepUpProcess"/>
    <dgm:cxn modelId="{769182D4-4585-450A-8F05-ACB911B5C527}" srcId="{EF8D0BAE-F8BF-4813-B80C-2966551D0FDF}" destId="{C3FB97E5-C40F-4744-A591-6AC7FA89C54E}" srcOrd="1" destOrd="0" parTransId="{E4775CCA-2A50-4339-B99C-CFA866C03374}" sibTransId="{8E7DD973-FBC8-46AE-AAC6-3BDE30A2C165}"/>
    <dgm:cxn modelId="{DFD4C0EA-CBA5-4DC4-8EF1-6D83940E3F90}" srcId="{EF8D0BAE-F8BF-4813-B80C-2966551D0FDF}" destId="{9E374229-4B3C-4F76-9511-97447C1AA51F}" srcOrd="0" destOrd="0" parTransId="{137CC2F4-06B5-4780-8E4A-30D4E9B48FE8}" sibTransId="{6F4B58C6-4F93-41B7-85F1-0398D9F065CA}"/>
    <dgm:cxn modelId="{A1D002C0-DD53-4FD9-9CBE-4CEC6EEBD522}" type="presParOf" srcId="{2FDB99E0-F7E4-4F09-A782-673460971A52}" destId="{E7375A97-8B71-4DFB-BFB6-20672E8223B8}" srcOrd="0" destOrd="0" presId="urn:microsoft.com/office/officeart/2009/3/layout/StepUpProcess"/>
    <dgm:cxn modelId="{92B3EA2A-B4FE-407B-B410-C4EE743EABC6}" type="presParOf" srcId="{E7375A97-8B71-4DFB-BFB6-20672E8223B8}" destId="{442D04EA-D4E2-4845-8025-335084380C6C}" srcOrd="0" destOrd="0" presId="urn:microsoft.com/office/officeart/2009/3/layout/StepUpProcess"/>
    <dgm:cxn modelId="{F0FA63D2-74DE-41B0-9948-CB0FA8908554}" type="presParOf" srcId="{E7375A97-8B71-4DFB-BFB6-20672E8223B8}" destId="{B549B4AC-4C63-42FB-876A-195E5DE73839}" srcOrd="1" destOrd="0" presId="urn:microsoft.com/office/officeart/2009/3/layout/StepUpProcess"/>
    <dgm:cxn modelId="{560DEE9F-3F85-4339-81D6-5499416A1626}" type="presParOf" srcId="{E7375A97-8B71-4DFB-BFB6-20672E8223B8}" destId="{5BF3B2C4-85AB-4C3E-B2F0-B4CBD0D35ADA}" srcOrd="2" destOrd="0" presId="urn:microsoft.com/office/officeart/2009/3/layout/StepUpProcess"/>
    <dgm:cxn modelId="{8498D1D9-AB6C-4939-9798-0A32E9D9017F}" type="presParOf" srcId="{2FDB99E0-F7E4-4F09-A782-673460971A52}" destId="{AF79DF8A-8B1F-427D-9FBC-72096A11A7DF}" srcOrd="1" destOrd="0" presId="urn:microsoft.com/office/officeart/2009/3/layout/StepUpProcess"/>
    <dgm:cxn modelId="{0D08EAD2-0B48-4280-98F3-A2E54F5A5CBC}" type="presParOf" srcId="{AF79DF8A-8B1F-427D-9FBC-72096A11A7DF}" destId="{EDE37443-08A5-4450-BA5C-299757BF4B5A}" srcOrd="0" destOrd="0" presId="urn:microsoft.com/office/officeart/2009/3/layout/StepUpProcess"/>
    <dgm:cxn modelId="{485FA755-94CC-4715-B4AF-DC37655B3FB6}" type="presParOf" srcId="{2FDB99E0-F7E4-4F09-A782-673460971A52}" destId="{E780503F-C58B-4010-86B8-8E43011E2548}" srcOrd="2" destOrd="0" presId="urn:microsoft.com/office/officeart/2009/3/layout/StepUpProcess"/>
    <dgm:cxn modelId="{BFC594A2-042D-44C3-B35E-363F3FCB06C1}" type="presParOf" srcId="{E780503F-C58B-4010-86B8-8E43011E2548}" destId="{88E1DBC8-5F10-498A-9454-6B263DC38D4B}" srcOrd="0" destOrd="0" presId="urn:microsoft.com/office/officeart/2009/3/layout/StepUpProcess"/>
    <dgm:cxn modelId="{0B655EA6-F8AE-4F9B-896A-A2254F18E447}" type="presParOf" srcId="{E780503F-C58B-4010-86B8-8E43011E2548}" destId="{B7BE71FE-3031-41D7-8680-9654FF6C47F3}" srcOrd="1" destOrd="0" presId="urn:microsoft.com/office/officeart/2009/3/layout/StepUpProcess"/>
    <dgm:cxn modelId="{D24BBFA5-172D-4BF0-970E-BA0EE6AFB09B}" type="presParOf" srcId="{E780503F-C58B-4010-86B8-8E43011E2548}" destId="{134CAB10-071D-428A-9F94-69A57319067E}" srcOrd="2" destOrd="0" presId="urn:microsoft.com/office/officeart/2009/3/layout/StepUpProcess"/>
    <dgm:cxn modelId="{23B0D04B-6D9A-42C6-89B8-DCDC6B06B0EC}" type="presParOf" srcId="{2FDB99E0-F7E4-4F09-A782-673460971A52}" destId="{5294E4A9-F454-46C3-87F9-EB6042192272}" srcOrd="3" destOrd="0" presId="urn:microsoft.com/office/officeart/2009/3/layout/StepUpProcess"/>
    <dgm:cxn modelId="{C5BFB4E6-4650-409E-B0C7-6822494ECEEB}" type="presParOf" srcId="{5294E4A9-F454-46C3-87F9-EB6042192272}" destId="{D4EF952F-73F7-4B2F-9133-846F67EC1964}" srcOrd="0" destOrd="0" presId="urn:microsoft.com/office/officeart/2009/3/layout/StepUpProcess"/>
    <dgm:cxn modelId="{A9F667C2-D64C-4CDC-9608-7734B0452A08}" type="presParOf" srcId="{2FDB99E0-F7E4-4F09-A782-673460971A52}" destId="{0D4A5EA7-6A86-4675-9185-1F2D7F7F38CD}" srcOrd="4" destOrd="0" presId="urn:microsoft.com/office/officeart/2009/3/layout/StepUpProcess"/>
    <dgm:cxn modelId="{9D7C7821-2B36-4EA8-B4F4-215DB09E77D3}" type="presParOf" srcId="{0D4A5EA7-6A86-4675-9185-1F2D7F7F38CD}" destId="{4D298B82-7345-4240-9153-5D0E17747A97}" srcOrd="0" destOrd="0" presId="urn:microsoft.com/office/officeart/2009/3/layout/StepUpProcess"/>
    <dgm:cxn modelId="{CFAAC881-D91B-4409-BDCA-2479FB571F2C}" type="presParOf" srcId="{0D4A5EA7-6A86-4675-9185-1F2D7F7F38CD}" destId="{B8267A14-C6A8-4672-A3A5-EB7F245F2363}" srcOrd="1" destOrd="0" presId="urn:microsoft.com/office/officeart/2009/3/layout/StepUpProcess"/>
    <dgm:cxn modelId="{6E12364A-5B27-492D-AC78-C0BAC7A8C254}" type="presParOf" srcId="{0D4A5EA7-6A86-4675-9185-1F2D7F7F38CD}" destId="{36CF0399-5A4A-4B00-88F5-0147F3FDF79C}" srcOrd="2" destOrd="0" presId="urn:microsoft.com/office/officeart/2009/3/layout/StepUpProcess"/>
    <dgm:cxn modelId="{8F669A8C-A9F7-4E4E-9FB8-A28BAA5E5E4C}" type="presParOf" srcId="{2FDB99E0-F7E4-4F09-A782-673460971A52}" destId="{49DBC0CC-BB7F-43DA-B46F-C49A88E34890}" srcOrd="5" destOrd="0" presId="urn:microsoft.com/office/officeart/2009/3/layout/StepUpProcess"/>
    <dgm:cxn modelId="{71F9464C-C449-425F-9BD7-E471C4F52574}" type="presParOf" srcId="{49DBC0CC-BB7F-43DA-B46F-C49A88E34890}" destId="{0F1FFF3C-1883-40B4-99E4-0DE0801B75EE}" srcOrd="0" destOrd="0" presId="urn:microsoft.com/office/officeart/2009/3/layout/StepUpProcess"/>
    <dgm:cxn modelId="{DF21B0BE-D398-4DEC-89CB-6A3AD5436301}" type="presParOf" srcId="{2FDB99E0-F7E4-4F09-A782-673460971A52}" destId="{CADE2FBE-3BB9-4A2A-BDB0-7206530745BF}" srcOrd="6" destOrd="0" presId="urn:microsoft.com/office/officeart/2009/3/layout/StepUpProcess"/>
    <dgm:cxn modelId="{9B206076-5101-459C-8B69-CD823A8DF0AB}" type="presParOf" srcId="{CADE2FBE-3BB9-4A2A-BDB0-7206530745BF}" destId="{B348E9A5-B83C-453B-ADD0-D45C1152BBDE}" srcOrd="0" destOrd="0" presId="urn:microsoft.com/office/officeart/2009/3/layout/StepUpProcess"/>
    <dgm:cxn modelId="{86606F58-209B-4381-8E8D-E48AFE41AF99}" type="presParOf" srcId="{CADE2FBE-3BB9-4A2A-BDB0-7206530745BF}" destId="{9F6A03C6-39FE-47FB-B3C9-2CF9A08B1F1D}" srcOrd="1" destOrd="0" presId="urn:microsoft.com/office/officeart/2009/3/layout/StepUpProcess"/>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82BD30-7257-47CC-B3FF-A770220B739F}"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zh-CN" altLang="en-US"/>
        </a:p>
      </dgm:t>
    </dgm:pt>
    <dgm:pt modelId="{CC590B39-8BDB-4F0C-AD28-99FA06451980}">
      <dgm:prSet phldrT="[文本]" custT="1"/>
      <dgm:spPr/>
      <dgm:t>
        <a:bodyPr/>
        <a:lstStyle/>
        <a:p>
          <a:r>
            <a:rPr lang="en-US" altLang="zh-CN" sz="1600" dirty="0"/>
            <a:t>《</a:t>
          </a:r>
          <a:r>
            <a:rPr lang="zh-CN" altLang="en-US" sz="1600" dirty="0"/>
            <a:t>期货交易所管理办法</a:t>
          </a:r>
          <a:r>
            <a:rPr lang="en-US" altLang="zh-CN" sz="1600" dirty="0"/>
            <a:t>》</a:t>
          </a:r>
          <a:endParaRPr lang="zh-CN" altLang="en-US" sz="1600" dirty="0"/>
        </a:p>
      </dgm:t>
    </dgm:pt>
    <dgm:pt modelId="{1FCBFA11-FCE1-4A03-B471-A5FB05DCFC79}" type="parTrans" cxnId="{095D8953-13FA-4D62-AD6E-99DA8E8C3612}">
      <dgm:prSet/>
      <dgm:spPr/>
      <dgm:t>
        <a:bodyPr/>
        <a:lstStyle/>
        <a:p>
          <a:endParaRPr lang="zh-CN" altLang="en-US" sz="1600"/>
        </a:p>
      </dgm:t>
    </dgm:pt>
    <dgm:pt modelId="{8C1FC86A-3789-4C88-923D-D593C531F73E}" type="sibTrans" cxnId="{095D8953-13FA-4D62-AD6E-99DA8E8C3612}">
      <dgm:prSet/>
      <dgm:spPr/>
      <dgm:t>
        <a:bodyPr/>
        <a:lstStyle/>
        <a:p>
          <a:endParaRPr lang="zh-CN" altLang="en-US" sz="1600"/>
        </a:p>
      </dgm:t>
    </dgm:pt>
    <dgm:pt modelId="{6E4DB66D-D901-4639-9E6F-6BEF35DE2634}">
      <dgm:prSet phldrT="[文本]" custT="1"/>
      <dgm:spPr/>
      <dgm:t>
        <a:bodyPr/>
        <a:lstStyle/>
        <a:p>
          <a:r>
            <a:rPr lang="en-US" altLang="zh-CN" sz="1600" dirty="0"/>
            <a:t>《</a:t>
          </a:r>
          <a:r>
            <a:rPr lang="zh-CN" altLang="en-US" sz="1600"/>
            <a:t>期货公司管理办法</a:t>
          </a:r>
          <a:r>
            <a:rPr lang="en-US" altLang="zh-CN" sz="1600" dirty="0"/>
            <a:t>》</a:t>
          </a:r>
          <a:endParaRPr lang="zh-CN" altLang="en-US" sz="1600" dirty="0"/>
        </a:p>
      </dgm:t>
    </dgm:pt>
    <dgm:pt modelId="{AF1EFF74-6318-4222-92F5-84C224F6A1B1}" type="parTrans" cxnId="{B4155EB9-031F-4C06-9709-00075F9B58DE}">
      <dgm:prSet/>
      <dgm:spPr/>
      <dgm:t>
        <a:bodyPr/>
        <a:lstStyle/>
        <a:p>
          <a:endParaRPr lang="zh-CN" altLang="en-US" sz="1600"/>
        </a:p>
      </dgm:t>
    </dgm:pt>
    <dgm:pt modelId="{E75865BD-141B-45CC-BC51-AAACE89AA73A}" type="sibTrans" cxnId="{B4155EB9-031F-4C06-9709-00075F9B58DE}">
      <dgm:prSet/>
      <dgm:spPr/>
      <dgm:t>
        <a:bodyPr/>
        <a:lstStyle/>
        <a:p>
          <a:endParaRPr lang="zh-CN" altLang="en-US" sz="1600"/>
        </a:p>
      </dgm:t>
    </dgm:pt>
    <dgm:pt modelId="{D1CD55A3-BC18-4ED0-9D0E-FCF3B25C66AC}">
      <dgm:prSet phldrT="[文本]" custT="1"/>
      <dgm:spPr/>
      <dgm:t>
        <a:bodyPr/>
        <a:lstStyle/>
        <a:p>
          <a:r>
            <a:rPr lang="en-US" altLang="zh-CN" sz="1600" dirty="0"/>
            <a:t>《</a:t>
          </a:r>
          <a:r>
            <a:rPr lang="zh-CN" altLang="en-US" sz="1600"/>
            <a:t>期货投资者保障基金管理暂行办法</a:t>
          </a:r>
          <a:r>
            <a:rPr lang="en-US" altLang="zh-CN" sz="1600" dirty="0"/>
            <a:t>》</a:t>
          </a:r>
          <a:endParaRPr lang="zh-CN" altLang="en-US" sz="1600" dirty="0"/>
        </a:p>
      </dgm:t>
    </dgm:pt>
    <dgm:pt modelId="{605407FE-9CFA-4114-B2A6-314DF2D1A482}" type="parTrans" cxnId="{2C07261F-2998-4EF4-AEC6-3CEE360BD7C5}">
      <dgm:prSet/>
      <dgm:spPr/>
      <dgm:t>
        <a:bodyPr/>
        <a:lstStyle/>
        <a:p>
          <a:endParaRPr lang="zh-CN" altLang="en-US" sz="1600"/>
        </a:p>
      </dgm:t>
    </dgm:pt>
    <dgm:pt modelId="{9CC93A33-48AB-4162-A635-D578CB869C27}" type="sibTrans" cxnId="{2C07261F-2998-4EF4-AEC6-3CEE360BD7C5}">
      <dgm:prSet/>
      <dgm:spPr/>
      <dgm:t>
        <a:bodyPr/>
        <a:lstStyle/>
        <a:p>
          <a:endParaRPr lang="zh-CN" altLang="en-US" sz="1600"/>
        </a:p>
      </dgm:t>
    </dgm:pt>
    <dgm:pt modelId="{25398158-CF45-4CAF-8F3C-F633A4FE9107}">
      <dgm:prSet phldrT="[文本]" custT="1"/>
      <dgm:spPr/>
      <dgm:t>
        <a:bodyPr/>
        <a:lstStyle/>
        <a:p>
          <a:r>
            <a:rPr lang="en-US" altLang="zh-CN" sz="1600" dirty="0"/>
            <a:t>《</a:t>
          </a:r>
          <a:r>
            <a:rPr lang="zh-CN" altLang="en-US" sz="1600" dirty="0"/>
            <a:t>期货公司董事、监事和高级管理人员任职资格管理办法</a:t>
          </a:r>
          <a:r>
            <a:rPr lang="en-US" altLang="zh-CN" sz="1600" dirty="0"/>
            <a:t>》</a:t>
          </a:r>
          <a:endParaRPr lang="zh-CN" altLang="en-US" sz="1600" dirty="0"/>
        </a:p>
      </dgm:t>
    </dgm:pt>
    <dgm:pt modelId="{25A741D1-D480-4381-A153-BBD073922C66}" type="parTrans" cxnId="{A5659D7C-FF12-4230-A9AB-5A1DAAC5FEA1}">
      <dgm:prSet/>
      <dgm:spPr/>
      <dgm:t>
        <a:bodyPr/>
        <a:lstStyle/>
        <a:p>
          <a:endParaRPr lang="zh-CN" altLang="en-US" sz="1600"/>
        </a:p>
      </dgm:t>
    </dgm:pt>
    <dgm:pt modelId="{E1E80701-1AC4-4AB3-8143-641DCB65BEE6}" type="sibTrans" cxnId="{A5659D7C-FF12-4230-A9AB-5A1DAAC5FEA1}">
      <dgm:prSet/>
      <dgm:spPr/>
      <dgm:t>
        <a:bodyPr/>
        <a:lstStyle/>
        <a:p>
          <a:endParaRPr lang="zh-CN" altLang="en-US" sz="1600"/>
        </a:p>
      </dgm:t>
    </dgm:pt>
    <dgm:pt modelId="{FE7CD9BE-5298-4FC2-9227-3F6925E5F9B3}">
      <dgm:prSet phldrT="[文本]" custT="1"/>
      <dgm:spPr/>
      <dgm:t>
        <a:bodyPr/>
        <a:lstStyle/>
        <a:p>
          <a:r>
            <a:rPr lang="en-US" altLang="zh-CN" sz="1600" dirty="0"/>
            <a:t>《</a:t>
          </a:r>
          <a:r>
            <a:rPr lang="zh-CN" altLang="en-US" sz="1600"/>
            <a:t>期货从业人员管理办法</a:t>
          </a:r>
          <a:r>
            <a:rPr lang="en-US" altLang="zh-CN" sz="1600" dirty="0"/>
            <a:t>》</a:t>
          </a:r>
          <a:endParaRPr lang="zh-CN" altLang="en-US" sz="1600" dirty="0"/>
        </a:p>
      </dgm:t>
    </dgm:pt>
    <dgm:pt modelId="{C2168C11-33EF-4550-9DEB-1598362602A5}" type="parTrans" cxnId="{BE14F076-31E9-4544-A027-F9DA9CA602DE}">
      <dgm:prSet/>
      <dgm:spPr/>
      <dgm:t>
        <a:bodyPr/>
        <a:lstStyle/>
        <a:p>
          <a:endParaRPr lang="zh-CN" altLang="en-US" sz="1600"/>
        </a:p>
      </dgm:t>
    </dgm:pt>
    <dgm:pt modelId="{B8D571DF-FD40-4001-B274-0B1BD62D2F53}" type="sibTrans" cxnId="{BE14F076-31E9-4544-A027-F9DA9CA602DE}">
      <dgm:prSet/>
      <dgm:spPr/>
      <dgm:t>
        <a:bodyPr/>
        <a:lstStyle/>
        <a:p>
          <a:endParaRPr lang="zh-CN" altLang="en-US" sz="1600"/>
        </a:p>
      </dgm:t>
    </dgm:pt>
    <dgm:pt modelId="{EC68442D-F373-443A-A2AC-2875532EE92E}">
      <dgm:prSet phldrT="[文本]" custT="1"/>
      <dgm:spPr/>
      <dgm:t>
        <a:bodyPr/>
        <a:lstStyle/>
        <a:p>
          <a:r>
            <a:rPr lang="en-US" altLang="zh-CN" sz="1600" dirty="0"/>
            <a:t>《</a:t>
          </a:r>
          <a:r>
            <a:rPr lang="zh-CN" altLang="en-US" sz="1600" dirty="0"/>
            <a:t>期货公司风险监管指标管理办法</a:t>
          </a:r>
          <a:r>
            <a:rPr lang="en-US" altLang="zh-CN" sz="1600" dirty="0"/>
            <a:t>》</a:t>
          </a:r>
          <a:endParaRPr lang="zh-CN" altLang="en-US" sz="1600" dirty="0"/>
        </a:p>
      </dgm:t>
    </dgm:pt>
    <dgm:pt modelId="{CC9B15C0-5432-476B-BA66-5374FA942C30}" type="parTrans" cxnId="{BFE0DC51-3961-4701-920B-05D094F94C02}">
      <dgm:prSet/>
      <dgm:spPr/>
      <dgm:t>
        <a:bodyPr/>
        <a:lstStyle/>
        <a:p>
          <a:endParaRPr lang="zh-CN" altLang="en-US" sz="1600"/>
        </a:p>
      </dgm:t>
    </dgm:pt>
    <dgm:pt modelId="{09D72AC0-58BA-4F50-A23B-3D7CB821D375}" type="sibTrans" cxnId="{BFE0DC51-3961-4701-920B-05D094F94C02}">
      <dgm:prSet/>
      <dgm:spPr/>
      <dgm:t>
        <a:bodyPr/>
        <a:lstStyle/>
        <a:p>
          <a:endParaRPr lang="zh-CN" altLang="en-US" sz="1600"/>
        </a:p>
      </dgm:t>
    </dgm:pt>
    <dgm:pt modelId="{216A05AC-30E0-495A-B68A-D9865A68B283}" type="pres">
      <dgm:prSet presAssocID="{AA82BD30-7257-47CC-B3FF-A770220B739F}" presName="Name0" presStyleCnt="0">
        <dgm:presLayoutVars>
          <dgm:chMax/>
          <dgm:chPref/>
          <dgm:dir/>
        </dgm:presLayoutVars>
      </dgm:prSet>
      <dgm:spPr/>
    </dgm:pt>
    <dgm:pt modelId="{33FAC883-CF88-44CC-BAC6-AD9484572F5A}" type="pres">
      <dgm:prSet presAssocID="{CC590B39-8BDB-4F0C-AD28-99FA06451980}" presName="parenttextcomposite" presStyleCnt="0"/>
      <dgm:spPr/>
    </dgm:pt>
    <dgm:pt modelId="{A865C31E-EEDF-4CD8-8C4A-5D84B3C66A93}" type="pres">
      <dgm:prSet presAssocID="{CC590B39-8BDB-4F0C-AD28-99FA06451980}" presName="parenttext" presStyleLbl="revTx" presStyleIdx="0" presStyleCnt="6">
        <dgm:presLayoutVars>
          <dgm:chMax/>
          <dgm:chPref val="2"/>
          <dgm:bulletEnabled val="1"/>
        </dgm:presLayoutVars>
      </dgm:prSet>
      <dgm:spPr/>
    </dgm:pt>
    <dgm:pt modelId="{D23FD8CB-98E6-4594-A89B-6DD8B89148F0}" type="pres">
      <dgm:prSet presAssocID="{CC590B39-8BDB-4F0C-AD28-99FA06451980}" presName="parallelogramComposite" presStyleCnt="0"/>
      <dgm:spPr/>
    </dgm:pt>
    <dgm:pt modelId="{973A9348-7CF6-427B-AC42-5C44EE01EF0F}" type="pres">
      <dgm:prSet presAssocID="{CC590B39-8BDB-4F0C-AD28-99FA06451980}" presName="parallelogram1" presStyleLbl="alignNode1" presStyleIdx="0" presStyleCnt="42"/>
      <dgm:spPr/>
    </dgm:pt>
    <dgm:pt modelId="{72441CF3-AA94-4D99-B292-995746DBA9E1}" type="pres">
      <dgm:prSet presAssocID="{CC590B39-8BDB-4F0C-AD28-99FA06451980}" presName="parallelogram2" presStyleLbl="alignNode1" presStyleIdx="1" presStyleCnt="42"/>
      <dgm:spPr/>
    </dgm:pt>
    <dgm:pt modelId="{FBA5F518-F071-4DCE-BFA9-61E1EEC9D869}" type="pres">
      <dgm:prSet presAssocID="{CC590B39-8BDB-4F0C-AD28-99FA06451980}" presName="parallelogram3" presStyleLbl="alignNode1" presStyleIdx="2" presStyleCnt="42"/>
      <dgm:spPr/>
    </dgm:pt>
    <dgm:pt modelId="{3672C273-E5EE-47A3-ADD0-2B2047660579}" type="pres">
      <dgm:prSet presAssocID="{CC590B39-8BDB-4F0C-AD28-99FA06451980}" presName="parallelogram4" presStyleLbl="alignNode1" presStyleIdx="3" presStyleCnt="42"/>
      <dgm:spPr/>
    </dgm:pt>
    <dgm:pt modelId="{FB088205-CEF0-4422-867B-6AD842840A32}" type="pres">
      <dgm:prSet presAssocID="{CC590B39-8BDB-4F0C-AD28-99FA06451980}" presName="parallelogram5" presStyleLbl="alignNode1" presStyleIdx="4" presStyleCnt="42"/>
      <dgm:spPr/>
    </dgm:pt>
    <dgm:pt modelId="{ACE8C5D9-7490-4BE5-9868-7661B37931B7}" type="pres">
      <dgm:prSet presAssocID="{CC590B39-8BDB-4F0C-AD28-99FA06451980}" presName="parallelogram6" presStyleLbl="alignNode1" presStyleIdx="5" presStyleCnt="42"/>
      <dgm:spPr/>
    </dgm:pt>
    <dgm:pt modelId="{AA584B3E-BD14-46A9-8E40-0FCB97D1CCC0}" type="pres">
      <dgm:prSet presAssocID="{CC590B39-8BDB-4F0C-AD28-99FA06451980}" presName="parallelogram7" presStyleLbl="alignNode1" presStyleIdx="6" presStyleCnt="42"/>
      <dgm:spPr/>
    </dgm:pt>
    <dgm:pt modelId="{A2A61D14-22EF-44A5-B727-AB3C2E16AD3F}" type="pres">
      <dgm:prSet presAssocID="{8C1FC86A-3789-4C88-923D-D593C531F73E}" presName="sibTrans" presStyleCnt="0"/>
      <dgm:spPr/>
    </dgm:pt>
    <dgm:pt modelId="{32FDD573-864E-45F7-9507-5E7836ABDFA4}" type="pres">
      <dgm:prSet presAssocID="{6E4DB66D-D901-4639-9E6F-6BEF35DE2634}" presName="parenttextcomposite" presStyleCnt="0"/>
      <dgm:spPr/>
    </dgm:pt>
    <dgm:pt modelId="{4C05D788-F2FE-4DE1-9055-97AE4355F463}" type="pres">
      <dgm:prSet presAssocID="{6E4DB66D-D901-4639-9E6F-6BEF35DE2634}" presName="parenttext" presStyleLbl="revTx" presStyleIdx="1" presStyleCnt="6">
        <dgm:presLayoutVars>
          <dgm:chMax/>
          <dgm:chPref val="2"/>
          <dgm:bulletEnabled val="1"/>
        </dgm:presLayoutVars>
      </dgm:prSet>
      <dgm:spPr/>
    </dgm:pt>
    <dgm:pt modelId="{AA75FE0A-4939-45EC-A980-100C55208C9A}" type="pres">
      <dgm:prSet presAssocID="{6E4DB66D-D901-4639-9E6F-6BEF35DE2634}" presName="parallelogramComposite" presStyleCnt="0"/>
      <dgm:spPr/>
    </dgm:pt>
    <dgm:pt modelId="{294E686E-23D3-45C2-BA97-B76F9123906D}" type="pres">
      <dgm:prSet presAssocID="{6E4DB66D-D901-4639-9E6F-6BEF35DE2634}" presName="parallelogram1" presStyleLbl="alignNode1" presStyleIdx="7" presStyleCnt="42"/>
      <dgm:spPr/>
    </dgm:pt>
    <dgm:pt modelId="{4016FD5E-953F-45DE-899F-FD618A8C81C7}" type="pres">
      <dgm:prSet presAssocID="{6E4DB66D-D901-4639-9E6F-6BEF35DE2634}" presName="parallelogram2" presStyleLbl="alignNode1" presStyleIdx="8" presStyleCnt="42"/>
      <dgm:spPr/>
    </dgm:pt>
    <dgm:pt modelId="{0FF04488-4769-407E-BC7E-AB7E94388ACB}" type="pres">
      <dgm:prSet presAssocID="{6E4DB66D-D901-4639-9E6F-6BEF35DE2634}" presName="parallelogram3" presStyleLbl="alignNode1" presStyleIdx="9" presStyleCnt="42"/>
      <dgm:spPr/>
    </dgm:pt>
    <dgm:pt modelId="{B8426AA9-BC92-4CBD-B6DD-D170C9343322}" type="pres">
      <dgm:prSet presAssocID="{6E4DB66D-D901-4639-9E6F-6BEF35DE2634}" presName="parallelogram4" presStyleLbl="alignNode1" presStyleIdx="10" presStyleCnt="42"/>
      <dgm:spPr/>
    </dgm:pt>
    <dgm:pt modelId="{C35F3DA6-D142-4D5A-9F77-6E10606E9213}" type="pres">
      <dgm:prSet presAssocID="{6E4DB66D-D901-4639-9E6F-6BEF35DE2634}" presName="parallelogram5" presStyleLbl="alignNode1" presStyleIdx="11" presStyleCnt="42"/>
      <dgm:spPr/>
    </dgm:pt>
    <dgm:pt modelId="{F603B834-AC77-4D9E-A74D-37DD4352C108}" type="pres">
      <dgm:prSet presAssocID="{6E4DB66D-D901-4639-9E6F-6BEF35DE2634}" presName="parallelogram6" presStyleLbl="alignNode1" presStyleIdx="12" presStyleCnt="42"/>
      <dgm:spPr/>
    </dgm:pt>
    <dgm:pt modelId="{F9C1A3A7-D355-4793-852A-D38F38C54597}" type="pres">
      <dgm:prSet presAssocID="{6E4DB66D-D901-4639-9E6F-6BEF35DE2634}" presName="parallelogram7" presStyleLbl="alignNode1" presStyleIdx="13" presStyleCnt="42"/>
      <dgm:spPr/>
    </dgm:pt>
    <dgm:pt modelId="{F3BAE6A7-C6C3-4C1F-9A6D-3DE3E2DAC197}" type="pres">
      <dgm:prSet presAssocID="{E75865BD-141B-45CC-BC51-AAACE89AA73A}" presName="sibTrans" presStyleCnt="0"/>
      <dgm:spPr/>
    </dgm:pt>
    <dgm:pt modelId="{DE4DC68C-F97D-4E62-ADAD-5AE17450DFDC}" type="pres">
      <dgm:prSet presAssocID="{25398158-CF45-4CAF-8F3C-F633A4FE9107}" presName="parenttextcomposite" presStyleCnt="0"/>
      <dgm:spPr/>
    </dgm:pt>
    <dgm:pt modelId="{9971F810-5BB6-4926-9AFC-F59B5BA2A152}" type="pres">
      <dgm:prSet presAssocID="{25398158-CF45-4CAF-8F3C-F633A4FE9107}" presName="parenttext" presStyleLbl="revTx" presStyleIdx="2" presStyleCnt="6">
        <dgm:presLayoutVars>
          <dgm:chMax/>
          <dgm:chPref val="2"/>
          <dgm:bulletEnabled val="1"/>
        </dgm:presLayoutVars>
      </dgm:prSet>
      <dgm:spPr/>
    </dgm:pt>
    <dgm:pt modelId="{01DD9995-1783-4F5D-B387-804F88390E5C}" type="pres">
      <dgm:prSet presAssocID="{25398158-CF45-4CAF-8F3C-F633A4FE9107}" presName="parallelogramComposite" presStyleCnt="0"/>
      <dgm:spPr/>
    </dgm:pt>
    <dgm:pt modelId="{82B6458D-2D57-4346-8212-CAD5AFD3A955}" type="pres">
      <dgm:prSet presAssocID="{25398158-CF45-4CAF-8F3C-F633A4FE9107}" presName="parallelogram1" presStyleLbl="alignNode1" presStyleIdx="14" presStyleCnt="42"/>
      <dgm:spPr/>
    </dgm:pt>
    <dgm:pt modelId="{783E305D-65B6-4BA6-816B-C93336785A7F}" type="pres">
      <dgm:prSet presAssocID="{25398158-CF45-4CAF-8F3C-F633A4FE9107}" presName="parallelogram2" presStyleLbl="alignNode1" presStyleIdx="15" presStyleCnt="42"/>
      <dgm:spPr/>
    </dgm:pt>
    <dgm:pt modelId="{C239A563-F5DD-494A-8534-B927D2C195AC}" type="pres">
      <dgm:prSet presAssocID="{25398158-CF45-4CAF-8F3C-F633A4FE9107}" presName="parallelogram3" presStyleLbl="alignNode1" presStyleIdx="16" presStyleCnt="42"/>
      <dgm:spPr/>
    </dgm:pt>
    <dgm:pt modelId="{DF7AB0A3-A4E9-4506-9AF4-6FC7894C7838}" type="pres">
      <dgm:prSet presAssocID="{25398158-CF45-4CAF-8F3C-F633A4FE9107}" presName="parallelogram4" presStyleLbl="alignNode1" presStyleIdx="17" presStyleCnt="42"/>
      <dgm:spPr/>
    </dgm:pt>
    <dgm:pt modelId="{EB416F8C-63A1-41A5-BE7B-F55267F7C392}" type="pres">
      <dgm:prSet presAssocID="{25398158-CF45-4CAF-8F3C-F633A4FE9107}" presName="parallelogram5" presStyleLbl="alignNode1" presStyleIdx="18" presStyleCnt="42"/>
      <dgm:spPr/>
    </dgm:pt>
    <dgm:pt modelId="{DAAA789F-1016-457E-88DE-E879C2C23904}" type="pres">
      <dgm:prSet presAssocID="{25398158-CF45-4CAF-8F3C-F633A4FE9107}" presName="parallelogram6" presStyleLbl="alignNode1" presStyleIdx="19" presStyleCnt="42"/>
      <dgm:spPr/>
    </dgm:pt>
    <dgm:pt modelId="{E6EBB55E-0354-4C9D-B783-CF1A9EFCBE0E}" type="pres">
      <dgm:prSet presAssocID="{25398158-CF45-4CAF-8F3C-F633A4FE9107}" presName="parallelogram7" presStyleLbl="alignNode1" presStyleIdx="20" presStyleCnt="42"/>
      <dgm:spPr/>
    </dgm:pt>
    <dgm:pt modelId="{99B87453-6967-4698-8B4E-417C8B59F61C}" type="pres">
      <dgm:prSet presAssocID="{E1E80701-1AC4-4AB3-8143-641DCB65BEE6}" presName="sibTrans" presStyleCnt="0"/>
      <dgm:spPr/>
    </dgm:pt>
    <dgm:pt modelId="{F241139E-BF7E-4A20-A543-420611F212C6}" type="pres">
      <dgm:prSet presAssocID="{FE7CD9BE-5298-4FC2-9227-3F6925E5F9B3}" presName="parenttextcomposite" presStyleCnt="0"/>
      <dgm:spPr/>
    </dgm:pt>
    <dgm:pt modelId="{584683F7-FEB4-4C1B-9D82-A14F045D23A0}" type="pres">
      <dgm:prSet presAssocID="{FE7CD9BE-5298-4FC2-9227-3F6925E5F9B3}" presName="parenttext" presStyleLbl="revTx" presStyleIdx="3" presStyleCnt="6">
        <dgm:presLayoutVars>
          <dgm:chMax/>
          <dgm:chPref val="2"/>
          <dgm:bulletEnabled val="1"/>
        </dgm:presLayoutVars>
      </dgm:prSet>
      <dgm:spPr/>
    </dgm:pt>
    <dgm:pt modelId="{CD60B800-CE5C-433B-B877-ED99FB7F935A}" type="pres">
      <dgm:prSet presAssocID="{FE7CD9BE-5298-4FC2-9227-3F6925E5F9B3}" presName="parallelogramComposite" presStyleCnt="0"/>
      <dgm:spPr/>
    </dgm:pt>
    <dgm:pt modelId="{99784B7C-A1DF-4E0C-B9EF-DDD8C9C58310}" type="pres">
      <dgm:prSet presAssocID="{FE7CD9BE-5298-4FC2-9227-3F6925E5F9B3}" presName="parallelogram1" presStyleLbl="alignNode1" presStyleIdx="21" presStyleCnt="42"/>
      <dgm:spPr/>
    </dgm:pt>
    <dgm:pt modelId="{77859F86-B8A8-4D50-A604-97268255D727}" type="pres">
      <dgm:prSet presAssocID="{FE7CD9BE-5298-4FC2-9227-3F6925E5F9B3}" presName="parallelogram2" presStyleLbl="alignNode1" presStyleIdx="22" presStyleCnt="42"/>
      <dgm:spPr/>
    </dgm:pt>
    <dgm:pt modelId="{7BC02CF5-C42B-47F8-ABD5-4A22BCEA7024}" type="pres">
      <dgm:prSet presAssocID="{FE7CD9BE-5298-4FC2-9227-3F6925E5F9B3}" presName="parallelogram3" presStyleLbl="alignNode1" presStyleIdx="23" presStyleCnt="42"/>
      <dgm:spPr/>
    </dgm:pt>
    <dgm:pt modelId="{D68D93E9-4218-4DE8-8160-0B0B406FA3BF}" type="pres">
      <dgm:prSet presAssocID="{FE7CD9BE-5298-4FC2-9227-3F6925E5F9B3}" presName="parallelogram4" presStyleLbl="alignNode1" presStyleIdx="24" presStyleCnt="42"/>
      <dgm:spPr/>
    </dgm:pt>
    <dgm:pt modelId="{74F9F80B-408B-4F21-9FC4-96E4A64D1C4A}" type="pres">
      <dgm:prSet presAssocID="{FE7CD9BE-5298-4FC2-9227-3F6925E5F9B3}" presName="parallelogram5" presStyleLbl="alignNode1" presStyleIdx="25" presStyleCnt="42"/>
      <dgm:spPr/>
    </dgm:pt>
    <dgm:pt modelId="{D08ADB9A-FF19-4292-B316-B16470915920}" type="pres">
      <dgm:prSet presAssocID="{FE7CD9BE-5298-4FC2-9227-3F6925E5F9B3}" presName="parallelogram6" presStyleLbl="alignNode1" presStyleIdx="26" presStyleCnt="42"/>
      <dgm:spPr/>
    </dgm:pt>
    <dgm:pt modelId="{0BC40C80-4701-4ECB-A45C-8793DE27FABD}" type="pres">
      <dgm:prSet presAssocID="{FE7CD9BE-5298-4FC2-9227-3F6925E5F9B3}" presName="parallelogram7" presStyleLbl="alignNode1" presStyleIdx="27" presStyleCnt="42"/>
      <dgm:spPr/>
    </dgm:pt>
    <dgm:pt modelId="{E5BECE82-6CBB-4EE8-8FA5-9F379DC7226A}" type="pres">
      <dgm:prSet presAssocID="{B8D571DF-FD40-4001-B274-0B1BD62D2F53}" presName="sibTrans" presStyleCnt="0"/>
      <dgm:spPr/>
    </dgm:pt>
    <dgm:pt modelId="{571A265E-B0A5-415A-92AD-38732FE61AF7}" type="pres">
      <dgm:prSet presAssocID="{D1CD55A3-BC18-4ED0-9D0E-FCF3B25C66AC}" presName="parenttextcomposite" presStyleCnt="0"/>
      <dgm:spPr/>
    </dgm:pt>
    <dgm:pt modelId="{05C0A921-98FE-4410-8339-555810AEC08B}" type="pres">
      <dgm:prSet presAssocID="{D1CD55A3-BC18-4ED0-9D0E-FCF3B25C66AC}" presName="parenttext" presStyleLbl="revTx" presStyleIdx="4" presStyleCnt="6">
        <dgm:presLayoutVars>
          <dgm:chMax/>
          <dgm:chPref val="2"/>
          <dgm:bulletEnabled val="1"/>
        </dgm:presLayoutVars>
      </dgm:prSet>
      <dgm:spPr/>
    </dgm:pt>
    <dgm:pt modelId="{FE735DDC-DF7B-4B2E-B56E-1794324ACB75}" type="pres">
      <dgm:prSet presAssocID="{D1CD55A3-BC18-4ED0-9D0E-FCF3B25C66AC}" presName="parallelogramComposite" presStyleCnt="0"/>
      <dgm:spPr/>
    </dgm:pt>
    <dgm:pt modelId="{F0730100-A6F6-447D-B214-61AC4C3923C6}" type="pres">
      <dgm:prSet presAssocID="{D1CD55A3-BC18-4ED0-9D0E-FCF3B25C66AC}" presName="parallelogram1" presStyleLbl="alignNode1" presStyleIdx="28" presStyleCnt="42"/>
      <dgm:spPr/>
    </dgm:pt>
    <dgm:pt modelId="{D65A6D1E-CEF0-4826-8B7E-AB07C16DE9F1}" type="pres">
      <dgm:prSet presAssocID="{D1CD55A3-BC18-4ED0-9D0E-FCF3B25C66AC}" presName="parallelogram2" presStyleLbl="alignNode1" presStyleIdx="29" presStyleCnt="42"/>
      <dgm:spPr/>
    </dgm:pt>
    <dgm:pt modelId="{C935C070-619B-4036-BE6D-0253D4BADB8B}" type="pres">
      <dgm:prSet presAssocID="{D1CD55A3-BC18-4ED0-9D0E-FCF3B25C66AC}" presName="parallelogram3" presStyleLbl="alignNode1" presStyleIdx="30" presStyleCnt="42"/>
      <dgm:spPr/>
    </dgm:pt>
    <dgm:pt modelId="{896E1987-8ACB-4727-BAA2-F8B9E65FBAC6}" type="pres">
      <dgm:prSet presAssocID="{D1CD55A3-BC18-4ED0-9D0E-FCF3B25C66AC}" presName="parallelogram4" presStyleLbl="alignNode1" presStyleIdx="31" presStyleCnt="42"/>
      <dgm:spPr/>
    </dgm:pt>
    <dgm:pt modelId="{2DE8C0B4-B9E1-47D1-9047-0CC400EF4156}" type="pres">
      <dgm:prSet presAssocID="{D1CD55A3-BC18-4ED0-9D0E-FCF3B25C66AC}" presName="parallelogram5" presStyleLbl="alignNode1" presStyleIdx="32" presStyleCnt="42"/>
      <dgm:spPr/>
    </dgm:pt>
    <dgm:pt modelId="{BAB2A319-568E-402D-9268-AE7052246FD8}" type="pres">
      <dgm:prSet presAssocID="{D1CD55A3-BC18-4ED0-9D0E-FCF3B25C66AC}" presName="parallelogram6" presStyleLbl="alignNode1" presStyleIdx="33" presStyleCnt="42"/>
      <dgm:spPr/>
    </dgm:pt>
    <dgm:pt modelId="{A236574D-4A91-4D5C-A05A-4B585992F714}" type="pres">
      <dgm:prSet presAssocID="{D1CD55A3-BC18-4ED0-9D0E-FCF3B25C66AC}" presName="parallelogram7" presStyleLbl="alignNode1" presStyleIdx="34" presStyleCnt="42"/>
      <dgm:spPr/>
    </dgm:pt>
    <dgm:pt modelId="{C9BB891C-1E60-4B9B-889A-CB0111802BB5}" type="pres">
      <dgm:prSet presAssocID="{9CC93A33-48AB-4162-A635-D578CB869C27}" presName="sibTrans" presStyleCnt="0"/>
      <dgm:spPr/>
    </dgm:pt>
    <dgm:pt modelId="{ACBA77CF-B907-444A-A031-45537FD1FD12}" type="pres">
      <dgm:prSet presAssocID="{EC68442D-F373-443A-A2AC-2875532EE92E}" presName="parenttextcomposite" presStyleCnt="0"/>
      <dgm:spPr/>
    </dgm:pt>
    <dgm:pt modelId="{EBEEF341-B541-4C02-B32C-405486A8F1C8}" type="pres">
      <dgm:prSet presAssocID="{EC68442D-F373-443A-A2AC-2875532EE92E}" presName="parenttext" presStyleLbl="revTx" presStyleIdx="5" presStyleCnt="6">
        <dgm:presLayoutVars>
          <dgm:chMax/>
          <dgm:chPref val="2"/>
          <dgm:bulletEnabled val="1"/>
        </dgm:presLayoutVars>
      </dgm:prSet>
      <dgm:spPr/>
    </dgm:pt>
    <dgm:pt modelId="{508809DB-3FBE-4F75-B5E4-01A44B04A0E3}" type="pres">
      <dgm:prSet presAssocID="{EC68442D-F373-443A-A2AC-2875532EE92E}" presName="parallelogramComposite" presStyleCnt="0"/>
      <dgm:spPr/>
    </dgm:pt>
    <dgm:pt modelId="{0E151461-C5E5-42A6-A2D6-134695694BEA}" type="pres">
      <dgm:prSet presAssocID="{EC68442D-F373-443A-A2AC-2875532EE92E}" presName="parallelogram1" presStyleLbl="alignNode1" presStyleIdx="35" presStyleCnt="42"/>
      <dgm:spPr/>
    </dgm:pt>
    <dgm:pt modelId="{7A558DEB-262F-402A-942F-003DB4BB9FD9}" type="pres">
      <dgm:prSet presAssocID="{EC68442D-F373-443A-A2AC-2875532EE92E}" presName="parallelogram2" presStyleLbl="alignNode1" presStyleIdx="36" presStyleCnt="42"/>
      <dgm:spPr/>
    </dgm:pt>
    <dgm:pt modelId="{B7123972-2DD7-4A06-81E9-ADE2CE6BC8D0}" type="pres">
      <dgm:prSet presAssocID="{EC68442D-F373-443A-A2AC-2875532EE92E}" presName="parallelogram3" presStyleLbl="alignNode1" presStyleIdx="37" presStyleCnt="42"/>
      <dgm:spPr/>
    </dgm:pt>
    <dgm:pt modelId="{075EFF05-AA87-41A0-9AD1-91D71D490A13}" type="pres">
      <dgm:prSet presAssocID="{EC68442D-F373-443A-A2AC-2875532EE92E}" presName="parallelogram4" presStyleLbl="alignNode1" presStyleIdx="38" presStyleCnt="42"/>
      <dgm:spPr/>
    </dgm:pt>
    <dgm:pt modelId="{EF960233-AFFC-4A6B-9D1D-A3BF8F9F596C}" type="pres">
      <dgm:prSet presAssocID="{EC68442D-F373-443A-A2AC-2875532EE92E}" presName="parallelogram5" presStyleLbl="alignNode1" presStyleIdx="39" presStyleCnt="42"/>
      <dgm:spPr/>
    </dgm:pt>
    <dgm:pt modelId="{F0635484-E53A-4582-9783-4D231A3D4BAC}" type="pres">
      <dgm:prSet presAssocID="{EC68442D-F373-443A-A2AC-2875532EE92E}" presName="parallelogram6" presStyleLbl="alignNode1" presStyleIdx="40" presStyleCnt="42"/>
      <dgm:spPr/>
    </dgm:pt>
    <dgm:pt modelId="{81375DA3-3F23-47C4-89C0-E9A1A7DFB5D3}" type="pres">
      <dgm:prSet presAssocID="{EC68442D-F373-443A-A2AC-2875532EE92E}" presName="parallelogram7" presStyleLbl="alignNode1" presStyleIdx="41" presStyleCnt="42"/>
      <dgm:spPr/>
    </dgm:pt>
  </dgm:ptLst>
  <dgm:cxnLst>
    <dgm:cxn modelId="{F7682219-22AA-47EA-A759-368285101C51}" type="presOf" srcId="{CC590B39-8BDB-4F0C-AD28-99FA06451980}" destId="{A865C31E-EEDF-4CD8-8C4A-5D84B3C66A93}" srcOrd="0" destOrd="0" presId="urn:microsoft.com/office/officeart/2008/layout/VerticalAccentList"/>
    <dgm:cxn modelId="{2C07261F-2998-4EF4-AEC6-3CEE360BD7C5}" srcId="{AA82BD30-7257-47CC-B3FF-A770220B739F}" destId="{D1CD55A3-BC18-4ED0-9D0E-FCF3B25C66AC}" srcOrd="4" destOrd="0" parTransId="{605407FE-9CFA-4114-B2A6-314DF2D1A482}" sibTransId="{9CC93A33-48AB-4162-A635-D578CB869C27}"/>
    <dgm:cxn modelId="{BFE0DC51-3961-4701-920B-05D094F94C02}" srcId="{AA82BD30-7257-47CC-B3FF-A770220B739F}" destId="{EC68442D-F373-443A-A2AC-2875532EE92E}" srcOrd="5" destOrd="0" parTransId="{CC9B15C0-5432-476B-BA66-5374FA942C30}" sibTransId="{09D72AC0-58BA-4F50-A23B-3D7CB821D375}"/>
    <dgm:cxn modelId="{095D8953-13FA-4D62-AD6E-99DA8E8C3612}" srcId="{AA82BD30-7257-47CC-B3FF-A770220B739F}" destId="{CC590B39-8BDB-4F0C-AD28-99FA06451980}" srcOrd="0" destOrd="0" parTransId="{1FCBFA11-FCE1-4A03-B471-A5FB05DCFC79}" sibTransId="{8C1FC86A-3789-4C88-923D-D593C531F73E}"/>
    <dgm:cxn modelId="{BE14F076-31E9-4544-A027-F9DA9CA602DE}" srcId="{AA82BD30-7257-47CC-B3FF-A770220B739F}" destId="{FE7CD9BE-5298-4FC2-9227-3F6925E5F9B3}" srcOrd="3" destOrd="0" parTransId="{C2168C11-33EF-4550-9DEB-1598362602A5}" sibTransId="{B8D571DF-FD40-4001-B274-0B1BD62D2F53}"/>
    <dgm:cxn modelId="{A5659D7C-FF12-4230-A9AB-5A1DAAC5FEA1}" srcId="{AA82BD30-7257-47CC-B3FF-A770220B739F}" destId="{25398158-CF45-4CAF-8F3C-F633A4FE9107}" srcOrd="2" destOrd="0" parTransId="{25A741D1-D480-4381-A153-BBD073922C66}" sibTransId="{E1E80701-1AC4-4AB3-8143-641DCB65BEE6}"/>
    <dgm:cxn modelId="{5E744881-A723-426B-8EF3-9F6FB16112A8}" type="presOf" srcId="{EC68442D-F373-443A-A2AC-2875532EE92E}" destId="{EBEEF341-B541-4C02-B32C-405486A8F1C8}" srcOrd="0" destOrd="0" presId="urn:microsoft.com/office/officeart/2008/layout/VerticalAccentList"/>
    <dgm:cxn modelId="{A8C9BC87-C984-4AA3-B506-D8A2280FC596}" type="presOf" srcId="{25398158-CF45-4CAF-8F3C-F633A4FE9107}" destId="{9971F810-5BB6-4926-9AFC-F59B5BA2A152}" srcOrd="0" destOrd="0" presId="urn:microsoft.com/office/officeart/2008/layout/VerticalAccentList"/>
    <dgm:cxn modelId="{038EE78E-C6C4-4213-8474-9DD87F5888BC}" type="presOf" srcId="{6E4DB66D-D901-4639-9E6F-6BEF35DE2634}" destId="{4C05D788-F2FE-4DE1-9055-97AE4355F463}" srcOrd="0" destOrd="0" presId="urn:microsoft.com/office/officeart/2008/layout/VerticalAccentList"/>
    <dgm:cxn modelId="{372A989D-9915-40A6-92C8-B94B317E7785}" type="presOf" srcId="{D1CD55A3-BC18-4ED0-9D0E-FCF3B25C66AC}" destId="{05C0A921-98FE-4410-8339-555810AEC08B}" srcOrd="0" destOrd="0" presId="urn:microsoft.com/office/officeart/2008/layout/VerticalAccentList"/>
    <dgm:cxn modelId="{F70C0AB4-76C1-4272-B741-5FCB92325D4A}" type="presOf" srcId="{FE7CD9BE-5298-4FC2-9227-3F6925E5F9B3}" destId="{584683F7-FEB4-4C1B-9D82-A14F045D23A0}" srcOrd="0" destOrd="0" presId="urn:microsoft.com/office/officeart/2008/layout/VerticalAccentList"/>
    <dgm:cxn modelId="{B4155EB9-031F-4C06-9709-00075F9B58DE}" srcId="{AA82BD30-7257-47CC-B3FF-A770220B739F}" destId="{6E4DB66D-D901-4639-9E6F-6BEF35DE2634}" srcOrd="1" destOrd="0" parTransId="{AF1EFF74-6318-4222-92F5-84C224F6A1B1}" sibTransId="{E75865BD-141B-45CC-BC51-AAACE89AA73A}"/>
    <dgm:cxn modelId="{25CA56D5-7737-4F09-B4B3-AC6332A14757}" type="presOf" srcId="{AA82BD30-7257-47CC-B3FF-A770220B739F}" destId="{216A05AC-30E0-495A-B68A-D9865A68B283}" srcOrd="0" destOrd="0" presId="urn:microsoft.com/office/officeart/2008/layout/VerticalAccentList"/>
    <dgm:cxn modelId="{0BCA91FF-9F98-46CB-855A-0E8AA2581F82}" type="presParOf" srcId="{216A05AC-30E0-495A-B68A-D9865A68B283}" destId="{33FAC883-CF88-44CC-BAC6-AD9484572F5A}" srcOrd="0" destOrd="0" presId="urn:microsoft.com/office/officeart/2008/layout/VerticalAccentList"/>
    <dgm:cxn modelId="{999D280C-F44B-4C40-86AB-10EE5603E34C}" type="presParOf" srcId="{33FAC883-CF88-44CC-BAC6-AD9484572F5A}" destId="{A865C31E-EEDF-4CD8-8C4A-5D84B3C66A93}" srcOrd="0" destOrd="0" presId="urn:microsoft.com/office/officeart/2008/layout/VerticalAccentList"/>
    <dgm:cxn modelId="{408E3D9C-BA5F-4370-BA7D-5BDC7262758A}" type="presParOf" srcId="{216A05AC-30E0-495A-B68A-D9865A68B283}" destId="{D23FD8CB-98E6-4594-A89B-6DD8B89148F0}" srcOrd="1" destOrd="0" presId="urn:microsoft.com/office/officeart/2008/layout/VerticalAccentList"/>
    <dgm:cxn modelId="{3ECD9E8B-1F90-491C-9CA6-2C68CE86F024}" type="presParOf" srcId="{D23FD8CB-98E6-4594-A89B-6DD8B89148F0}" destId="{973A9348-7CF6-427B-AC42-5C44EE01EF0F}" srcOrd="0" destOrd="0" presId="urn:microsoft.com/office/officeart/2008/layout/VerticalAccentList"/>
    <dgm:cxn modelId="{D45C6B20-A52E-4855-8703-815CA7EB4FED}" type="presParOf" srcId="{D23FD8CB-98E6-4594-A89B-6DD8B89148F0}" destId="{72441CF3-AA94-4D99-B292-995746DBA9E1}" srcOrd="1" destOrd="0" presId="urn:microsoft.com/office/officeart/2008/layout/VerticalAccentList"/>
    <dgm:cxn modelId="{71E54F61-C12C-4D34-853A-6917909DA669}" type="presParOf" srcId="{D23FD8CB-98E6-4594-A89B-6DD8B89148F0}" destId="{FBA5F518-F071-4DCE-BFA9-61E1EEC9D869}" srcOrd="2" destOrd="0" presId="urn:microsoft.com/office/officeart/2008/layout/VerticalAccentList"/>
    <dgm:cxn modelId="{47EE3D17-3136-46CB-9540-207456AC46D5}" type="presParOf" srcId="{D23FD8CB-98E6-4594-A89B-6DD8B89148F0}" destId="{3672C273-E5EE-47A3-ADD0-2B2047660579}" srcOrd="3" destOrd="0" presId="urn:microsoft.com/office/officeart/2008/layout/VerticalAccentList"/>
    <dgm:cxn modelId="{385D1429-D630-45D6-B0FB-D698BD7813F0}" type="presParOf" srcId="{D23FD8CB-98E6-4594-A89B-6DD8B89148F0}" destId="{FB088205-CEF0-4422-867B-6AD842840A32}" srcOrd="4" destOrd="0" presId="urn:microsoft.com/office/officeart/2008/layout/VerticalAccentList"/>
    <dgm:cxn modelId="{E3D6C710-C4F3-485F-9CFF-3E315A54D83D}" type="presParOf" srcId="{D23FD8CB-98E6-4594-A89B-6DD8B89148F0}" destId="{ACE8C5D9-7490-4BE5-9868-7661B37931B7}" srcOrd="5" destOrd="0" presId="urn:microsoft.com/office/officeart/2008/layout/VerticalAccentList"/>
    <dgm:cxn modelId="{7130274F-0157-482F-9111-F2A628C4B729}" type="presParOf" srcId="{D23FD8CB-98E6-4594-A89B-6DD8B89148F0}" destId="{AA584B3E-BD14-46A9-8E40-0FCB97D1CCC0}" srcOrd="6" destOrd="0" presId="urn:microsoft.com/office/officeart/2008/layout/VerticalAccentList"/>
    <dgm:cxn modelId="{C53866BB-CE5B-490C-87FA-BBA9AA2E263D}" type="presParOf" srcId="{216A05AC-30E0-495A-B68A-D9865A68B283}" destId="{A2A61D14-22EF-44A5-B727-AB3C2E16AD3F}" srcOrd="2" destOrd="0" presId="urn:microsoft.com/office/officeart/2008/layout/VerticalAccentList"/>
    <dgm:cxn modelId="{68AE093D-DAA5-41EC-A471-D3C34A533B4D}" type="presParOf" srcId="{216A05AC-30E0-495A-B68A-D9865A68B283}" destId="{32FDD573-864E-45F7-9507-5E7836ABDFA4}" srcOrd="3" destOrd="0" presId="urn:microsoft.com/office/officeart/2008/layout/VerticalAccentList"/>
    <dgm:cxn modelId="{9CD9AC16-4C09-4FEC-9B3C-CFE10CF1450E}" type="presParOf" srcId="{32FDD573-864E-45F7-9507-5E7836ABDFA4}" destId="{4C05D788-F2FE-4DE1-9055-97AE4355F463}" srcOrd="0" destOrd="0" presId="urn:microsoft.com/office/officeart/2008/layout/VerticalAccentList"/>
    <dgm:cxn modelId="{5CE863E3-3DCD-4552-9CCB-8933BE769E72}" type="presParOf" srcId="{216A05AC-30E0-495A-B68A-D9865A68B283}" destId="{AA75FE0A-4939-45EC-A980-100C55208C9A}" srcOrd="4" destOrd="0" presId="urn:microsoft.com/office/officeart/2008/layout/VerticalAccentList"/>
    <dgm:cxn modelId="{7F721EA2-36E3-47B9-8F34-325F5D082029}" type="presParOf" srcId="{AA75FE0A-4939-45EC-A980-100C55208C9A}" destId="{294E686E-23D3-45C2-BA97-B76F9123906D}" srcOrd="0" destOrd="0" presId="urn:microsoft.com/office/officeart/2008/layout/VerticalAccentList"/>
    <dgm:cxn modelId="{DB89A493-D0C6-40A3-8D87-8C8A7A416393}" type="presParOf" srcId="{AA75FE0A-4939-45EC-A980-100C55208C9A}" destId="{4016FD5E-953F-45DE-899F-FD618A8C81C7}" srcOrd="1" destOrd="0" presId="urn:microsoft.com/office/officeart/2008/layout/VerticalAccentList"/>
    <dgm:cxn modelId="{D1E0756A-8DDC-48B2-A970-7E5D58236F12}" type="presParOf" srcId="{AA75FE0A-4939-45EC-A980-100C55208C9A}" destId="{0FF04488-4769-407E-BC7E-AB7E94388ACB}" srcOrd="2" destOrd="0" presId="urn:microsoft.com/office/officeart/2008/layout/VerticalAccentList"/>
    <dgm:cxn modelId="{985FE3E3-6642-452C-B91E-12BE4BBB0E3F}" type="presParOf" srcId="{AA75FE0A-4939-45EC-A980-100C55208C9A}" destId="{B8426AA9-BC92-4CBD-B6DD-D170C9343322}" srcOrd="3" destOrd="0" presId="urn:microsoft.com/office/officeart/2008/layout/VerticalAccentList"/>
    <dgm:cxn modelId="{950BAF35-7766-4486-9A66-C9C6D6222C2D}" type="presParOf" srcId="{AA75FE0A-4939-45EC-A980-100C55208C9A}" destId="{C35F3DA6-D142-4D5A-9F77-6E10606E9213}" srcOrd="4" destOrd="0" presId="urn:microsoft.com/office/officeart/2008/layout/VerticalAccentList"/>
    <dgm:cxn modelId="{9B2B2661-DBA7-41EA-A44E-3A25D95CB8CC}" type="presParOf" srcId="{AA75FE0A-4939-45EC-A980-100C55208C9A}" destId="{F603B834-AC77-4D9E-A74D-37DD4352C108}" srcOrd="5" destOrd="0" presId="urn:microsoft.com/office/officeart/2008/layout/VerticalAccentList"/>
    <dgm:cxn modelId="{C6F6068E-8A03-446D-ADE0-35289AAF5077}" type="presParOf" srcId="{AA75FE0A-4939-45EC-A980-100C55208C9A}" destId="{F9C1A3A7-D355-4793-852A-D38F38C54597}" srcOrd="6" destOrd="0" presId="urn:microsoft.com/office/officeart/2008/layout/VerticalAccentList"/>
    <dgm:cxn modelId="{9A15AE8D-04ED-4BCE-91B5-51C489FB0A81}" type="presParOf" srcId="{216A05AC-30E0-495A-B68A-D9865A68B283}" destId="{F3BAE6A7-C6C3-4C1F-9A6D-3DE3E2DAC197}" srcOrd="5" destOrd="0" presId="urn:microsoft.com/office/officeart/2008/layout/VerticalAccentList"/>
    <dgm:cxn modelId="{2AA5272C-AB32-41A4-83A4-C426FC9D256F}" type="presParOf" srcId="{216A05AC-30E0-495A-B68A-D9865A68B283}" destId="{DE4DC68C-F97D-4E62-ADAD-5AE17450DFDC}" srcOrd="6" destOrd="0" presId="urn:microsoft.com/office/officeart/2008/layout/VerticalAccentList"/>
    <dgm:cxn modelId="{677350C7-E1C6-457E-9079-17D62C29457D}" type="presParOf" srcId="{DE4DC68C-F97D-4E62-ADAD-5AE17450DFDC}" destId="{9971F810-5BB6-4926-9AFC-F59B5BA2A152}" srcOrd="0" destOrd="0" presId="urn:microsoft.com/office/officeart/2008/layout/VerticalAccentList"/>
    <dgm:cxn modelId="{36575C64-2199-44DB-B6EC-6B322F6068DB}" type="presParOf" srcId="{216A05AC-30E0-495A-B68A-D9865A68B283}" destId="{01DD9995-1783-4F5D-B387-804F88390E5C}" srcOrd="7" destOrd="0" presId="urn:microsoft.com/office/officeart/2008/layout/VerticalAccentList"/>
    <dgm:cxn modelId="{7B725D43-3503-4B91-9A5C-5FAE0C48D516}" type="presParOf" srcId="{01DD9995-1783-4F5D-B387-804F88390E5C}" destId="{82B6458D-2D57-4346-8212-CAD5AFD3A955}" srcOrd="0" destOrd="0" presId="urn:microsoft.com/office/officeart/2008/layout/VerticalAccentList"/>
    <dgm:cxn modelId="{89B7D23D-7BCD-4682-A935-75B8C1F3DADF}" type="presParOf" srcId="{01DD9995-1783-4F5D-B387-804F88390E5C}" destId="{783E305D-65B6-4BA6-816B-C93336785A7F}" srcOrd="1" destOrd="0" presId="urn:microsoft.com/office/officeart/2008/layout/VerticalAccentList"/>
    <dgm:cxn modelId="{090984CC-D440-402D-AB35-CD9409AA3198}" type="presParOf" srcId="{01DD9995-1783-4F5D-B387-804F88390E5C}" destId="{C239A563-F5DD-494A-8534-B927D2C195AC}" srcOrd="2" destOrd="0" presId="urn:microsoft.com/office/officeart/2008/layout/VerticalAccentList"/>
    <dgm:cxn modelId="{DAB7830D-6576-4C4A-8BCF-A190B45109AB}" type="presParOf" srcId="{01DD9995-1783-4F5D-B387-804F88390E5C}" destId="{DF7AB0A3-A4E9-4506-9AF4-6FC7894C7838}" srcOrd="3" destOrd="0" presId="urn:microsoft.com/office/officeart/2008/layout/VerticalAccentList"/>
    <dgm:cxn modelId="{925A7CAB-B8B1-41ED-A51F-CDF4744C1D36}" type="presParOf" srcId="{01DD9995-1783-4F5D-B387-804F88390E5C}" destId="{EB416F8C-63A1-41A5-BE7B-F55267F7C392}" srcOrd="4" destOrd="0" presId="urn:microsoft.com/office/officeart/2008/layout/VerticalAccentList"/>
    <dgm:cxn modelId="{00D321C2-77B7-4582-84F8-2FFBA974D3D5}" type="presParOf" srcId="{01DD9995-1783-4F5D-B387-804F88390E5C}" destId="{DAAA789F-1016-457E-88DE-E879C2C23904}" srcOrd="5" destOrd="0" presId="urn:microsoft.com/office/officeart/2008/layout/VerticalAccentList"/>
    <dgm:cxn modelId="{B3132FE2-BE81-4280-BD08-E79F369116DB}" type="presParOf" srcId="{01DD9995-1783-4F5D-B387-804F88390E5C}" destId="{E6EBB55E-0354-4C9D-B783-CF1A9EFCBE0E}" srcOrd="6" destOrd="0" presId="urn:microsoft.com/office/officeart/2008/layout/VerticalAccentList"/>
    <dgm:cxn modelId="{E5048DBC-EE16-4F2D-8A42-B27F7B49D870}" type="presParOf" srcId="{216A05AC-30E0-495A-B68A-D9865A68B283}" destId="{99B87453-6967-4698-8B4E-417C8B59F61C}" srcOrd="8" destOrd="0" presId="urn:microsoft.com/office/officeart/2008/layout/VerticalAccentList"/>
    <dgm:cxn modelId="{49538B46-217B-465C-A094-FDA39D906AB6}" type="presParOf" srcId="{216A05AC-30E0-495A-B68A-D9865A68B283}" destId="{F241139E-BF7E-4A20-A543-420611F212C6}" srcOrd="9" destOrd="0" presId="urn:microsoft.com/office/officeart/2008/layout/VerticalAccentList"/>
    <dgm:cxn modelId="{F0D35A13-C514-4217-A45D-C5441B431B5D}" type="presParOf" srcId="{F241139E-BF7E-4A20-A543-420611F212C6}" destId="{584683F7-FEB4-4C1B-9D82-A14F045D23A0}" srcOrd="0" destOrd="0" presId="urn:microsoft.com/office/officeart/2008/layout/VerticalAccentList"/>
    <dgm:cxn modelId="{C560E520-D8D2-4B54-8B9F-7428CE66BFCC}" type="presParOf" srcId="{216A05AC-30E0-495A-B68A-D9865A68B283}" destId="{CD60B800-CE5C-433B-B877-ED99FB7F935A}" srcOrd="10" destOrd="0" presId="urn:microsoft.com/office/officeart/2008/layout/VerticalAccentList"/>
    <dgm:cxn modelId="{A118A93D-D055-40D6-9471-C8E4EB11C8B8}" type="presParOf" srcId="{CD60B800-CE5C-433B-B877-ED99FB7F935A}" destId="{99784B7C-A1DF-4E0C-B9EF-DDD8C9C58310}" srcOrd="0" destOrd="0" presId="urn:microsoft.com/office/officeart/2008/layout/VerticalAccentList"/>
    <dgm:cxn modelId="{FAA9AE4A-C7CE-49E1-AE34-CE65AD492850}" type="presParOf" srcId="{CD60B800-CE5C-433B-B877-ED99FB7F935A}" destId="{77859F86-B8A8-4D50-A604-97268255D727}" srcOrd="1" destOrd="0" presId="urn:microsoft.com/office/officeart/2008/layout/VerticalAccentList"/>
    <dgm:cxn modelId="{44C371F8-449B-46FA-B282-938E6FBDE358}" type="presParOf" srcId="{CD60B800-CE5C-433B-B877-ED99FB7F935A}" destId="{7BC02CF5-C42B-47F8-ABD5-4A22BCEA7024}" srcOrd="2" destOrd="0" presId="urn:microsoft.com/office/officeart/2008/layout/VerticalAccentList"/>
    <dgm:cxn modelId="{1EC54927-EC8F-4203-B296-1C6CDEE000A3}" type="presParOf" srcId="{CD60B800-CE5C-433B-B877-ED99FB7F935A}" destId="{D68D93E9-4218-4DE8-8160-0B0B406FA3BF}" srcOrd="3" destOrd="0" presId="urn:microsoft.com/office/officeart/2008/layout/VerticalAccentList"/>
    <dgm:cxn modelId="{BD84E144-5D21-4EDE-98C5-A1CA3F9C81D1}" type="presParOf" srcId="{CD60B800-CE5C-433B-B877-ED99FB7F935A}" destId="{74F9F80B-408B-4F21-9FC4-96E4A64D1C4A}" srcOrd="4" destOrd="0" presId="urn:microsoft.com/office/officeart/2008/layout/VerticalAccentList"/>
    <dgm:cxn modelId="{03C50EC8-866F-43A3-8226-D4D0AE238E7E}" type="presParOf" srcId="{CD60B800-CE5C-433B-B877-ED99FB7F935A}" destId="{D08ADB9A-FF19-4292-B316-B16470915920}" srcOrd="5" destOrd="0" presId="urn:microsoft.com/office/officeart/2008/layout/VerticalAccentList"/>
    <dgm:cxn modelId="{DDC0EB09-AADC-48D2-BE05-129844DD8C66}" type="presParOf" srcId="{CD60B800-CE5C-433B-B877-ED99FB7F935A}" destId="{0BC40C80-4701-4ECB-A45C-8793DE27FABD}" srcOrd="6" destOrd="0" presId="urn:microsoft.com/office/officeart/2008/layout/VerticalAccentList"/>
    <dgm:cxn modelId="{5EA56A42-13B6-4C9E-907C-94D84B9D1D45}" type="presParOf" srcId="{216A05AC-30E0-495A-B68A-D9865A68B283}" destId="{E5BECE82-6CBB-4EE8-8FA5-9F379DC7226A}" srcOrd="11" destOrd="0" presId="urn:microsoft.com/office/officeart/2008/layout/VerticalAccentList"/>
    <dgm:cxn modelId="{5A448030-8E4C-4A44-8D18-0481934C25AF}" type="presParOf" srcId="{216A05AC-30E0-495A-B68A-D9865A68B283}" destId="{571A265E-B0A5-415A-92AD-38732FE61AF7}" srcOrd="12" destOrd="0" presId="urn:microsoft.com/office/officeart/2008/layout/VerticalAccentList"/>
    <dgm:cxn modelId="{4B93C8D6-EB09-413E-89AC-79AD69AC96D3}" type="presParOf" srcId="{571A265E-B0A5-415A-92AD-38732FE61AF7}" destId="{05C0A921-98FE-4410-8339-555810AEC08B}" srcOrd="0" destOrd="0" presId="urn:microsoft.com/office/officeart/2008/layout/VerticalAccentList"/>
    <dgm:cxn modelId="{A25F009C-455F-4E98-A88A-0858A60CFAD5}" type="presParOf" srcId="{216A05AC-30E0-495A-B68A-D9865A68B283}" destId="{FE735DDC-DF7B-4B2E-B56E-1794324ACB75}" srcOrd="13" destOrd="0" presId="urn:microsoft.com/office/officeart/2008/layout/VerticalAccentList"/>
    <dgm:cxn modelId="{0DC946A2-2AF3-4410-8440-DD4F1958EDCB}" type="presParOf" srcId="{FE735DDC-DF7B-4B2E-B56E-1794324ACB75}" destId="{F0730100-A6F6-447D-B214-61AC4C3923C6}" srcOrd="0" destOrd="0" presId="urn:microsoft.com/office/officeart/2008/layout/VerticalAccentList"/>
    <dgm:cxn modelId="{D678D894-35FC-4B27-BCA0-B2E3A89E60D3}" type="presParOf" srcId="{FE735DDC-DF7B-4B2E-B56E-1794324ACB75}" destId="{D65A6D1E-CEF0-4826-8B7E-AB07C16DE9F1}" srcOrd="1" destOrd="0" presId="urn:microsoft.com/office/officeart/2008/layout/VerticalAccentList"/>
    <dgm:cxn modelId="{306734CD-A75C-4C81-BAF2-5E9C0FB5CD1A}" type="presParOf" srcId="{FE735DDC-DF7B-4B2E-B56E-1794324ACB75}" destId="{C935C070-619B-4036-BE6D-0253D4BADB8B}" srcOrd="2" destOrd="0" presId="urn:microsoft.com/office/officeart/2008/layout/VerticalAccentList"/>
    <dgm:cxn modelId="{1D2EEF1E-4F57-4C44-87CB-A08248A8B2FD}" type="presParOf" srcId="{FE735DDC-DF7B-4B2E-B56E-1794324ACB75}" destId="{896E1987-8ACB-4727-BAA2-F8B9E65FBAC6}" srcOrd="3" destOrd="0" presId="urn:microsoft.com/office/officeart/2008/layout/VerticalAccentList"/>
    <dgm:cxn modelId="{2C3EF399-5664-4E3D-8988-2565E405A39A}" type="presParOf" srcId="{FE735DDC-DF7B-4B2E-B56E-1794324ACB75}" destId="{2DE8C0B4-B9E1-47D1-9047-0CC400EF4156}" srcOrd="4" destOrd="0" presId="urn:microsoft.com/office/officeart/2008/layout/VerticalAccentList"/>
    <dgm:cxn modelId="{D0D66F83-FBBB-4BBC-9F2A-AF248C425CE6}" type="presParOf" srcId="{FE735DDC-DF7B-4B2E-B56E-1794324ACB75}" destId="{BAB2A319-568E-402D-9268-AE7052246FD8}" srcOrd="5" destOrd="0" presId="urn:microsoft.com/office/officeart/2008/layout/VerticalAccentList"/>
    <dgm:cxn modelId="{7294BC63-C364-4353-BEBA-D2F3D1D10081}" type="presParOf" srcId="{FE735DDC-DF7B-4B2E-B56E-1794324ACB75}" destId="{A236574D-4A91-4D5C-A05A-4B585992F714}" srcOrd="6" destOrd="0" presId="urn:microsoft.com/office/officeart/2008/layout/VerticalAccentList"/>
    <dgm:cxn modelId="{2BC939D6-BBF8-40A4-8080-77FA741B7FBF}" type="presParOf" srcId="{216A05AC-30E0-495A-B68A-D9865A68B283}" destId="{C9BB891C-1E60-4B9B-889A-CB0111802BB5}" srcOrd="14" destOrd="0" presId="urn:microsoft.com/office/officeart/2008/layout/VerticalAccentList"/>
    <dgm:cxn modelId="{4BE61DF0-608F-49E0-B2F9-D0FD78D6CBF2}" type="presParOf" srcId="{216A05AC-30E0-495A-B68A-D9865A68B283}" destId="{ACBA77CF-B907-444A-A031-45537FD1FD12}" srcOrd="15" destOrd="0" presId="urn:microsoft.com/office/officeart/2008/layout/VerticalAccentList"/>
    <dgm:cxn modelId="{DE246C77-0EDB-4152-8ABD-33C3B933F8DC}" type="presParOf" srcId="{ACBA77CF-B907-444A-A031-45537FD1FD12}" destId="{EBEEF341-B541-4C02-B32C-405486A8F1C8}" srcOrd="0" destOrd="0" presId="urn:microsoft.com/office/officeart/2008/layout/VerticalAccentList"/>
    <dgm:cxn modelId="{E64A65F9-7C55-45AD-9B09-18645CEA693F}" type="presParOf" srcId="{216A05AC-30E0-495A-B68A-D9865A68B283}" destId="{508809DB-3FBE-4F75-B5E4-01A44B04A0E3}" srcOrd="16" destOrd="0" presId="urn:microsoft.com/office/officeart/2008/layout/VerticalAccentList"/>
    <dgm:cxn modelId="{819FC3B5-1D9E-41CF-BD6A-FF9CF3D31A6D}" type="presParOf" srcId="{508809DB-3FBE-4F75-B5E4-01A44B04A0E3}" destId="{0E151461-C5E5-42A6-A2D6-134695694BEA}" srcOrd="0" destOrd="0" presId="urn:microsoft.com/office/officeart/2008/layout/VerticalAccentList"/>
    <dgm:cxn modelId="{B2C30718-EBE7-47B9-AC8F-57DDCF2525F6}" type="presParOf" srcId="{508809DB-3FBE-4F75-B5E4-01A44B04A0E3}" destId="{7A558DEB-262F-402A-942F-003DB4BB9FD9}" srcOrd="1" destOrd="0" presId="urn:microsoft.com/office/officeart/2008/layout/VerticalAccentList"/>
    <dgm:cxn modelId="{4F2563B1-92A6-4B0D-9D32-8B42D3D518A2}" type="presParOf" srcId="{508809DB-3FBE-4F75-B5E4-01A44B04A0E3}" destId="{B7123972-2DD7-4A06-81E9-ADE2CE6BC8D0}" srcOrd="2" destOrd="0" presId="urn:microsoft.com/office/officeart/2008/layout/VerticalAccentList"/>
    <dgm:cxn modelId="{FC84D40E-7791-433B-A280-E794B7E16442}" type="presParOf" srcId="{508809DB-3FBE-4F75-B5E4-01A44B04A0E3}" destId="{075EFF05-AA87-41A0-9AD1-91D71D490A13}" srcOrd="3" destOrd="0" presId="urn:microsoft.com/office/officeart/2008/layout/VerticalAccentList"/>
    <dgm:cxn modelId="{02177CA7-6F17-4AEF-ADEE-1C1F8B48175E}" type="presParOf" srcId="{508809DB-3FBE-4F75-B5E4-01A44B04A0E3}" destId="{EF960233-AFFC-4A6B-9D1D-A3BF8F9F596C}" srcOrd="4" destOrd="0" presId="urn:microsoft.com/office/officeart/2008/layout/VerticalAccentList"/>
    <dgm:cxn modelId="{A1490D4D-DA9A-4D16-98CD-2092E67E7B9D}" type="presParOf" srcId="{508809DB-3FBE-4F75-B5E4-01A44B04A0E3}" destId="{F0635484-E53A-4582-9783-4D231A3D4BAC}" srcOrd="5" destOrd="0" presId="urn:microsoft.com/office/officeart/2008/layout/VerticalAccentList"/>
    <dgm:cxn modelId="{AEE82A77-5E4A-4760-986F-444B5CF01CC3}" type="presParOf" srcId="{508809DB-3FBE-4F75-B5E4-01A44B04A0E3}" destId="{81375DA3-3F23-47C4-89C0-E9A1A7DFB5D3}"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82BD30-7257-47CC-B3FF-A770220B739F}"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zh-CN" altLang="en-US"/>
        </a:p>
      </dgm:t>
    </dgm:pt>
    <dgm:pt modelId="{CC590B39-8BDB-4F0C-AD28-99FA06451980}">
      <dgm:prSet phldrT="[文本]"/>
      <dgm:spPr/>
      <dgm:t>
        <a:bodyPr/>
        <a:lstStyle/>
        <a:p>
          <a:r>
            <a:rPr lang="en-US" altLang="zh-CN" dirty="0"/>
            <a:t>《</a:t>
          </a:r>
          <a:r>
            <a:rPr lang="zh-CN" altLang="en-US" dirty="0"/>
            <a:t>期货公司分类监管规定</a:t>
          </a:r>
          <a:r>
            <a:rPr lang="en-US" altLang="zh-CN" dirty="0"/>
            <a:t>》</a:t>
          </a:r>
          <a:endParaRPr lang="zh-CN" altLang="en-US" dirty="0"/>
        </a:p>
      </dgm:t>
    </dgm:pt>
    <dgm:pt modelId="{1FCBFA11-FCE1-4A03-B471-A5FB05DCFC79}" type="parTrans" cxnId="{095D8953-13FA-4D62-AD6E-99DA8E8C3612}">
      <dgm:prSet/>
      <dgm:spPr/>
      <dgm:t>
        <a:bodyPr/>
        <a:lstStyle/>
        <a:p>
          <a:endParaRPr lang="zh-CN" altLang="en-US"/>
        </a:p>
      </dgm:t>
    </dgm:pt>
    <dgm:pt modelId="{8C1FC86A-3789-4C88-923D-D593C531F73E}" type="sibTrans" cxnId="{095D8953-13FA-4D62-AD6E-99DA8E8C3612}">
      <dgm:prSet/>
      <dgm:spPr/>
      <dgm:t>
        <a:bodyPr/>
        <a:lstStyle/>
        <a:p>
          <a:endParaRPr lang="zh-CN" altLang="en-US"/>
        </a:p>
      </dgm:t>
    </dgm:pt>
    <dgm:pt modelId="{6E4DB66D-D901-4639-9E6F-6BEF35DE2634}">
      <dgm:prSet phldrT="[文本]"/>
      <dgm:spPr/>
      <dgm:t>
        <a:bodyPr/>
        <a:lstStyle/>
        <a:p>
          <a:r>
            <a:rPr lang="en-US" altLang="zh-CN" dirty="0"/>
            <a:t>《</a:t>
          </a:r>
          <a:r>
            <a:rPr lang="zh-CN" altLang="en-US" dirty="0"/>
            <a:t>期货公司信息公示管理规定</a:t>
          </a:r>
          <a:r>
            <a:rPr lang="en-US" altLang="zh-CN" dirty="0"/>
            <a:t>》</a:t>
          </a:r>
          <a:endParaRPr lang="zh-CN" altLang="en-US" dirty="0"/>
        </a:p>
      </dgm:t>
    </dgm:pt>
    <dgm:pt modelId="{AF1EFF74-6318-4222-92F5-84C224F6A1B1}" type="parTrans" cxnId="{B4155EB9-031F-4C06-9709-00075F9B58DE}">
      <dgm:prSet/>
      <dgm:spPr/>
      <dgm:t>
        <a:bodyPr/>
        <a:lstStyle/>
        <a:p>
          <a:endParaRPr lang="zh-CN" altLang="en-US"/>
        </a:p>
      </dgm:t>
    </dgm:pt>
    <dgm:pt modelId="{E75865BD-141B-45CC-BC51-AAACE89AA73A}" type="sibTrans" cxnId="{B4155EB9-031F-4C06-9709-00075F9B58DE}">
      <dgm:prSet/>
      <dgm:spPr/>
      <dgm:t>
        <a:bodyPr/>
        <a:lstStyle/>
        <a:p>
          <a:endParaRPr lang="zh-CN" altLang="en-US"/>
        </a:p>
      </dgm:t>
    </dgm:pt>
    <dgm:pt modelId="{25398158-CF45-4CAF-8F3C-F633A4FE9107}">
      <dgm:prSet phldrT="[文本]"/>
      <dgm:spPr/>
      <dgm:t>
        <a:bodyPr/>
        <a:lstStyle/>
        <a:p>
          <a:r>
            <a:rPr lang="en-US" altLang="zh-CN" dirty="0"/>
            <a:t>《</a:t>
          </a:r>
          <a:r>
            <a:rPr lang="zh-CN" altLang="en-US" dirty="0"/>
            <a:t>期货市场客户开户管理规定</a:t>
          </a:r>
          <a:r>
            <a:rPr lang="en-US" altLang="zh-CN" dirty="0"/>
            <a:t>》</a:t>
          </a:r>
          <a:endParaRPr lang="zh-CN" altLang="en-US" dirty="0"/>
        </a:p>
      </dgm:t>
    </dgm:pt>
    <dgm:pt modelId="{25A741D1-D480-4381-A153-BBD073922C66}" type="parTrans" cxnId="{A5659D7C-FF12-4230-A9AB-5A1DAAC5FEA1}">
      <dgm:prSet/>
      <dgm:spPr/>
      <dgm:t>
        <a:bodyPr/>
        <a:lstStyle/>
        <a:p>
          <a:endParaRPr lang="zh-CN" altLang="en-US"/>
        </a:p>
      </dgm:t>
    </dgm:pt>
    <dgm:pt modelId="{E1E80701-1AC4-4AB3-8143-641DCB65BEE6}" type="sibTrans" cxnId="{A5659D7C-FF12-4230-A9AB-5A1DAAC5FEA1}">
      <dgm:prSet/>
      <dgm:spPr/>
      <dgm:t>
        <a:bodyPr/>
        <a:lstStyle/>
        <a:p>
          <a:endParaRPr lang="zh-CN" altLang="en-US"/>
        </a:p>
      </dgm:t>
    </dgm:pt>
    <dgm:pt modelId="{FE7CD9BE-5298-4FC2-9227-3F6925E5F9B3}">
      <dgm:prSet phldrT="[文本]"/>
      <dgm:spPr/>
      <dgm:t>
        <a:bodyPr/>
        <a:lstStyle/>
        <a:p>
          <a:r>
            <a:rPr lang="en-US" altLang="zh-CN" dirty="0"/>
            <a:t>《</a:t>
          </a:r>
          <a:r>
            <a:rPr lang="zh-CN" altLang="en-US"/>
            <a:t>期货公司资产管理业务试点办法</a:t>
          </a:r>
          <a:r>
            <a:rPr lang="en-US" altLang="zh-CN" dirty="0"/>
            <a:t>》</a:t>
          </a:r>
          <a:endParaRPr lang="zh-CN" altLang="en-US" dirty="0"/>
        </a:p>
      </dgm:t>
    </dgm:pt>
    <dgm:pt modelId="{C2168C11-33EF-4550-9DEB-1598362602A5}" type="parTrans" cxnId="{BE14F076-31E9-4544-A027-F9DA9CA602DE}">
      <dgm:prSet/>
      <dgm:spPr/>
      <dgm:t>
        <a:bodyPr/>
        <a:lstStyle/>
        <a:p>
          <a:endParaRPr lang="zh-CN" altLang="en-US"/>
        </a:p>
      </dgm:t>
    </dgm:pt>
    <dgm:pt modelId="{B8D571DF-FD40-4001-B274-0B1BD62D2F53}" type="sibTrans" cxnId="{BE14F076-31E9-4544-A027-F9DA9CA602DE}">
      <dgm:prSet/>
      <dgm:spPr/>
      <dgm:t>
        <a:bodyPr/>
        <a:lstStyle/>
        <a:p>
          <a:endParaRPr lang="zh-CN" altLang="en-US"/>
        </a:p>
      </dgm:t>
    </dgm:pt>
    <dgm:pt modelId="{6700A1B1-0211-4214-A4E8-A0CB7363701A}">
      <dgm:prSet phldrT="[文本]"/>
      <dgm:spPr/>
      <dgm:t>
        <a:bodyPr/>
        <a:lstStyle/>
        <a:p>
          <a:r>
            <a:rPr lang="en-US" altLang="zh-CN" dirty="0"/>
            <a:t>《</a:t>
          </a:r>
          <a:r>
            <a:rPr lang="zh-CN" altLang="en-US" dirty="0"/>
            <a:t>期货公司期货投资咨询业务试行办法</a:t>
          </a:r>
          <a:r>
            <a:rPr lang="en-US" altLang="zh-CN" dirty="0"/>
            <a:t>》</a:t>
          </a:r>
          <a:endParaRPr lang="zh-CN" altLang="en-US" dirty="0"/>
        </a:p>
      </dgm:t>
    </dgm:pt>
    <dgm:pt modelId="{12E8297B-C546-4446-98BE-C7E152C6EFB1}" type="parTrans" cxnId="{C83BFD57-4F10-45C9-A81D-0102504A8FF0}">
      <dgm:prSet/>
      <dgm:spPr/>
      <dgm:t>
        <a:bodyPr/>
        <a:lstStyle/>
        <a:p>
          <a:endParaRPr lang="zh-CN" altLang="en-US"/>
        </a:p>
      </dgm:t>
    </dgm:pt>
    <dgm:pt modelId="{4B0BCB54-7C8B-4C10-AE27-8103D48B46AE}" type="sibTrans" cxnId="{C83BFD57-4F10-45C9-A81D-0102504A8FF0}">
      <dgm:prSet/>
      <dgm:spPr/>
      <dgm:t>
        <a:bodyPr/>
        <a:lstStyle/>
        <a:p>
          <a:endParaRPr lang="zh-CN" altLang="en-US"/>
        </a:p>
      </dgm:t>
    </dgm:pt>
    <dgm:pt modelId="{A43777D5-6AFD-48B0-A864-5F4FA2870912}">
      <dgm:prSet phldrT="[文本]"/>
      <dgm:spPr/>
      <dgm:t>
        <a:bodyPr/>
        <a:lstStyle/>
        <a:p>
          <a:r>
            <a:rPr lang="en-US" altLang="zh-CN" dirty="0"/>
            <a:t>《</a:t>
          </a:r>
          <a:r>
            <a:rPr lang="zh-CN" altLang="en-US"/>
            <a:t> 期货公司首席风险官管理规定（试行）</a:t>
          </a:r>
          <a:r>
            <a:rPr lang="en-US" altLang="zh-CN" dirty="0"/>
            <a:t>》</a:t>
          </a:r>
          <a:endParaRPr lang="zh-CN" altLang="en-US" dirty="0"/>
        </a:p>
      </dgm:t>
    </dgm:pt>
    <dgm:pt modelId="{F4EEB28F-B937-4972-95B8-1707D67EBEC8}" type="parTrans" cxnId="{E9B5347A-0576-475F-AC18-4DC40E20CE77}">
      <dgm:prSet/>
      <dgm:spPr/>
      <dgm:t>
        <a:bodyPr/>
        <a:lstStyle/>
        <a:p>
          <a:endParaRPr lang="zh-CN" altLang="en-US"/>
        </a:p>
      </dgm:t>
    </dgm:pt>
    <dgm:pt modelId="{2091DE42-9174-4716-9834-71963F099D62}" type="sibTrans" cxnId="{E9B5347A-0576-475F-AC18-4DC40E20CE77}">
      <dgm:prSet/>
      <dgm:spPr/>
      <dgm:t>
        <a:bodyPr/>
        <a:lstStyle/>
        <a:p>
          <a:endParaRPr lang="zh-CN" altLang="en-US"/>
        </a:p>
      </dgm:t>
    </dgm:pt>
    <dgm:pt modelId="{8DBF1B3E-232F-43E9-A197-0BE43850B8E6}">
      <dgm:prSet phldrT="[文本]"/>
      <dgm:spPr/>
      <dgm:t>
        <a:bodyPr/>
        <a:lstStyle/>
        <a:p>
          <a:r>
            <a:rPr lang="en-US" altLang="zh-CN" dirty="0"/>
            <a:t>……</a:t>
          </a:r>
          <a:endParaRPr lang="zh-CN" altLang="en-US" dirty="0"/>
        </a:p>
      </dgm:t>
    </dgm:pt>
    <dgm:pt modelId="{D14A041C-8E74-4AD0-A691-2B17396DEC83}" type="parTrans" cxnId="{E5F5C42B-6320-4EE7-B03A-70B851696BF8}">
      <dgm:prSet/>
      <dgm:spPr/>
      <dgm:t>
        <a:bodyPr/>
        <a:lstStyle/>
        <a:p>
          <a:endParaRPr lang="zh-CN" altLang="en-US"/>
        </a:p>
      </dgm:t>
    </dgm:pt>
    <dgm:pt modelId="{1899B45F-27CD-4B18-9849-D0C296968C47}" type="sibTrans" cxnId="{E5F5C42B-6320-4EE7-B03A-70B851696BF8}">
      <dgm:prSet/>
      <dgm:spPr/>
      <dgm:t>
        <a:bodyPr/>
        <a:lstStyle/>
        <a:p>
          <a:endParaRPr lang="zh-CN" altLang="en-US"/>
        </a:p>
      </dgm:t>
    </dgm:pt>
    <dgm:pt modelId="{216A05AC-30E0-495A-B68A-D9865A68B283}" type="pres">
      <dgm:prSet presAssocID="{AA82BD30-7257-47CC-B3FF-A770220B739F}" presName="Name0" presStyleCnt="0">
        <dgm:presLayoutVars>
          <dgm:chMax/>
          <dgm:chPref/>
          <dgm:dir/>
        </dgm:presLayoutVars>
      </dgm:prSet>
      <dgm:spPr/>
    </dgm:pt>
    <dgm:pt modelId="{33FAC883-CF88-44CC-BAC6-AD9484572F5A}" type="pres">
      <dgm:prSet presAssocID="{CC590B39-8BDB-4F0C-AD28-99FA06451980}" presName="parenttextcomposite" presStyleCnt="0"/>
      <dgm:spPr/>
    </dgm:pt>
    <dgm:pt modelId="{A865C31E-EEDF-4CD8-8C4A-5D84B3C66A93}" type="pres">
      <dgm:prSet presAssocID="{CC590B39-8BDB-4F0C-AD28-99FA06451980}" presName="parenttext" presStyleLbl="revTx" presStyleIdx="0" presStyleCnt="7">
        <dgm:presLayoutVars>
          <dgm:chMax/>
          <dgm:chPref val="2"/>
          <dgm:bulletEnabled val="1"/>
        </dgm:presLayoutVars>
      </dgm:prSet>
      <dgm:spPr/>
    </dgm:pt>
    <dgm:pt modelId="{D23FD8CB-98E6-4594-A89B-6DD8B89148F0}" type="pres">
      <dgm:prSet presAssocID="{CC590B39-8BDB-4F0C-AD28-99FA06451980}" presName="parallelogramComposite" presStyleCnt="0"/>
      <dgm:spPr/>
    </dgm:pt>
    <dgm:pt modelId="{973A9348-7CF6-427B-AC42-5C44EE01EF0F}" type="pres">
      <dgm:prSet presAssocID="{CC590B39-8BDB-4F0C-AD28-99FA06451980}" presName="parallelogram1" presStyleLbl="alignNode1" presStyleIdx="0" presStyleCnt="49"/>
      <dgm:spPr/>
    </dgm:pt>
    <dgm:pt modelId="{72441CF3-AA94-4D99-B292-995746DBA9E1}" type="pres">
      <dgm:prSet presAssocID="{CC590B39-8BDB-4F0C-AD28-99FA06451980}" presName="parallelogram2" presStyleLbl="alignNode1" presStyleIdx="1" presStyleCnt="49"/>
      <dgm:spPr/>
    </dgm:pt>
    <dgm:pt modelId="{FBA5F518-F071-4DCE-BFA9-61E1EEC9D869}" type="pres">
      <dgm:prSet presAssocID="{CC590B39-8BDB-4F0C-AD28-99FA06451980}" presName="parallelogram3" presStyleLbl="alignNode1" presStyleIdx="2" presStyleCnt="49"/>
      <dgm:spPr/>
    </dgm:pt>
    <dgm:pt modelId="{3672C273-E5EE-47A3-ADD0-2B2047660579}" type="pres">
      <dgm:prSet presAssocID="{CC590B39-8BDB-4F0C-AD28-99FA06451980}" presName="parallelogram4" presStyleLbl="alignNode1" presStyleIdx="3" presStyleCnt="49"/>
      <dgm:spPr/>
    </dgm:pt>
    <dgm:pt modelId="{FB088205-CEF0-4422-867B-6AD842840A32}" type="pres">
      <dgm:prSet presAssocID="{CC590B39-8BDB-4F0C-AD28-99FA06451980}" presName="parallelogram5" presStyleLbl="alignNode1" presStyleIdx="4" presStyleCnt="49"/>
      <dgm:spPr/>
    </dgm:pt>
    <dgm:pt modelId="{ACE8C5D9-7490-4BE5-9868-7661B37931B7}" type="pres">
      <dgm:prSet presAssocID="{CC590B39-8BDB-4F0C-AD28-99FA06451980}" presName="parallelogram6" presStyleLbl="alignNode1" presStyleIdx="5" presStyleCnt="49"/>
      <dgm:spPr/>
    </dgm:pt>
    <dgm:pt modelId="{AA584B3E-BD14-46A9-8E40-0FCB97D1CCC0}" type="pres">
      <dgm:prSet presAssocID="{CC590B39-8BDB-4F0C-AD28-99FA06451980}" presName="parallelogram7" presStyleLbl="alignNode1" presStyleIdx="6" presStyleCnt="49"/>
      <dgm:spPr/>
    </dgm:pt>
    <dgm:pt modelId="{A2A61D14-22EF-44A5-B727-AB3C2E16AD3F}" type="pres">
      <dgm:prSet presAssocID="{8C1FC86A-3789-4C88-923D-D593C531F73E}" presName="sibTrans" presStyleCnt="0"/>
      <dgm:spPr/>
    </dgm:pt>
    <dgm:pt modelId="{32FDD573-864E-45F7-9507-5E7836ABDFA4}" type="pres">
      <dgm:prSet presAssocID="{6E4DB66D-D901-4639-9E6F-6BEF35DE2634}" presName="parenttextcomposite" presStyleCnt="0"/>
      <dgm:spPr/>
    </dgm:pt>
    <dgm:pt modelId="{4C05D788-F2FE-4DE1-9055-97AE4355F463}" type="pres">
      <dgm:prSet presAssocID="{6E4DB66D-D901-4639-9E6F-6BEF35DE2634}" presName="parenttext" presStyleLbl="revTx" presStyleIdx="1" presStyleCnt="7">
        <dgm:presLayoutVars>
          <dgm:chMax/>
          <dgm:chPref val="2"/>
          <dgm:bulletEnabled val="1"/>
        </dgm:presLayoutVars>
      </dgm:prSet>
      <dgm:spPr/>
    </dgm:pt>
    <dgm:pt modelId="{AA75FE0A-4939-45EC-A980-100C55208C9A}" type="pres">
      <dgm:prSet presAssocID="{6E4DB66D-D901-4639-9E6F-6BEF35DE2634}" presName="parallelogramComposite" presStyleCnt="0"/>
      <dgm:spPr/>
    </dgm:pt>
    <dgm:pt modelId="{294E686E-23D3-45C2-BA97-B76F9123906D}" type="pres">
      <dgm:prSet presAssocID="{6E4DB66D-D901-4639-9E6F-6BEF35DE2634}" presName="parallelogram1" presStyleLbl="alignNode1" presStyleIdx="7" presStyleCnt="49"/>
      <dgm:spPr/>
    </dgm:pt>
    <dgm:pt modelId="{4016FD5E-953F-45DE-899F-FD618A8C81C7}" type="pres">
      <dgm:prSet presAssocID="{6E4DB66D-D901-4639-9E6F-6BEF35DE2634}" presName="parallelogram2" presStyleLbl="alignNode1" presStyleIdx="8" presStyleCnt="49"/>
      <dgm:spPr/>
    </dgm:pt>
    <dgm:pt modelId="{0FF04488-4769-407E-BC7E-AB7E94388ACB}" type="pres">
      <dgm:prSet presAssocID="{6E4DB66D-D901-4639-9E6F-6BEF35DE2634}" presName="parallelogram3" presStyleLbl="alignNode1" presStyleIdx="9" presStyleCnt="49"/>
      <dgm:spPr/>
    </dgm:pt>
    <dgm:pt modelId="{B8426AA9-BC92-4CBD-B6DD-D170C9343322}" type="pres">
      <dgm:prSet presAssocID="{6E4DB66D-D901-4639-9E6F-6BEF35DE2634}" presName="parallelogram4" presStyleLbl="alignNode1" presStyleIdx="10" presStyleCnt="49"/>
      <dgm:spPr/>
    </dgm:pt>
    <dgm:pt modelId="{C35F3DA6-D142-4D5A-9F77-6E10606E9213}" type="pres">
      <dgm:prSet presAssocID="{6E4DB66D-D901-4639-9E6F-6BEF35DE2634}" presName="parallelogram5" presStyleLbl="alignNode1" presStyleIdx="11" presStyleCnt="49"/>
      <dgm:spPr/>
    </dgm:pt>
    <dgm:pt modelId="{F603B834-AC77-4D9E-A74D-37DD4352C108}" type="pres">
      <dgm:prSet presAssocID="{6E4DB66D-D901-4639-9E6F-6BEF35DE2634}" presName="parallelogram6" presStyleLbl="alignNode1" presStyleIdx="12" presStyleCnt="49"/>
      <dgm:spPr/>
    </dgm:pt>
    <dgm:pt modelId="{F9C1A3A7-D355-4793-852A-D38F38C54597}" type="pres">
      <dgm:prSet presAssocID="{6E4DB66D-D901-4639-9E6F-6BEF35DE2634}" presName="parallelogram7" presStyleLbl="alignNode1" presStyleIdx="13" presStyleCnt="49"/>
      <dgm:spPr/>
    </dgm:pt>
    <dgm:pt modelId="{F3BAE6A7-C6C3-4C1F-9A6D-3DE3E2DAC197}" type="pres">
      <dgm:prSet presAssocID="{E75865BD-141B-45CC-BC51-AAACE89AA73A}" presName="sibTrans" presStyleCnt="0"/>
      <dgm:spPr/>
    </dgm:pt>
    <dgm:pt modelId="{DE4DC68C-F97D-4E62-ADAD-5AE17450DFDC}" type="pres">
      <dgm:prSet presAssocID="{25398158-CF45-4CAF-8F3C-F633A4FE9107}" presName="parenttextcomposite" presStyleCnt="0"/>
      <dgm:spPr/>
    </dgm:pt>
    <dgm:pt modelId="{9971F810-5BB6-4926-9AFC-F59B5BA2A152}" type="pres">
      <dgm:prSet presAssocID="{25398158-CF45-4CAF-8F3C-F633A4FE9107}" presName="parenttext" presStyleLbl="revTx" presStyleIdx="2" presStyleCnt="7">
        <dgm:presLayoutVars>
          <dgm:chMax/>
          <dgm:chPref val="2"/>
          <dgm:bulletEnabled val="1"/>
        </dgm:presLayoutVars>
      </dgm:prSet>
      <dgm:spPr/>
    </dgm:pt>
    <dgm:pt modelId="{01DD9995-1783-4F5D-B387-804F88390E5C}" type="pres">
      <dgm:prSet presAssocID="{25398158-CF45-4CAF-8F3C-F633A4FE9107}" presName="parallelogramComposite" presStyleCnt="0"/>
      <dgm:spPr/>
    </dgm:pt>
    <dgm:pt modelId="{82B6458D-2D57-4346-8212-CAD5AFD3A955}" type="pres">
      <dgm:prSet presAssocID="{25398158-CF45-4CAF-8F3C-F633A4FE9107}" presName="parallelogram1" presStyleLbl="alignNode1" presStyleIdx="14" presStyleCnt="49"/>
      <dgm:spPr/>
    </dgm:pt>
    <dgm:pt modelId="{783E305D-65B6-4BA6-816B-C93336785A7F}" type="pres">
      <dgm:prSet presAssocID="{25398158-CF45-4CAF-8F3C-F633A4FE9107}" presName="parallelogram2" presStyleLbl="alignNode1" presStyleIdx="15" presStyleCnt="49"/>
      <dgm:spPr/>
    </dgm:pt>
    <dgm:pt modelId="{C239A563-F5DD-494A-8534-B927D2C195AC}" type="pres">
      <dgm:prSet presAssocID="{25398158-CF45-4CAF-8F3C-F633A4FE9107}" presName="parallelogram3" presStyleLbl="alignNode1" presStyleIdx="16" presStyleCnt="49"/>
      <dgm:spPr/>
    </dgm:pt>
    <dgm:pt modelId="{DF7AB0A3-A4E9-4506-9AF4-6FC7894C7838}" type="pres">
      <dgm:prSet presAssocID="{25398158-CF45-4CAF-8F3C-F633A4FE9107}" presName="parallelogram4" presStyleLbl="alignNode1" presStyleIdx="17" presStyleCnt="49"/>
      <dgm:spPr/>
    </dgm:pt>
    <dgm:pt modelId="{EB416F8C-63A1-41A5-BE7B-F55267F7C392}" type="pres">
      <dgm:prSet presAssocID="{25398158-CF45-4CAF-8F3C-F633A4FE9107}" presName="parallelogram5" presStyleLbl="alignNode1" presStyleIdx="18" presStyleCnt="49"/>
      <dgm:spPr/>
    </dgm:pt>
    <dgm:pt modelId="{DAAA789F-1016-457E-88DE-E879C2C23904}" type="pres">
      <dgm:prSet presAssocID="{25398158-CF45-4CAF-8F3C-F633A4FE9107}" presName="parallelogram6" presStyleLbl="alignNode1" presStyleIdx="19" presStyleCnt="49"/>
      <dgm:spPr/>
    </dgm:pt>
    <dgm:pt modelId="{E6EBB55E-0354-4C9D-B783-CF1A9EFCBE0E}" type="pres">
      <dgm:prSet presAssocID="{25398158-CF45-4CAF-8F3C-F633A4FE9107}" presName="parallelogram7" presStyleLbl="alignNode1" presStyleIdx="20" presStyleCnt="49"/>
      <dgm:spPr/>
    </dgm:pt>
    <dgm:pt modelId="{99B87453-6967-4698-8B4E-417C8B59F61C}" type="pres">
      <dgm:prSet presAssocID="{E1E80701-1AC4-4AB3-8143-641DCB65BEE6}" presName="sibTrans" presStyleCnt="0"/>
      <dgm:spPr/>
    </dgm:pt>
    <dgm:pt modelId="{F241139E-BF7E-4A20-A543-420611F212C6}" type="pres">
      <dgm:prSet presAssocID="{FE7CD9BE-5298-4FC2-9227-3F6925E5F9B3}" presName="parenttextcomposite" presStyleCnt="0"/>
      <dgm:spPr/>
    </dgm:pt>
    <dgm:pt modelId="{584683F7-FEB4-4C1B-9D82-A14F045D23A0}" type="pres">
      <dgm:prSet presAssocID="{FE7CD9BE-5298-4FC2-9227-3F6925E5F9B3}" presName="parenttext" presStyleLbl="revTx" presStyleIdx="3" presStyleCnt="7">
        <dgm:presLayoutVars>
          <dgm:chMax/>
          <dgm:chPref val="2"/>
          <dgm:bulletEnabled val="1"/>
        </dgm:presLayoutVars>
      </dgm:prSet>
      <dgm:spPr/>
    </dgm:pt>
    <dgm:pt modelId="{CD60B800-CE5C-433B-B877-ED99FB7F935A}" type="pres">
      <dgm:prSet presAssocID="{FE7CD9BE-5298-4FC2-9227-3F6925E5F9B3}" presName="parallelogramComposite" presStyleCnt="0"/>
      <dgm:spPr/>
    </dgm:pt>
    <dgm:pt modelId="{99784B7C-A1DF-4E0C-B9EF-DDD8C9C58310}" type="pres">
      <dgm:prSet presAssocID="{FE7CD9BE-5298-4FC2-9227-3F6925E5F9B3}" presName="parallelogram1" presStyleLbl="alignNode1" presStyleIdx="21" presStyleCnt="49"/>
      <dgm:spPr/>
    </dgm:pt>
    <dgm:pt modelId="{77859F86-B8A8-4D50-A604-97268255D727}" type="pres">
      <dgm:prSet presAssocID="{FE7CD9BE-5298-4FC2-9227-3F6925E5F9B3}" presName="parallelogram2" presStyleLbl="alignNode1" presStyleIdx="22" presStyleCnt="49"/>
      <dgm:spPr/>
    </dgm:pt>
    <dgm:pt modelId="{7BC02CF5-C42B-47F8-ABD5-4A22BCEA7024}" type="pres">
      <dgm:prSet presAssocID="{FE7CD9BE-5298-4FC2-9227-3F6925E5F9B3}" presName="parallelogram3" presStyleLbl="alignNode1" presStyleIdx="23" presStyleCnt="49"/>
      <dgm:spPr/>
    </dgm:pt>
    <dgm:pt modelId="{D68D93E9-4218-4DE8-8160-0B0B406FA3BF}" type="pres">
      <dgm:prSet presAssocID="{FE7CD9BE-5298-4FC2-9227-3F6925E5F9B3}" presName="parallelogram4" presStyleLbl="alignNode1" presStyleIdx="24" presStyleCnt="49"/>
      <dgm:spPr/>
    </dgm:pt>
    <dgm:pt modelId="{74F9F80B-408B-4F21-9FC4-96E4A64D1C4A}" type="pres">
      <dgm:prSet presAssocID="{FE7CD9BE-5298-4FC2-9227-3F6925E5F9B3}" presName="parallelogram5" presStyleLbl="alignNode1" presStyleIdx="25" presStyleCnt="49"/>
      <dgm:spPr/>
    </dgm:pt>
    <dgm:pt modelId="{D08ADB9A-FF19-4292-B316-B16470915920}" type="pres">
      <dgm:prSet presAssocID="{FE7CD9BE-5298-4FC2-9227-3F6925E5F9B3}" presName="parallelogram6" presStyleLbl="alignNode1" presStyleIdx="26" presStyleCnt="49"/>
      <dgm:spPr/>
    </dgm:pt>
    <dgm:pt modelId="{0BC40C80-4701-4ECB-A45C-8793DE27FABD}" type="pres">
      <dgm:prSet presAssocID="{FE7CD9BE-5298-4FC2-9227-3F6925E5F9B3}" presName="parallelogram7" presStyleLbl="alignNode1" presStyleIdx="27" presStyleCnt="49"/>
      <dgm:spPr/>
    </dgm:pt>
    <dgm:pt modelId="{E5BECE82-6CBB-4EE8-8FA5-9F379DC7226A}" type="pres">
      <dgm:prSet presAssocID="{B8D571DF-FD40-4001-B274-0B1BD62D2F53}" presName="sibTrans" presStyleCnt="0"/>
      <dgm:spPr/>
    </dgm:pt>
    <dgm:pt modelId="{67C08C96-C4A0-457D-B0ED-8FA8E252446C}" type="pres">
      <dgm:prSet presAssocID="{6700A1B1-0211-4214-A4E8-A0CB7363701A}" presName="parenttextcomposite" presStyleCnt="0"/>
      <dgm:spPr/>
    </dgm:pt>
    <dgm:pt modelId="{609E80A7-A63D-41B3-9EAC-176C5EF59D33}" type="pres">
      <dgm:prSet presAssocID="{6700A1B1-0211-4214-A4E8-A0CB7363701A}" presName="parenttext" presStyleLbl="revTx" presStyleIdx="4" presStyleCnt="7">
        <dgm:presLayoutVars>
          <dgm:chMax/>
          <dgm:chPref val="2"/>
          <dgm:bulletEnabled val="1"/>
        </dgm:presLayoutVars>
      </dgm:prSet>
      <dgm:spPr/>
    </dgm:pt>
    <dgm:pt modelId="{F49F6ACB-5921-4E75-A459-FA1A22AB91A5}" type="pres">
      <dgm:prSet presAssocID="{6700A1B1-0211-4214-A4E8-A0CB7363701A}" presName="parallelogramComposite" presStyleCnt="0"/>
      <dgm:spPr/>
    </dgm:pt>
    <dgm:pt modelId="{08D05476-B58F-4F01-9C70-6F9B5D7E7E27}" type="pres">
      <dgm:prSet presAssocID="{6700A1B1-0211-4214-A4E8-A0CB7363701A}" presName="parallelogram1" presStyleLbl="alignNode1" presStyleIdx="28" presStyleCnt="49"/>
      <dgm:spPr/>
    </dgm:pt>
    <dgm:pt modelId="{51740C2B-D530-4577-97ED-911956A2595C}" type="pres">
      <dgm:prSet presAssocID="{6700A1B1-0211-4214-A4E8-A0CB7363701A}" presName="parallelogram2" presStyleLbl="alignNode1" presStyleIdx="29" presStyleCnt="49"/>
      <dgm:spPr/>
    </dgm:pt>
    <dgm:pt modelId="{004C231B-BC37-449A-9712-EEC479ECE7EF}" type="pres">
      <dgm:prSet presAssocID="{6700A1B1-0211-4214-A4E8-A0CB7363701A}" presName="parallelogram3" presStyleLbl="alignNode1" presStyleIdx="30" presStyleCnt="49"/>
      <dgm:spPr/>
    </dgm:pt>
    <dgm:pt modelId="{9838949A-B464-4D60-9FF4-5DD3D944CA24}" type="pres">
      <dgm:prSet presAssocID="{6700A1B1-0211-4214-A4E8-A0CB7363701A}" presName="parallelogram4" presStyleLbl="alignNode1" presStyleIdx="31" presStyleCnt="49"/>
      <dgm:spPr/>
    </dgm:pt>
    <dgm:pt modelId="{9C8A9C33-53D4-407E-8CDE-F7583A4C17D0}" type="pres">
      <dgm:prSet presAssocID="{6700A1B1-0211-4214-A4E8-A0CB7363701A}" presName="parallelogram5" presStyleLbl="alignNode1" presStyleIdx="32" presStyleCnt="49"/>
      <dgm:spPr/>
    </dgm:pt>
    <dgm:pt modelId="{0CEF11D0-D316-4DC3-B596-F3B6C67F5049}" type="pres">
      <dgm:prSet presAssocID="{6700A1B1-0211-4214-A4E8-A0CB7363701A}" presName="parallelogram6" presStyleLbl="alignNode1" presStyleIdx="33" presStyleCnt="49"/>
      <dgm:spPr/>
    </dgm:pt>
    <dgm:pt modelId="{D6AC9B48-E17C-4125-86FF-2A407E3BD4C9}" type="pres">
      <dgm:prSet presAssocID="{6700A1B1-0211-4214-A4E8-A0CB7363701A}" presName="parallelogram7" presStyleLbl="alignNode1" presStyleIdx="34" presStyleCnt="49"/>
      <dgm:spPr/>
    </dgm:pt>
    <dgm:pt modelId="{6F73AFF8-E7A1-47BF-8C4F-A366EC2FA88F}" type="pres">
      <dgm:prSet presAssocID="{4B0BCB54-7C8B-4C10-AE27-8103D48B46AE}" presName="sibTrans" presStyleCnt="0"/>
      <dgm:spPr/>
    </dgm:pt>
    <dgm:pt modelId="{F07044ED-DD57-4065-A911-F14E86A5A776}" type="pres">
      <dgm:prSet presAssocID="{A43777D5-6AFD-48B0-A864-5F4FA2870912}" presName="parenttextcomposite" presStyleCnt="0"/>
      <dgm:spPr/>
    </dgm:pt>
    <dgm:pt modelId="{81C14D85-A546-432D-B762-B5061919F378}" type="pres">
      <dgm:prSet presAssocID="{A43777D5-6AFD-48B0-A864-5F4FA2870912}" presName="parenttext" presStyleLbl="revTx" presStyleIdx="5" presStyleCnt="7">
        <dgm:presLayoutVars>
          <dgm:chMax/>
          <dgm:chPref val="2"/>
          <dgm:bulletEnabled val="1"/>
        </dgm:presLayoutVars>
      </dgm:prSet>
      <dgm:spPr/>
    </dgm:pt>
    <dgm:pt modelId="{55428813-3295-4042-8D06-0A552E76C90D}" type="pres">
      <dgm:prSet presAssocID="{A43777D5-6AFD-48B0-A864-5F4FA2870912}" presName="parallelogramComposite" presStyleCnt="0"/>
      <dgm:spPr/>
    </dgm:pt>
    <dgm:pt modelId="{ABD62574-9E66-4286-BFA6-931AA11BBD5F}" type="pres">
      <dgm:prSet presAssocID="{A43777D5-6AFD-48B0-A864-5F4FA2870912}" presName="parallelogram1" presStyleLbl="alignNode1" presStyleIdx="35" presStyleCnt="49"/>
      <dgm:spPr/>
    </dgm:pt>
    <dgm:pt modelId="{FB5F07A9-7A06-440D-9CCD-812DB7DFA280}" type="pres">
      <dgm:prSet presAssocID="{A43777D5-6AFD-48B0-A864-5F4FA2870912}" presName="parallelogram2" presStyleLbl="alignNode1" presStyleIdx="36" presStyleCnt="49"/>
      <dgm:spPr/>
    </dgm:pt>
    <dgm:pt modelId="{6B90F824-5AEF-43B5-AD78-B0D5F43E2E80}" type="pres">
      <dgm:prSet presAssocID="{A43777D5-6AFD-48B0-A864-5F4FA2870912}" presName="parallelogram3" presStyleLbl="alignNode1" presStyleIdx="37" presStyleCnt="49"/>
      <dgm:spPr/>
    </dgm:pt>
    <dgm:pt modelId="{F5BAA6CD-FE37-4A62-A910-14AC0FDA4823}" type="pres">
      <dgm:prSet presAssocID="{A43777D5-6AFD-48B0-A864-5F4FA2870912}" presName="parallelogram4" presStyleLbl="alignNode1" presStyleIdx="38" presStyleCnt="49"/>
      <dgm:spPr/>
    </dgm:pt>
    <dgm:pt modelId="{2CBA5132-F7F3-4248-90D7-A1C1CF27271C}" type="pres">
      <dgm:prSet presAssocID="{A43777D5-6AFD-48B0-A864-5F4FA2870912}" presName="parallelogram5" presStyleLbl="alignNode1" presStyleIdx="39" presStyleCnt="49"/>
      <dgm:spPr/>
    </dgm:pt>
    <dgm:pt modelId="{F4A63B82-8443-47D8-BB93-1E36B476AF0B}" type="pres">
      <dgm:prSet presAssocID="{A43777D5-6AFD-48B0-A864-5F4FA2870912}" presName="parallelogram6" presStyleLbl="alignNode1" presStyleIdx="40" presStyleCnt="49"/>
      <dgm:spPr/>
    </dgm:pt>
    <dgm:pt modelId="{F7DE48F8-DB87-4452-A34C-DD16E87F8D3C}" type="pres">
      <dgm:prSet presAssocID="{A43777D5-6AFD-48B0-A864-5F4FA2870912}" presName="parallelogram7" presStyleLbl="alignNode1" presStyleIdx="41" presStyleCnt="49"/>
      <dgm:spPr/>
    </dgm:pt>
    <dgm:pt modelId="{7ECF1DEF-EAA3-4B52-B79D-538CFC49232A}" type="pres">
      <dgm:prSet presAssocID="{2091DE42-9174-4716-9834-71963F099D62}" presName="sibTrans" presStyleCnt="0"/>
      <dgm:spPr/>
    </dgm:pt>
    <dgm:pt modelId="{D12BD22A-ECD1-4D67-BE5C-80C8A853FC23}" type="pres">
      <dgm:prSet presAssocID="{8DBF1B3E-232F-43E9-A197-0BE43850B8E6}" presName="parenttextcomposite" presStyleCnt="0"/>
      <dgm:spPr/>
    </dgm:pt>
    <dgm:pt modelId="{44A8AA2D-67C2-40CC-B807-30EB6F06E9FB}" type="pres">
      <dgm:prSet presAssocID="{8DBF1B3E-232F-43E9-A197-0BE43850B8E6}" presName="parenttext" presStyleLbl="revTx" presStyleIdx="6" presStyleCnt="7">
        <dgm:presLayoutVars>
          <dgm:chMax/>
          <dgm:chPref val="2"/>
          <dgm:bulletEnabled val="1"/>
        </dgm:presLayoutVars>
      </dgm:prSet>
      <dgm:spPr/>
    </dgm:pt>
    <dgm:pt modelId="{315CA091-2941-4CF8-ACC4-0F5321C445F8}" type="pres">
      <dgm:prSet presAssocID="{8DBF1B3E-232F-43E9-A197-0BE43850B8E6}" presName="parallelogramComposite" presStyleCnt="0"/>
      <dgm:spPr/>
    </dgm:pt>
    <dgm:pt modelId="{C7EFB92E-0B6E-4EC5-80B9-6546C4097F0B}" type="pres">
      <dgm:prSet presAssocID="{8DBF1B3E-232F-43E9-A197-0BE43850B8E6}" presName="parallelogram1" presStyleLbl="alignNode1" presStyleIdx="42" presStyleCnt="49"/>
      <dgm:spPr/>
    </dgm:pt>
    <dgm:pt modelId="{E3B048D6-9A4E-48DC-8249-0E1073A44084}" type="pres">
      <dgm:prSet presAssocID="{8DBF1B3E-232F-43E9-A197-0BE43850B8E6}" presName="parallelogram2" presStyleLbl="alignNode1" presStyleIdx="43" presStyleCnt="49"/>
      <dgm:spPr/>
    </dgm:pt>
    <dgm:pt modelId="{6FFB5CB8-2732-4E4E-A51D-91291FF98272}" type="pres">
      <dgm:prSet presAssocID="{8DBF1B3E-232F-43E9-A197-0BE43850B8E6}" presName="parallelogram3" presStyleLbl="alignNode1" presStyleIdx="44" presStyleCnt="49"/>
      <dgm:spPr/>
    </dgm:pt>
    <dgm:pt modelId="{85A07C7D-8982-4DE3-9A53-877BDD5CF685}" type="pres">
      <dgm:prSet presAssocID="{8DBF1B3E-232F-43E9-A197-0BE43850B8E6}" presName="parallelogram4" presStyleLbl="alignNode1" presStyleIdx="45" presStyleCnt="49"/>
      <dgm:spPr/>
    </dgm:pt>
    <dgm:pt modelId="{7E94E6A8-87CD-4C5F-B88F-0195644F7284}" type="pres">
      <dgm:prSet presAssocID="{8DBF1B3E-232F-43E9-A197-0BE43850B8E6}" presName="parallelogram5" presStyleLbl="alignNode1" presStyleIdx="46" presStyleCnt="49"/>
      <dgm:spPr/>
    </dgm:pt>
    <dgm:pt modelId="{9E56F4BF-52AE-4E64-9360-F4806F897B14}" type="pres">
      <dgm:prSet presAssocID="{8DBF1B3E-232F-43E9-A197-0BE43850B8E6}" presName="parallelogram6" presStyleLbl="alignNode1" presStyleIdx="47" presStyleCnt="49"/>
      <dgm:spPr/>
    </dgm:pt>
    <dgm:pt modelId="{0DE4B6EB-9F18-4568-A64B-08F5CC9151BF}" type="pres">
      <dgm:prSet presAssocID="{8DBF1B3E-232F-43E9-A197-0BE43850B8E6}" presName="parallelogram7" presStyleLbl="alignNode1" presStyleIdx="48" presStyleCnt="49"/>
      <dgm:spPr/>
    </dgm:pt>
  </dgm:ptLst>
  <dgm:cxnLst>
    <dgm:cxn modelId="{619D2A05-8280-407F-8EFD-751C2C88E8B5}" type="presOf" srcId="{8DBF1B3E-232F-43E9-A197-0BE43850B8E6}" destId="{44A8AA2D-67C2-40CC-B807-30EB6F06E9FB}" srcOrd="0" destOrd="0" presId="urn:microsoft.com/office/officeart/2008/layout/VerticalAccentList"/>
    <dgm:cxn modelId="{F7682219-22AA-47EA-A759-368285101C51}" type="presOf" srcId="{CC590B39-8BDB-4F0C-AD28-99FA06451980}" destId="{A865C31E-EEDF-4CD8-8C4A-5D84B3C66A93}" srcOrd="0" destOrd="0" presId="urn:microsoft.com/office/officeart/2008/layout/VerticalAccentList"/>
    <dgm:cxn modelId="{E5F5C42B-6320-4EE7-B03A-70B851696BF8}" srcId="{AA82BD30-7257-47CC-B3FF-A770220B739F}" destId="{8DBF1B3E-232F-43E9-A197-0BE43850B8E6}" srcOrd="6" destOrd="0" parTransId="{D14A041C-8E74-4AD0-A691-2B17396DEC83}" sibTransId="{1899B45F-27CD-4B18-9849-D0C296968C47}"/>
    <dgm:cxn modelId="{095D8953-13FA-4D62-AD6E-99DA8E8C3612}" srcId="{AA82BD30-7257-47CC-B3FF-A770220B739F}" destId="{CC590B39-8BDB-4F0C-AD28-99FA06451980}" srcOrd="0" destOrd="0" parTransId="{1FCBFA11-FCE1-4A03-B471-A5FB05DCFC79}" sibTransId="{8C1FC86A-3789-4C88-923D-D593C531F73E}"/>
    <dgm:cxn modelId="{BE14F076-31E9-4544-A027-F9DA9CA602DE}" srcId="{AA82BD30-7257-47CC-B3FF-A770220B739F}" destId="{FE7CD9BE-5298-4FC2-9227-3F6925E5F9B3}" srcOrd="3" destOrd="0" parTransId="{C2168C11-33EF-4550-9DEB-1598362602A5}" sibTransId="{B8D571DF-FD40-4001-B274-0B1BD62D2F53}"/>
    <dgm:cxn modelId="{C83BFD57-4F10-45C9-A81D-0102504A8FF0}" srcId="{AA82BD30-7257-47CC-B3FF-A770220B739F}" destId="{6700A1B1-0211-4214-A4E8-A0CB7363701A}" srcOrd="4" destOrd="0" parTransId="{12E8297B-C546-4446-98BE-C7E152C6EFB1}" sibTransId="{4B0BCB54-7C8B-4C10-AE27-8103D48B46AE}"/>
    <dgm:cxn modelId="{E9B5347A-0576-475F-AC18-4DC40E20CE77}" srcId="{AA82BD30-7257-47CC-B3FF-A770220B739F}" destId="{A43777D5-6AFD-48B0-A864-5F4FA2870912}" srcOrd="5" destOrd="0" parTransId="{F4EEB28F-B937-4972-95B8-1707D67EBEC8}" sibTransId="{2091DE42-9174-4716-9834-71963F099D62}"/>
    <dgm:cxn modelId="{A5659D7C-FF12-4230-A9AB-5A1DAAC5FEA1}" srcId="{AA82BD30-7257-47CC-B3FF-A770220B739F}" destId="{25398158-CF45-4CAF-8F3C-F633A4FE9107}" srcOrd="2" destOrd="0" parTransId="{25A741D1-D480-4381-A153-BBD073922C66}" sibTransId="{E1E80701-1AC4-4AB3-8143-641DCB65BEE6}"/>
    <dgm:cxn modelId="{A8C9BC87-C984-4AA3-B506-D8A2280FC596}" type="presOf" srcId="{25398158-CF45-4CAF-8F3C-F633A4FE9107}" destId="{9971F810-5BB6-4926-9AFC-F59B5BA2A152}" srcOrd="0" destOrd="0" presId="urn:microsoft.com/office/officeart/2008/layout/VerticalAccentList"/>
    <dgm:cxn modelId="{038EE78E-C6C4-4213-8474-9DD87F5888BC}" type="presOf" srcId="{6E4DB66D-D901-4639-9E6F-6BEF35DE2634}" destId="{4C05D788-F2FE-4DE1-9055-97AE4355F463}" srcOrd="0" destOrd="0" presId="urn:microsoft.com/office/officeart/2008/layout/VerticalAccentList"/>
    <dgm:cxn modelId="{EE203D97-FA1F-402D-B39B-5CF79E8F4C02}" type="presOf" srcId="{A43777D5-6AFD-48B0-A864-5F4FA2870912}" destId="{81C14D85-A546-432D-B762-B5061919F378}" srcOrd="0" destOrd="0" presId="urn:microsoft.com/office/officeart/2008/layout/VerticalAccentList"/>
    <dgm:cxn modelId="{F70C0AB4-76C1-4272-B741-5FCB92325D4A}" type="presOf" srcId="{FE7CD9BE-5298-4FC2-9227-3F6925E5F9B3}" destId="{584683F7-FEB4-4C1B-9D82-A14F045D23A0}" srcOrd="0" destOrd="0" presId="urn:microsoft.com/office/officeart/2008/layout/VerticalAccentList"/>
    <dgm:cxn modelId="{B4155EB9-031F-4C06-9709-00075F9B58DE}" srcId="{AA82BD30-7257-47CC-B3FF-A770220B739F}" destId="{6E4DB66D-D901-4639-9E6F-6BEF35DE2634}" srcOrd="1" destOrd="0" parTransId="{AF1EFF74-6318-4222-92F5-84C224F6A1B1}" sibTransId="{E75865BD-141B-45CC-BC51-AAACE89AA73A}"/>
    <dgm:cxn modelId="{25CA56D5-7737-4F09-B4B3-AC6332A14757}" type="presOf" srcId="{AA82BD30-7257-47CC-B3FF-A770220B739F}" destId="{216A05AC-30E0-495A-B68A-D9865A68B283}" srcOrd="0" destOrd="0" presId="urn:microsoft.com/office/officeart/2008/layout/VerticalAccentList"/>
    <dgm:cxn modelId="{63F911DE-B15E-4C20-9A57-3699B6143C32}" type="presOf" srcId="{6700A1B1-0211-4214-A4E8-A0CB7363701A}" destId="{609E80A7-A63D-41B3-9EAC-176C5EF59D33}" srcOrd="0" destOrd="0" presId="urn:microsoft.com/office/officeart/2008/layout/VerticalAccentList"/>
    <dgm:cxn modelId="{0BCA91FF-9F98-46CB-855A-0E8AA2581F82}" type="presParOf" srcId="{216A05AC-30E0-495A-B68A-D9865A68B283}" destId="{33FAC883-CF88-44CC-BAC6-AD9484572F5A}" srcOrd="0" destOrd="0" presId="urn:microsoft.com/office/officeart/2008/layout/VerticalAccentList"/>
    <dgm:cxn modelId="{999D280C-F44B-4C40-86AB-10EE5603E34C}" type="presParOf" srcId="{33FAC883-CF88-44CC-BAC6-AD9484572F5A}" destId="{A865C31E-EEDF-4CD8-8C4A-5D84B3C66A93}" srcOrd="0" destOrd="0" presId="urn:microsoft.com/office/officeart/2008/layout/VerticalAccentList"/>
    <dgm:cxn modelId="{408E3D9C-BA5F-4370-BA7D-5BDC7262758A}" type="presParOf" srcId="{216A05AC-30E0-495A-B68A-D9865A68B283}" destId="{D23FD8CB-98E6-4594-A89B-6DD8B89148F0}" srcOrd="1" destOrd="0" presId="urn:microsoft.com/office/officeart/2008/layout/VerticalAccentList"/>
    <dgm:cxn modelId="{3ECD9E8B-1F90-491C-9CA6-2C68CE86F024}" type="presParOf" srcId="{D23FD8CB-98E6-4594-A89B-6DD8B89148F0}" destId="{973A9348-7CF6-427B-AC42-5C44EE01EF0F}" srcOrd="0" destOrd="0" presId="urn:microsoft.com/office/officeart/2008/layout/VerticalAccentList"/>
    <dgm:cxn modelId="{D45C6B20-A52E-4855-8703-815CA7EB4FED}" type="presParOf" srcId="{D23FD8CB-98E6-4594-A89B-6DD8B89148F0}" destId="{72441CF3-AA94-4D99-B292-995746DBA9E1}" srcOrd="1" destOrd="0" presId="urn:microsoft.com/office/officeart/2008/layout/VerticalAccentList"/>
    <dgm:cxn modelId="{71E54F61-C12C-4D34-853A-6917909DA669}" type="presParOf" srcId="{D23FD8CB-98E6-4594-A89B-6DD8B89148F0}" destId="{FBA5F518-F071-4DCE-BFA9-61E1EEC9D869}" srcOrd="2" destOrd="0" presId="urn:microsoft.com/office/officeart/2008/layout/VerticalAccentList"/>
    <dgm:cxn modelId="{47EE3D17-3136-46CB-9540-207456AC46D5}" type="presParOf" srcId="{D23FD8CB-98E6-4594-A89B-6DD8B89148F0}" destId="{3672C273-E5EE-47A3-ADD0-2B2047660579}" srcOrd="3" destOrd="0" presId="urn:microsoft.com/office/officeart/2008/layout/VerticalAccentList"/>
    <dgm:cxn modelId="{385D1429-D630-45D6-B0FB-D698BD7813F0}" type="presParOf" srcId="{D23FD8CB-98E6-4594-A89B-6DD8B89148F0}" destId="{FB088205-CEF0-4422-867B-6AD842840A32}" srcOrd="4" destOrd="0" presId="urn:microsoft.com/office/officeart/2008/layout/VerticalAccentList"/>
    <dgm:cxn modelId="{E3D6C710-C4F3-485F-9CFF-3E315A54D83D}" type="presParOf" srcId="{D23FD8CB-98E6-4594-A89B-6DD8B89148F0}" destId="{ACE8C5D9-7490-4BE5-9868-7661B37931B7}" srcOrd="5" destOrd="0" presId="urn:microsoft.com/office/officeart/2008/layout/VerticalAccentList"/>
    <dgm:cxn modelId="{7130274F-0157-482F-9111-F2A628C4B729}" type="presParOf" srcId="{D23FD8CB-98E6-4594-A89B-6DD8B89148F0}" destId="{AA584B3E-BD14-46A9-8E40-0FCB97D1CCC0}" srcOrd="6" destOrd="0" presId="urn:microsoft.com/office/officeart/2008/layout/VerticalAccentList"/>
    <dgm:cxn modelId="{C53866BB-CE5B-490C-87FA-BBA9AA2E263D}" type="presParOf" srcId="{216A05AC-30E0-495A-B68A-D9865A68B283}" destId="{A2A61D14-22EF-44A5-B727-AB3C2E16AD3F}" srcOrd="2" destOrd="0" presId="urn:microsoft.com/office/officeart/2008/layout/VerticalAccentList"/>
    <dgm:cxn modelId="{68AE093D-DAA5-41EC-A471-D3C34A533B4D}" type="presParOf" srcId="{216A05AC-30E0-495A-B68A-D9865A68B283}" destId="{32FDD573-864E-45F7-9507-5E7836ABDFA4}" srcOrd="3" destOrd="0" presId="urn:microsoft.com/office/officeart/2008/layout/VerticalAccentList"/>
    <dgm:cxn modelId="{9CD9AC16-4C09-4FEC-9B3C-CFE10CF1450E}" type="presParOf" srcId="{32FDD573-864E-45F7-9507-5E7836ABDFA4}" destId="{4C05D788-F2FE-4DE1-9055-97AE4355F463}" srcOrd="0" destOrd="0" presId="urn:microsoft.com/office/officeart/2008/layout/VerticalAccentList"/>
    <dgm:cxn modelId="{5CE863E3-3DCD-4552-9CCB-8933BE769E72}" type="presParOf" srcId="{216A05AC-30E0-495A-B68A-D9865A68B283}" destId="{AA75FE0A-4939-45EC-A980-100C55208C9A}" srcOrd="4" destOrd="0" presId="urn:microsoft.com/office/officeart/2008/layout/VerticalAccentList"/>
    <dgm:cxn modelId="{7F721EA2-36E3-47B9-8F34-325F5D082029}" type="presParOf" srcId="{AA75FE0A-4939-45EC-A980-100C55208C9A}" destId="{294E686E-23D3-45C2-BA97-B76F9123906D}" srcOrd="0" destOrd="0" presId="urn:microsoft.com/office/officeart/2008/layout/VerticalAccentList"/>
    <dgm:cxn modelId="{DB89A493-D0C6-40A3-8D87-8C8A7A416393}" type="presParOf" srcId="{AA75FE0A-4939-45EC-A980-100C55208C9A}" destId="{4016FD5E-953F-45DE-899F-FD618A8C81C7}" srcOrd="1" destOrd="0" presId="urn:microsoft.com/office/officeart/2008/layout/VerticalAccentList"/>
    <dgm:cxn modelId="{D1E0756A-8DDC-48B2-A970-7E5D58236F12}" type="presParOf" srcId="{AA75FE0A-4939-45EC-A980-100C55208C9A}" destId="{0FF04488-4769-407E-BC7E-AB7E94388ACB}" srcOrd="2" destOrd="0" presId="urn:microsoft.com/office/officeart/2008/layout/VerticalAccentList"/>
    <dgm:cxn modelId="{985FE3E3-6642-452C-B91E-12BE4BBB0E3F}" type="presParOf" srcId="{AA75FE0A-4939-45EC-A980-100C55208C9A}" destId="{B8426AA9-BC92-4CBD-B6DD-D170C9343322}" srcOrd="3" destOrd="0" presId="urn:microsoft.com/office/officeart/2008/layout/VerticalAccentList"/>
    <dgm:cxn modelId="{950BAF35-7766-4486-9A66-C9C6D6222C2D}" type="presParOf" srcId="{AA75FE0A-4939-45EC-A980-100C55208C9A}" destId="{C35F3DA6-D142-4D5A-9F77-6E10606E9213}" srcOrd="4" destOrd="0" presId="urn:microsoft.com/office/officeart/2008/layout/VerticalAccentList"/>
    <dgm:cxn modelId="{9B2B2661-DBA7-41EA-A44E-3A25D95CB8CC}" type="presParOf" srcId="{AA75FE0A-4939-45EC-A980-100C55208C9A}" destId="{F603B834-AC77-4D9E-A74D-37DD4352C108}" srcOrd="5" destOrd="0" presId="urn:microsoft.com/office/officeart/2008/layout/VerticalAccentList"/>
    <dgm:cxn modelId="{C6F6068E-8A03-446D-ADE0-35289AAF5077}" type="presParOf" srcId="{AA75FE0A-4939-45EC-A980-100C55208C9A}" destId="{F9C1A3A7-D355-4793-852A-D38F38C54597}" srcOrd="6" destOrd="0" presId="urn:microsoft.com/office/officeart/2008/layout/VerticalAccentList"/>
    <dgm:cxn modelId="{9A15AE8D-04ED-4BCE-91B5-51C489FB0A81}" type="presParOf" srcId="{216A05AC-30E0-495A-B68A-D9865A68B283}" destId="{F3BAE6A7-C6C3-4C1F-9A6D-3DE3E2DAC197}" srcOrd="5" destOrd="0" presId="urn:microsoft.com/office/officeart/2008/layout/VerticalAccentList"/>
    <dgm:cxn modelId="{2AA5272C-AB32-41A4-83A4-C426FC9D256F}" type="presParOf" srcId="{216A05AC-30E0-495A-B68A-D9865A68B283}" destId="{DE4DC68C-F97D-4E62-ADAD-5AE17450DFDC}" srcOrd="6" destOrd="0" presId="urn:microsoft.com/office/officeart/2008/layout/VerticalAccentList"/>
    <dgm:cxn modelId="{677350C7-E1C6-457E-9079-17D62C29457D}" type="presParOf" srcId="{DE4DC68C-F97D-4E62-ADAD-5AE17450DFDC}" destId="{9971F810-5BB6-4926-9AFC-F59B5BA2A152}" srcOrd="0" destOrd="0" presId="urn:microsoft.com/office/officeart/2008/layout/VerticalAccentList"/>
    <dgm:cxn modelId="{36575C64-2199-44DB-B6EC-6B322F6068DB}" type="presParOf" srcId="{216A05AC-30E0-495A-B68A-D9865A68B283}" destId="{01DD9995-1783-4F5D-B387-804F88390E5C}" srcOrd="7" destOrd="0" presId="urn:microsoft.com/office/officeart/2008/layout/VerticalAccentList"/>
    <dgm:cxn modelId="{7B725D43-3503-4B91-9A5C-5FAE0C48D516}" type="presParOf" srcId="{01DD9995-1783-4F5D-B387-804F88390E5C}" destId="{82B6458D-2D57-4346-8212-CAD5AFD3A955}" srcOrd="0" destOrd="0" presId="urn:microsoft.com/office/officeart/2008/layout/VerticalAccentList"/>
    <dgm:cxn modelId="{89B7D23D-7BCD-4682-A935-75B8C1F3DADF}" type="presParOf" srcId="{01DD9995-1783-4F5D-B387-804F88390E5C}" destId="{783E305D-65B6-4BA6-816B-C93336785A7F}" srcOrd="1" destOrd="0" presId="urn:microsoft.com/office/officeart/2008/layout/VerticalAccentList"/>
    <dgm:cxn modelId="{090984CC-D440-402D-AB35-CD9409AA3198}" type="presParOf" srcId="{01DD9995-1783-4F5D-B387-804F88390E5C}" destId="{C239A563-F5DD-494A-8534-B927D2C195AC}" srcOrd="2" destOrd="0" presId="urn:microsoft.com/office/officeart/2008/layout/VerticalAccentList"/>
    <dgm:cxn modelId="{DAB7830D-6576-4C4A-8BCF-A190B45109AB}" type="presParOf" srcId="{01DD9995-1783-4F5D-B387-804F88390E5C}" destId="{DF7AB0A3-A4E9-4506-9AF4-6FC7894C7838}" srcOrd="3" destOrd="0" presId="urn:microsoft.com/office/officeart/2008/layout/VerticalAccentList"/>
    <dgm:cxn modelId="{925A7CAB-B8B1-41ED-A51F-CDF4744C1D36}" type="presParOf" srcId="{01DD9995-1783-4F5D-B387-804F88390E5C}" destId="{EB416F8C-63A1-41A5-BE7B-F55267F7C392}" srcOrd="4" destOrd="0" presId="urn:microsoft.com/office/officeart/2008/layout/VerticalAccentList"/>
    <dgm:cxn modelId="{00D321C2-77B7-4582-84F8-2FFBA974D3D5}" type="presParOf" srcId="{01DD9995-1783-4F5D-B387-804F88390E5C}" destId="{DAAA789F-1016-457E-88DE-E879C2C23904}" srcOrd="5" destOrd="0" presId="urn:microsoft.com/office/officeart/2008/layout/VerticalAccentList"/>
    <dgm:cxn modelId="{B3132FE2-BE81-4280-BD08-E79F369116DB}" type="presParOf" srcId="{01DD9995-1783-4F5D-B387-804F88390E5C}" destId="{E6EBB55E-0354-4C9D-B783-CF1A9EFCBE0E}" srcOrd="6" destOrd="0" presId="urn:microsoft.com/office/officeart/2008/layout/VerticalAccentList"/>
    <dgm:cxn modelId="{E5048DBC-EE16-4F2D-8A42-B27F7B49D870}" type="presParOf" srcId="{216A05AC-30E0-495A-B68A-D9865A68B283}" destId="{99B87453-6967-4698-8B4E-417C8B59F61C}" srcOrd="8" destOrd="0" presId="urn:microsoft.com/office/officeart/2008/layout/VerticalAccentList"/>
    <dgm:cxn modelId="{49538B46-217B-465C-A094-FDA39D906AB6}" type="presParOf" srcId="{216A05AC-30E0-495A-B68A-D9865A68B283}" destId="{F241139E-BF7E-4A20-A543-420611F212C6}" srcOrd="9" destOrd="0" presId="urn:microsoft.com/office/officeart/2008/layout/VerticalAccentList"/>
    <dgm:cxn modelId="{F0D35A13-C514-4217-A45D-C5441B431B5D}" type="presParOf" srcId="{F241139E-BF7E-4A20-A543-420611F212C6}" destId="{584683F7-FEB4-4C1B-9D82-A14F045D23A0}" srcOrd="0" destOrd="0" presId="urn:microsoft.com/office/officeart/2008/layout/VerticalAccentList"/>
    <dgm:cxn modelId="{C560E520-D8D2-4B54-8B9F-7428CE66BFCC}" type="presParOf" srcId="{216A05AC-30E0-495A-B68A-D9865A68B283}" destId="{CD60B800-CE5C-433B-B877-ED99FB7F935A}" srcOrd="10" destOrd="0" presId="urn:microsoft.com/office/officeart/2008/layout/VerticalAccentList"/>
    <dgm:cxn modelId="{A118A93D-D055-40D6-9471-C8E4EB11C8B8}" type="presParOf" srcId="{CD60B800-CE5C-433B-B877-ED99FB7F935A}" destId="{99784B7C-A1DF-4E0C-B9EF-DDD8C9C58310}" srcOrd="0" destOrd="0" presId="urn:microsoft.com/office/officeart/2008/layout/VerticalAccentList"/>
    <dgm:cxn modelId="{FAA9AE4A-C7CE-49E1-AE34-CE65AD492850}" type="presParOf" srcId="{CD60B800-CE5C-433B-B877-ED99FB7F935A}" destId="{77859F86-B8A8-4D50-A604-97268255D727}" srcOrd="1" destOrd="0" presId="urn:microsoft.com/office/officeart/2008/layout/VerticalAccentList"/>
    <dgm:cxn modelId="{44C371F8-449B-46FA-B282-938E6FBDE358}" type="presParOf" srcId="{CD60B800-CE5C-433B-B877-ED99FB7F935A}" destId="{7BC02CF5-C42B-47F8-ABD5-4A22BCEA7024}" srcOrd="2" destOrd="0" presId="urn:microsoft.com/office/officeart/2008/layout/VerticalAccentList"/>
    <dgm:cxn modelId="{1EC54927-EC8F-4203-B296-1C6CDEE000A3}" type="presParOf" srcId="{CD60B800-CE5C-433B-B877-ED99FB7F935A}" destId="{D68D93E9-4218-4DE8-8160-0B0B406FA3BF}" srcOrd="3" destOrd="0" presId="urn:microsoft.com/office/officeart/2008/layout/VerticalAccentList"/>
    <dgm:cxn modelId="{BD84E144-5D21-4EDE-98C5-A1CA3F9C81D1}" type="presParOf" srcId="{CD60B800-CE5C-433B-B877-ED99FB7F935A}" destId="{74F9F80B-408B-4F21-9FC4-96E4A64D1C4A}" srcOrd="4" destOrd="0" presId="urn:microsoft.com/office/officeart/2008/layout/VerticalAccentList"/>
    <dgm:cxn modelId="{03C50EC8-866F-43A3-8226-D4D0AE238E7E}" type="presParOf" srcId="{CD60B800-CE5C-433B-B877-ED99FB7F935A}" destId="{D08ADB9A-FF19-4292-B316-B16470915920}" srcOrd="5" destOrd="0" presId="urn:microsoft.com/office/officeart/2008/layout/VerticalAccentList"/>
    <dgm:cxn modelId="{DDC0EB09-AADC-48D2-BE05-129844DD8C66}" type="presParOf" srcId="{CD60B800-CE5C-433B-B877-ED99FB7F935A}" destId="{0BC40C80-4701-4ECB-A45C-8793DE27FABD}" srcOrd="6" destOrd="0" presId="urn:microsoft.com/office/officeart/2008/layout/VerticalAccentList"/>
    <dgm:cxn modelId="{D87FAC40-A30E-40A5-B09E-01D1B02C6902}" type="presParOf" srcId="{216A05AC-30E0-495A-B68A-D9865A68B283}" destId="{E5BECE82-6CBB-4EE8-8FA5-9F379DC7226A}" srcOrd="11" destOrd="0" presId="urn:microsoft.com/office/officeart/2008/layout/VerticalAccentList"/>
    <dgm:cxn modelId="{94B5921C-48C3-4042-8792-5806B304F8F0}" type="presParOf" srcId="{216A05AC-30E0-495A-B68A-D9865A68B283}" destId="{67C08C96-C4A0-457D-B0ED-8FA8E252446C}" srcOrd="12" destOrd="0" presId="urn:microsoft.com/office/officeart/2008/layout/VerticalAccentList"/>
    <dgm:cxn modelId="{932EC074-9942-4FCB-9D81-A383D48C49A2}" type="presParOf" srcId="{67C08C96-C4A0-457D-B0ED-8FA8E252446C}" destId="{609E80A7-A63D-41B3-9EAC-176C5EF59D33}" srcOrd="0" destOrd="0" presId="urn:microsoft.com/office/officeart/2008/layout/VerticalAccentList"/>
    <dgm:cxn modelId="{FC175D00-9E73-4AB5-8467-58BD09047E50}" type="presParOf" srcId="{216A05AC-30E0-495A-B68A-D9865A68B283}" destId="{F49F6ACB-5921-4E75-A459-FA1A22AB91A5}" srcOrd="13" destOrd="0" presId="urn:microsoft.com/office/officeart/2008/layout/VerticalAccentList"/>
    <dgm:cxn modelId="{3AB57751-88FD-4F1C-AAF6-10A36164D1A2}" type="presParOf" srcId="{F49F6ACB-5921-4E75-A459-FA1A22AB91A5}" destId="{08D05476-B58F-4F01-9C70-6F9B5D7E7E27}" srcOrd="0" destOrd="0" presId="urn:microsoft.com/office/officeart/2008/layout/VerticalAccentList"/>
    <dgm:cxn modelId="{A370B47F-A5D7-4F53-9F24-A8ACAB61A5C9}" type="presParOf" srcId="{F49F6ACB-5921-4E75-A459-FA1A22AB91A5}" destId="{51740C2B-D530-4577-97ED-911956A2595C}" srcOrd="1" destOrd="0" presId="urn:microsoft.com/office/officeart/2008/layout/VerticalAccentList"/>
    <dgm:cxn modelId="{D2964829-762E-468B-B32E-F5F76D758D47}" type="presParOf" srcId="{F49F6ACB-5921-4E75-A459-FA1A22AB91A5}" destId="{004C231B-BC37-449A-9712-EEC479ECE7EF}" srcOrd="2" destOrd="0" presId="urn:microsoft.com/office/officeart/2008/layout/VerticalAccentList"/>
    <dgm:cxn modelId="{E2A1062C-EDEE-4165-BBD8-470BA4726664}" type="presParOf" srcId="{F49F6ACB-5921-4E75-A459-FA1A22AB91A5}" destId="{9838949A-B464-4D60-9FF4-5DD3D944CA24}" srcOrd="3" destOrd="0" presId="urn:microsoft.com/office/officeart/2008/layout/VerticalAccentList"/>
    <dgm:cxn modelId="{A35CA1A6-D6BE-4128-8006-461A8EB8645C}" type="presParOf" srcId="{F49F6ACB-5921-4E75-A459-FA1A22AB91A5}" destId="{9C8A9C33-53D4-407E-8CDE-F7583A4C17D0}" srcOrd="4" destOrd="0" presId="urn:microsoft.com/office/officeart/2008/layout/VerticalAccentList"/>
    <dgm:cxn modelId="{CB4EA97E-51C3-4B22-AA78-6307077B9231}" type="presParOf" srcId="{F49F6ACB-5921-4E75-A459-FA1A22AB91A5}" destId="{0CEF11D0-D316-4DC3-B596-F3B6C67F5049}" srcOrd="5" destOrd="0" presId="urn:microsoft.com/office/officeart/2008/layout/VerticalAccentList"/>
    <dgm:cxn modelId="{779A2C68-67AD-44D2-8425-83E02C69E4FF}" type="presParOf" srcId="{F49F6ACB-5921-4E75-A459-FA1A22AB91A5}" destId="{D6AC9B48-E17C-4125-86FF-2A407E3BD4C9}" srcOrd="6" destOrd="0" presId="urn:microsoft.com/office/officeart/2008/layout/VerticalAccentList"/>
    <dgm:cxn modelId="{722BB33C-A524-4C69-B138-46207CC7350B}" type="presParOf" srcId="{216A05AC-30E0-495A-B68A-D9865A68B283}" destId="{6F73AFF8-E7A1-47BF-8C4F-A366EC2FA88F}" srcOrd="14" destOrd="0" presId="urn:microsoft.com/office/officeart/2008/layout/VerticalAccentList"/>
    <dgm:cxn modelId="{61DDE9CC-8BCB-4406-843B-CBE4D6DD0CC2}" type="presParOf" srcId="{216A05AC-30E0-495A-B68A-D9865A68B283}" destId="{F07044ED-DD57-4065-A911-F14E86A5A776}" srcOrd="15" destOrd="0" presId="urn:microsoft.com/office/officeart/2008/layout/VerticalAccentList"/>
    <dgm:cxn modelId="{366480EE-9790-4842-8839-ED448FD80B48}" type="presParOf" srcId="{F07044ED-DD57-4065-A911-F14E86A5A776}" destId="{81C14D85-A546-432D-B762-B5061919F378}" srcOrd="0" destOrd="0" presId="urn:microsoft.com/office/officeart/2008/layout/VerticalAccentList"/>
    <dgm:cxn modelId="{AE9A12CC-0C73-4572-8A09-2F1D101435A5}" type="presParOf" srcId="{216A05AC-30E0-495A-B68A-D9865A68B283}" destId="{55428813-3295-4042-8D06-0A552E76C90D}" srcOrd="16" destOrd="0" presId="urn:microsoft.com/office/officeart/2008/layout/VerticalAccentList"/>
    <dgm:cxn modelId="{411E85B8-FE93-4F48-B98C-D39326020FE7}" type="presParOf" srcId="{55428813-3295-4042-8D06-0A552E76C90D}" destId="{ABD62574-9E66-4286-BFA6-931AA11BBD5F}" srcOrd="0" destOrd="0" presId="urn:microsoft.com/office/officeart/2008/layout/VerticalAccentList"/>
    <dgm:cxn modelId="{F8E04CC2-25B0-4332-BC7B-21A510D81BC9}" type="presParOf" srcId="{55428813-3295-4042-8D06-0A552E76C90D}" destId="{FB5F07A9-7A06-440D-9CCD-812DB7DFA280}" srcOrd="1" destOrd="0" presId="urn:microsoft.com/office/officeart/2008/layout/VerticalAccentList"/>
    <dgm:cxn modelId="{A7189CE0-29A7-4BE2-8898-23F6B34552D8}" type="presParOf" srcId="{55428813-3295-4042-8D06-0A552E76C90D}" destId="{6B90F824-5AEF-43B5-AD78-B0D5F43E2E80}" srcOrd="2" destOrd="0" presId="urn:microsoft.com/office/officeart/2008/layout/VerticalAccentList"/>
    <dgm:cxn modelId="{A1545780-A8ED-455F-BCFE-26F427AD5970}" type="presParOf" srcId="{55428813-3295-4042-8D06-0A552E76C90D}" destId="{F5BAA6CD-FE37-4A62-A910-14AC0FDA4823}" srcOrd="3" destOrd="0" presId="urn:microsoft.com/office/officeart/2008/layout/VerticalAccentList"/>
    <dgm:cxn modelId="{472EF04B-63AC-4351-89C6-F54BD4850D16}" type="presParOf" srcId="{55428813-3295-4042-8D06-0A552E76C90D}" destId="{2CBA5132-F7F3-4248-90D7-A1C1CF27271C}" srcOrd="4" destOrd="0" presId="urn:microsoft.com/office/officeart/2008/layout/VerticalAccentList"/>
    <dgm:cxn modelId="{33BBD72B-8987-4404-BF30-4D9044E145A6}" type="presParOf" srcId="{55428813-3295-4042-8D06-0A552E76C90D}" destId="{F4A63B82-8443-47D8-BB93-1E36B476AF0B}" srcOrd="5" destOrd="0" presId="urn:microsoft.com/office/officeart/2008/layout/VerticalAccentList"/>
    <dgm:cxn modelId="{FC95A789-7C9D-4047-ADE8-574448296C05}" type="presParOf" srcId="{55428813-3295-4042-8D06-0A552E76C90D}" destId="{F7DE48F8-DB87-4452-A34C-DD16E87F8D3C}" srcOrd="6" destOrd="0" presId="urn:microsoft.com/office/officeart/2008/layout/VerticalAccentList"/>
    <dgm:cxn modelId="{AFDCBC40-8278-45FA-A0A3-FF1180B1B800}" type="presParOf" srcId="{216A05AC-30E0-495A-B68A-D9865A68B283}" destId="{7ECF1DEF-EAA3-4B52-B79D-538CFC49232A}" srcOrd="17" destOrd="0" presId="urn:microsoft.com/office/officeart/2008/layout/VerticalAccentList"/>
    <dgm:cxn modelId="{DBA9C250-057F-43EC-AD32-0B7FDADFF424}" type="presParOf" srcId="{216A05AC-30E0-495A-B68A-D9865A68B283}" destId="{D12BD22A-ECD1-4D67-BE5C-80C8A853FC23}" srcOrd="18" destOrd="0" presId="urn:microsoft.com/office/officeart/2008/layout/VerticalAccentList"/>
    <dgm:cxn modelId="{2E5D7E8F-2DA7-452D-9116-DCC70447C7E2}" type="presParOf" srcId="{D12BD22A-ECD1-4D67-BE5C-80C8A853FC23}" destId="{44A8AA2D-67C2-40CC-B807-30EB6F06E9FB}" srcOrd="0" destOrd="0" presId="urn:microsoft.com/office/officeart/2008/layout/VerticalAccentList"/>
    <dgm:cxn modelId="{E0608155-069E-4A13-8009-225BC116A7D6}" type="presParOf" srcId="{216A05AC-30E0-495A-B68A-D9865A68B283}" destId="{315CA091-2941-4CF8-ACC4-0F5321C445F8}" srcOrd="19" destOrd="0" presId="urn:microsoft.com/office/officeart/2008/layout/VerticalAccentList"/>
    <dgm:cxn modelId="{CE2C58C4-6C92-49E6-AEB3-38DC715A14AB}" type="presParOf" srcId="{315CA091-2941-4CF8-ACC4-0F5321C445F8}" destId="{C7EFB92E-0B6E-4EC5-80B9-6546C4097F0B}" srcOrd="0" destOrd="0" presId="urn:microsoft.com/office/officeart/2008/layout/VerticalAccentList"/>
    <dgm:cxn modelId="{8EC154CC-ABB2-4A83-AD3D-35143EACE30D}" type="presParOf" srcId="{315CA091-2941-4CF8-ACC4-0F5321C445F8}" destId="{E3B048D6-9A4E-48DC-8249-0E1073A44084}" srcOrd="1" destOrd="0" presId="urn:microsoft.com/office/officeart/2008/layout/VerticalAccentList"/>
    <dgm:cxn modelId="{42939D0F-E441-4E3F-AE2D-A80FDCEE27BB}" type="presParOf" srcId="{315CA091-2941-4CF8-ACC4-0F5321C445F8}" destId="{6FFB5CB8-2732-4E4E-A51D-91291FF98272}" srcOrd="2" destOrd="0" presId="urn:microsoft.com/office/officeart/2008/layout/VerticalAccentList"/>
    <dgm:cxn modelId="{51702E8C-2677-4E63-A542-F8685A626D1E}" type="presParOf" srcId="{315CA091-2941-4CF8-ACC4-0F5321C445F8}" destId="{85A07C7D-8982-4DE3-9A53-877BDD5CF685}" srcOrd="3" destOrd="0" presId="urn:microsoft.com/office/officeart/2008/layout/VerticalAccentList"/>
    <dgm:cxn modelId="{FA7EB8D9-C4F3-44A5-A434-17CA9DB1B7CB}" type="presParOf" srcId="{315CA091-2941-4CF8-ACC4-0F5321C445F8}" destId="{7E94E6A8-87CD-4C5F-B88F-0195644F7284}" srcOrd="4" destOrd="0" presId="urn:microsoft.com/office/officeart/2008/layout/VerticalAccentList"/>
    <dgm:cxn modelId="{DDAA4DB2-AE30-4AE8-A178-3C979AB20301}" type="presParOf" srcId="{315CA091-2941-4CF8-ACC4-0F5321C445F8}" destId="{9E56F4BF-52AE-4E64-9360-F4806F897B14}" srcOrd="5" destOrd="0" presId="urn:microsoft.com/office/officeart/2008/layout/VerticalAccentList"/>
    <dgm:cxn modelId="{6F7A94E2-DC64-407F-A3F3-2623DD03CE5E}" type="presParOf" srcId="{315CA091-2941-4CF8-ACC4-0F5321C445F8}" destId="{0DE4B6EB-9F18-4568-A64B-08F5CC9151BF}" srcOrd="6" destOrd="0" presId="urn:microsoft.com/office/officeart/2008/layout/Vertical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0D2012-C3AA-48CD-93DC-9A46A3304A4F}" type="doc">
      <dgm:prSet loTypeId="urn:microsoft.com/office/officeart/2005/8/layout/arrow6" loCatId="process" qsTypeId="urn:microsoft.com/office/officeart/2005/8/quickstyle/simple5" qsCatId="simple" csTypeId="urn:microsoft.com/office/officeart/2005/8/colors/accent2_1" csCatId="accent2" phldr="1"/>
      <dgm:spPr/>
      <dgm:t>
        <a:bodyPr/>
        <a:lstStyle/>
        <a:p>
          <a:endParaRPr lang="zh-CN" altLang="en-US"/>
        </a:p>
      </dgm:t>
    </dgm:pt>
    <dgm:pt modelId="{5730C44C-E758-4991-959A-EB36881DD24F}">
      <dgm:prSet phldrT="[文本]"/>
      <dgm:spPr/>
      <dgm:t>
        <a:bodyPr/>
        <a:lstStyle/>
        <a:p>
          <a:pPr algn="l"/>
          <a:r>
            <a:rPr lang="en-US" altLang="zh-CN" dirty="0"/>
            <a:t>2003</a:t>
          </a:r>
          <a:r>
            <a:rPr lang="zh-CN" altLang="en-US" dirty="0"/>
            <a:t>年</a:t>
          </a:r>
          <a:r>
            <a:rPr lang="en-US" altLang="zh-CN" dirty="0"/>
            <a:t>6</a:t>
          </a:r>
          <a:r>
            <a:rPr lang="zh-CN" altLang="en-US" dirty="0"/>
            <a:t>月发布的最高法院</a:t>
          </a:r>
          <a:r>
            <a:rPr lang="en-US" altLang="zh-CN" dirty="0"/>
            <a:t>《</a:t>
          </a:r>
          <a:r>
            <a:rPr lang="zh-CN" altLang="en-US" dirty="0"/>
            <a:t>最高人民法院关于审理期货纠纷案件若干问题的规定</a:t>
          </a:r>
          <a:r>
            <a:rPr lang="en-US" altLang="zh-CN" dirty="0"/>
            <a:t>》</a:t>
          </a:r>
          <a:r>
            <a:rPr lang="zh-CN" altLang="en-US" dirty="0"/>
            <a:t>（法释</a:t>
          </a:r>
          <a:r>
            <a:rPr lang="en-US" altLang="en-US" dirty="0"/>
            <a:t>〔20</a:t>
          </a:r>
          <a:r>
            <a:rPr lang="en-US" altLang="zh-CN" dirty="0"/>
            <a:t>03</a:t>
          </a:r>
          <a:r>
            <a:rPr lang="en-US" altLang="en-US" dirty="0"/>
            <a:t>〕</a:t>
          </a:r>
          <a:r>
            <a:rPr lang="en-US" altLang="zh-CN" dirty="0"/>
            <a:t>10</a:t>
          </a:r>
          <a:r>
            <a:rPr lang="zh-CN" altLang="en-US" dirty="0"/>
            <a:t>号）</a:t>
          </a:r>
        </a:p>
      </dgm:t>
    </dgm:pt>
    <dgm:pt modelId="{D273FC16-4659-43EE-A19C-79544770DE9D}" type="parTrans" cxnId="{46376C20-DF9F-4071-9D8D-D3C0AA2A37CA}">
      <dgm:prSet/>
      <dgm:spPr/>
      <dgm:t>
        <a:bodyPr/>
        <a:lstStyle/>
        <a:p>
          <a:endParaRPr lang="zh-CN" altLang="en-US"/>
        </a:p>
      </dgm:t>
    </dgm:pt>
    <dgm:pt modelId="{77E5FB60-257E-43B1-A6DC-982F9F62FF58}" type="sibTrans" cxnId="{46376C20-DF9F-4071-9D8D-D3C0AA2A37CA}">
      <dgm:prSet/>
      <dgm:spPr/>
      <dgm:t>
        <a:bodyPr/>
        <a:lstStyle/>
        <a:p>
          <a:endParaRPr lang="zh-CN" altLang="en-US"/>
        </a:p>
      </dgm:t>
    </dgm:pt>
    <dgm:pt modelId="{9F513FD7-2FD2-46D0-8EEF-E10CACEC27BD}">
      <dgm:prSet phldrT="[文本]"/>
      <dgm:spPr/>
      <dgm:t>
        <a:bodyPr/>
        <a:lstStyle/>
        <a:p>
          <a:pPr algn="l"/>
          <a:r>
            <a:rPr lang="en-US" altLang="zh-CN" dirty="0"/>
            <a:t>《</a:t>
          </a:r>
          <a:r>
            <a:rPr lang="zh-CN" altLang="zh-CN" dirty="0"/>
            <a:t>最高人民法院关于审理期货纠纷案件若干问题的规定（二）</a:t>
          </a:r>
          <a:r>
            <a:rPr lang="en-US" altLang="zh-CN" dirty="0"/>
            <a:t>》</a:t>
          </a:r>
          <a:r>
            <a:rPr lang="zh-CN" altLang="en-US" dirty="0"/>
            <a:t>（法释</a:t>
          </a:r>
          <a:r>
            <a:rPr lang="en-US" altLang="en-US" dirty="0"/>
            <a:t>〔2011〕1</a:t>
          </a:r>
          <a:r>
            <a:rPr lang="zh-CN" altLang="en-US" dirty="0"/>
            <a:t>号）</a:t>
          </a:r>
        </a:p>
      </dgm:t>
    </dgm:pt>
    <dgm:pt modelId="{70BFBCF7-3AFC-45E2-83C3-CE175362A5A5}" type="parTrans" cxnId="{7640FE99-E5EC-4D53-9D0D-801C0E793370}">
      <dgm:prSet/>
      <dgm:spPr/>
      <dgm:t>
        <a:bodyPr/>
        <a:lstStyle/>
        <a:p>
          <a:endParaRPr lang="zh-CN" altLang="en-US"/>
        </a:p>
      </dgm:t>
    </dgm:pt>
    <dgm:pt modelId="{2F1C4BA6-D7C4-442B-B692-B50CF4E350BE}" type="sibTrans" cxnId="{7640FE99-E5EC-4D53-9D0D-801C0E793370}">
      <dgm:prSet/>
      <dgm:spPr/>
      <dgm:t>
        <a:bodyPr/>
        <a:lstStyle/>
        <a:p>
          <a:endParaRPr lang="zh-CN" altLang="en-US"/>
        </a:p>
      </dgm:t>
    </dgm:pt>
    <dgm:pt modelId="{D2A560B3-5D38-4337-BCEE-ED1FD98DA088}" type="pres">
      <dgm:prSet presAssocID="{610D2012-C3AA-48CD-93DC-9A46A3304A4F}" presName="compositeShape" presStyleCnt="0">
        <dgm:presLayoutVars>
          <dgm:chMax val="2"/>
          <dgm:dir/>
          <dgm:resizeHandles val="exact"/>
        </dgm:presLayoutVars>
      </dgm:prSet>
      <dgm:spPr/>
    </dgm:pt>
    <dgm:pt modelId="{62E5519A-863F-4966-A3DC-6579ED8AE477}" type="pres">
      <dgm:prSet presAssocID="{610D2012-C3AA-48CD-93DC-9A46A3304A4F}" presName="ribbon" presStyleLbl="node1" presStyleIdx="0" presStyleCnt="1"/>
      <dgm:spPr/>
    </dgm:pt>
    <dgm:pt modelId="{D7F03F4F-13DA-492C-8C09-57E1B2D4CDA7}" type="pres">
      <dgm:prSet presAssocID="{610D2012-C3AA-48CD-93DC-9A46A3304A4F}" presName="leftArrowText" presStyleLbl="node1" presStyleIdx="0" presStyleCnt="1">
        <dgm:presLayoutVars>
          <dgm:chMax val="0"/>
          <dgm:bulletEnabled val="1"/>
        </dgm:presLayoutVars>
      </dgm:prSet>
      <dgm:spPr/>
    </dgm:pt>
    <dgm:pt modelId="{A961131A-BA58-47AF-9910-DEDE2320DD92}" type="pres">
      <dgm:prSet presAssocID="{610D2012-C3AA-48CD-93DC-9A46A3304A4F}" presName="rightArrowText" presStyleLbl="node1" presStyleIdx="0" presStyleCnt="1">
        <dgm:presLayoutVars>
          <dgm:chMax val="0"/>
          <dgm:bulletEnabled val="1"/>
        </dgm:presLayoutVars>
      </dgm:prSet>
      <dgm:spPr/>
    </dgm:pt>
  </dgm:ptLst>
  <dgm:cxnLst>
    <dgm:cxn modelId="{46376C20-DF9F-4071-9D8D-D3C0AA2A37CA}" srcId="{610D2012-C3AA-48CD-93DC-9A46A3304A4F}" destId="{5730C44C-E758-4991-959A-EB36881DD24F}" srcOrd="0" destOrd="0" parTransId="{D273FC16-4659-43EE-A19C-79544770DE9D}" sibTransId="{77E5FB60-257E-43B1-A6DC-982F9F62FF58}"/>
    <dgm:cxn modelId="{B8D1B140-F406-407B-A757-B56EF7A44927}" type="presOf" srcId="{610D2012-C3AA-48CD-93DC-9A46A3304A4F}" destId="{D2A560B3-5D38-4337-BCEE-ED1FD98DA088}" srcOrd="0" destOrd="0" presId="urn:microsoft.com/office/officeart/2005/8/layout/arrow6"/>
    <dgm:cxn modelId="{453BAD61-23AA-47BA-9A05-C5BF0041BF00}" type="presOf" srcId="{5730C44C-E758-4991-959A-EB36881DD24F}" destId="{D7F03F4F-13DA-492C-8C09-57E1B2D4CDA7}" srcOrd="0" destOrd="0" presId="urn:microsoft.com/office/officeart/2005/8/layout/arrow6"/>
    <dgm:cxn modelId="{7640FE99-E5EC-4D53-9D0D-801C0E793370}" srcId="{610D2012-C3AA-48CD-93DC-9A46A3304A4F}" destId="{9F513FD7-2FD2-46D0-8EEF-E10CACEC27BD}" srcOrd="1" destOrd="0" parTransId="{70BFBCF7-3AFC-45E2-83C3-CE175362A5A5}" sibTransId="{2F1C4BA6-D7C4-442B-B692-B50CF4E350BE}"/>
    <dgm:cxn modelId="{347D18BC-2EBD-4165-B885-A2BD85895B6E}" type="presOf" srcId="{9F513FD7-2FD2-46D0-8EEF-E10CACEC27BD}" destId="{A961131A-BA58-47AF-9910-DEDE2320DD92}" srcOrd="0" destOrd="0" presId="urn:microsoft.com/office/officeart/2005/8/layout/arrow6"/>
    <dgm:cxn modelId="{0D0B280B-A692-4063-AD66-965F2F0188BA}" type="presParOf" srcId="{D2A560B3-5D38-4337-BCEE-ED1FD98DA088}" destId="{62E5519A-863F-4966-A3DC-6579ED8AE477}" srcOrd="0" destOrd="0" presId="urn:microsoft.com/office/officeart/2005/8/layout/arrow6"/>
    <dgm:cxn modelId="{EA03BA43-957E-4C57-A906-9E422F2DA259}" type="presParOf" srcId="{D2A560B3-5D38-4337-BCEE-ED1FD98DA088}" destId="{D7F03F4F-13DA-492C-8C09-57E1B2D4CDA7}" srcOrd="1" destOrd="0" presId="urn:microsoft.com/office/officeart/2005/8/layout/arrow6"/>
    <dgm:cxn modelId="{6D76F142-BCED-4D9A-98AB-E1C19FC0E6BF}" type="presParOf" srcId="{D2A560B3-5D38-4337-BCEE-ED1FD98DA088}" destId="{A961131A-BA58-47AF-9910-DEDE2320DD92}"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C7B90191-5862-49E9-83E1-670B6C11EA23}" type="doc">
      <dgm:prSet loTypeId="urn:microsoft.com/office/officeart/2005/8/layout/vList3" loCatId="list" qsTypeId="urn:microsoft.com/office/officeart/2005/8/quickstyle/simple1" qsCatId="simple" csTypeId="urn:microsoft.com/office/officeart/2005/8/colors/colorful4" csCatId="colorful" phldr="1"/>
      <dgm:spPr/>
    </dgm:pt>
    <dgm:pt modelId="{0994669A-A298-4471-ACA9-403AE82FDFAA}">
      <dgm:prSet phldrT="[文本]"/>
      <dgm:spPr/>
      <dgm:t>
        <a:bodyPr/>
        <a:lstStyle/>
        <a:p>
          <a:pPr algn="l"/>
          <a:r>
            <a:rPr lang="zh-CN" altLang="en-US" dirty="0"/>
            <a:t>期货交易所的一线自律管理规则（涉及交易、结算、交割、风控、套保、仓库、仓单、违规违约处理、会员管理、适当性等）</a:t>
          </a:r>
        </a:p>
      </dgm:t>
    </dgm:pt>
    <dgm:pt modelId="{D3DEC57E-54F6-41C2-B3A5-87D2393BE44C}" type="parTrans" cxnId="{A4B162D2-DDD8-4836-8FDE-C456C4A69CC1}">
      <dgm:prSet/>
      <dgm:spPr/>
      <dgm:t>
        <a:bodyPr/>
        <a:lstStyle/>
        <a:p>
          <a:endParaRPr lang="zh-CN" altLang="en-US"/>
        </a:p>
      </dgm:t>
    </dgm:pt>
    <dgm:pt modelId="{4BE1D4BA-ADC3-417E-BDF9-BC5C7ABC3857}" type="sibTrans" cxnId="{A4B162D2-DDD8-4836-8FDE-C456C4A69CC1}">
      <dgm:prSet/>
      <dgm:spPr/>
      <dgm:t>
        <a:bodyPr/>
        <a:lstStyle/>
        <a:p>
          <a:endParaRPr lang="zh-CN" altLang="en-US"/>
        </a:p>
      </dgm:t>
    </dgm:pt>
    <dgm:pt modelId="{5610F893-C59D-427D-87DA-DE492FA69865}">
      <dgm:prSet phldrT="[文本]"/>
      <dgm:spPr/>
      <dgm:t>
        <a:bodyPr/>
        <a:lstStyle/>
        <a:p>
          <a:pPr algn="l"/>
          <a:r>
            <a:rPr lang="zh-CN" altLang="en-US" dirty="0"/>
            <a:t>中基协主要涉及资产管理业务类自律管理规则</a:t>
          </a:r>
        </a:p>
      </dgm:t>
    </dgm:pt>
    <dgm:pt modelId="{589B2973-97DD-45A2-AC0A-00FEB8F41E15}" type="parTrans" cxnId="{EAF596AF-E105-4B90-832E-060ECA221BBA}">
      <dgm:prSet/>
      <dgm:spPr/>
      <dgm:t>
        <a:bodyPr/>
        <a:lstStyle/>
        <a:p>
          <a:endParaRPr lang="zh-CN" altLang="en-US"/>
        </a:p>
      </dgm:t>
    </dgm:pt>
    <dgm:pt modelId="{FF7D0D3F-6F08-4175-B6E4-C77AD4DE2FFC}" type="sibTrans" cxnId="{EAF596AF-E105-4B90-832E-060ECA221BBA}">
      <dgm:prSet/>
      <dgm:spPr/>
      <dgm:t>
        <a:bodyPr/>
        <a:lstStyle/>
        <a:p>
          <a:endParaRPr lang="zh-CN" altLang="en-US"/>
        </a:p>
      </dgm:t>
    </dgm:pt>
    <dgm:pt modelId="{34CDE915-70B5-4030-AEF7-CBECC1C416B6}">
      <dgm:prSet/>
      <dgm:spPr/>
      <dgm:t>
        <a:bodyPr/>
        <a:lstStyle/>
        <a:p>
          <a:pPr algn="l"/>
          <a:r>
            <a:rPr lang="zh-CN" altLang="en-US" dirty="0"/>
            <a:t>中期协的行业自律管理规则（会员管理及自律公约、资格考试与认证、执业准则、合同指引、信息技术、纪律处理、反洗钱指引、资管业务规范等）</a:t>
          </a:r>
        </a:p>
      </dgm:t>
    </dgm:pt>
    <dgm:pt modelId="{22EF4148-681B-445D-ABB5-9378B730A924}" type="parTrans" cxnId="{D937C0E9-7068-48F8-AABD-B31DE8DC49F7}">
      <dgm:prSet/>
      <dgm:spPr/>
      <dgm:t>
        <a:bodyPr/>
        <a:lstStyle/>
        <a:p>
          <a:endParaRPr lang="zh-CN" altLang="en-US"/>
        </a:p>
      </dgm:t>
    </dgm:pt>
    <dgm:pt modelId="{CB4DFDD8-C93A-4D15-A2F0-4244F060FE49}" type="sibTrans" cxnId="{D937C0E9-7068-48F8-AABD-B31DE8DC49F7}">
      <dgm:prSet/>
      <dgm:spPr/>
      <dgm:t>
        <a:bodyPr/>
        <a:lstStyle/>
        <a:p>
          <a:endParaRPr lang="zh-CN" altLang="en-US"/>
        </a:p>
      </dgm:t>
    </dgm:pt>
    <dgm:pt modelId="{1E43691F-656D-4352-9469-47D992BC373F}" type="pres">
      <dgm:prSet presAssocID="{C7B90191-5862-49E9-83E1-670B6C11EA23}" presName="linearFlow" presStyleCnt="0">
        <dgm:presLayoutVars>
          <dgm:dir/>
          <dgm:resizeHandles val="exact"/>
        </dgm:presLayoutVars>
      </dgm:prSet>
      <dgm:spPr/>
    </dgm:pt>
    <dgm:pt modelId="{BBB95BD7-B6E0-4866-B511-012E6354373C}" type="pres">
      <dgm:prSet presAssocID="{0994669A-A298-4471-ACA9-403AE82FDFAA}" presName="composite" presStyleCnt="0"/>
      <dgm:spPr/>
    </dgm:pt>
    <dgm:pt modelId="{E7F072EA-F46C-4FD4-8A3C-81AC189EA64A}" type="pres">
      <dgm:prSet presAssocID="{0994669A-A298-4471-ACA9-403AE82FDFAA}" presName="imgShp" presStyleLbl="fgImgPlace1" presStyleIdx="0" presStyleCnt="3"/>
      <dgm:spPr>
        <a:solidFill>
          <a:schemeClr val="accent2">
            <a:lumMod val="40000"/>
            <a:lumOff val="60000"/>
          </a:schemeClr>
        </a:solidFill>
      </dgm:spPr>
    </dgm:pt>
    <dgm:pt modelId="{EEC5FCAB-856A-4EE4-8BE3-86CA3310C336}" type="pres">
      <dgm:prSet presAssocID="{0994669A-A298-4471-ACA9-403AE82FDFAA}" presName="txShp" presStyleLbl="node1" presStyleIdx="0" presStyleCnt="3">
        <dgm:presLayoutVars>
          <dgm:bulletEnabled val="1"/>
        </dgm:presLayoutVars>
      </dgm:prSet>
      <dgm:spPr/>
    </dgm:pt>
    <dgm:pt modelId="{5612AD17-6E18-4854-817F-2498AA94D1DE}" type="pres">
      <dgm:prSet presAssocID="{4BE1D4BA-ADC3-417E-BDF9-BC5C7ABC3857}" presName="spacing" presStyleCnt="0"/>
      <dgm:spPr/>
    </dgm:pt>
    <dgm:pt modelId="{1F209555-B069-492D-98E4-0A3539145DA9}" type="pres">
      <dgm:prSet presAssocID="{34CDE915-70B5-4030-AEF7-CBECC1C416B6}" presName="composite" presStyleCnt="0"/>
      <dgm:spPr/>
    </dgm:pt>
    <dgm:pt modelId="{9AE7F30E-705A-4D40-BF43-E514BDA57CB7}" type="pres">
      <dgm:prSet presAssocID="{34CDE915-70B5-4030-AEF7-CBECC1C416B6}" presName="imgShp" presStyleLbl="fgImgPlace1" presStyleIdx="1" presStyleCnt="3"/>
      <dgm:spPr>
        <a:solidFill>
          <a:srgbClr val="BCF3C5"/>
        </a:solidFill>
      </dgm:spPr>
    </dgm:pt>
    <dgm:pt modelId="{363FE972-1308-48EC-AEB2-46FC77E60F46}" type="pres">
      <dgm:prSet presAssocID="{34CDE915-70B5-4030-AEF7-CBECC1C416B6}" presName="txShp" presStyleLbl="node1" presStyleIdx="1" presStyleCnt="3">
        <dgm:presLayoutVars>
          <dgm:bulletEnabled val="1"/>
        </dgm:presLayoutVars>
      </dgm:prSet>
      <dgm:spPr/>
    </dgm:pt>
    <dgm:pt modelId="{975B9476-1CAC-4F9B-8949-755A3E304838}" type="pres">
      <dgm:prSet presAssocID="{CB4DFDD8-C93A-4D15-A2F0-4244F060FE49}" presName="spacing" presStyleCnt="0"/>
      <dgm:spPr/>
    </dgm:pt>
    <dgm:pt modelId="{412530E9-8946-4ADE-BB07-204941845D2F}" type="pres">
      <dgm:prSet presAssocID="{5610F893-C59D-427D-87DA-DE492FA69865}" presName="composite" presStyleCnt="0"/>
      <dgm:spPr/>
    </dgm:pt>
    <dgm:pt modelId="{974B8985-F01C-47E3-B9E7-856E76150182}" type="pres">
      <dgm:prSet presAssocID="{5610F893-C59D-427D-87DA-DE492FA69865}" presName="imgShp" presStyleLbl="fgImgPlace1" presStyleIdx="2" presStyleCnt="3"/>
      <dgm:spPr>
        <a:solidFill>
          <a:srgbClr val="C0C9E4"/>
        </a:solidFill>
      </dgm:spPr>
    </dgm:pt>
    <dgm:pt modelId="{C3722F66-D912-418D-9153-DC37F4357652}" type="pres">
      <dgm:prSet presAssocID="{5610F893-C59D-427D-87DA-DE492FA69865}" presName="txShp" presStyleLbl="node1" presStyleIdx="2" presStyleCnt="3">
        <dgm:presLayoutVars>
          <dgm:bulletEnabled val="1"/>
        </dgm:presLayoutVars>
      </dgm:prSet>
      <dgm:spPr/>
    </dgm:pt>
  </dgm:ptLst>
  <dgm:cxnLst>
    <dgm:cxn modelId="{6129255D-DC4E-4647-B363-040E8350B046}" type="presOf" srcId="{34CDE915-70B5-4030-AEF7-CBECC1C416B6}" destId="{363FE972-1308-48EC-AEB2-46FC77E60F46}" srcOrd="0" destOrd="0" presId="urn:microsoft.com/office/officeart/2005/8/layout/vList3"/>
    <dgm:cxn modelId="{D9074668-6288-44EA-B04D-564EDB28F3D3}" type="presOf" srcId="{0994669A-A298-4471-ACA9-403AE82FDFAA}" destId="{EEC5FCAB-856A-4EE4-8BE3-86CA3310C336}" srcOrd="0" destOrd="0" presId="urn:microsoft.com/office/officeart/2005/8/layout/vList3"/>
    <dgm:cxn modelId="{0E63E472-F2D2-4C67-8B44-FEA4B2FCC301}" type="presOf" srcId="{5610F893-C59D-427D-87DA-DE492FA69865}" destId="{C3722F66-D912-418D-9153-DC37F4357652}" srcOrd="0" destOrd="0" presId="urn:microsoft.com/office/officeart/2005/8/layout/vList3"/>
    <dgm:cxn modelId="{EAF596AF-E105-4B90-832E-060ECA221BBA}" srcId="{C7B90191-5862-49E9-83E1-670B6C11EA23}" destId="{5610F893-C59D-427D-87DA-DE492FA69865}" srcOrd="2" destOrd="0" parTransId="{589B2973-97DD-45A2-AC0A-00FEB8F41E15}" sibTransId="{FF7D0D3F-6F08-4175-B6E4-C77AD4DE2FFC}"/>
    <dgm:cxn modelId="{A4B162D2-DDD8-4836-8FDE-C456C4A69CC1}" srcId="{C7B90191-5862-49E9-83E1-670B6C11EA23}" destId="{0994669A-A298-4471-ACA9-403AE82FDFAA}" srcOrd="0" destOrd="0" parTransId="{D3DEC57E-54F6-41C2-B3A5-87D2393BE44C}" sibTransId="{4BE1D4BA-ADC3-417E-BDF9-BC5C7ABC3857}"/>
    <dgm:cxn modelId="{D937C0E9-7068-48F8-AABD-B31DE8DC49F7}" srcId="{C7B90191-5862-49E9-83E1-670B6C11EA23}" destId="{34CDE915-70B5-4030-AEF7-CBECC1C416B6}" srcOrd="1" destOrd="0" parTransId="{22EF4148-681B-445D-ABB5-9378B730A924}" sibTransId="{CB4DFDD8-C93A-4D15-A2F0-4244F060FE49}"/>
    <dgm:cxn modelId="{D5F2F9F2-4AB9-40D4-8E13-9EB5BF2C73CE}" type="presOf" srcId="{C7B90191-5862-49E9-83E1-670B6C11EA23}" destId="{1E43691F-656D-4352-9469-47D992BC373F}" srcOrd="0" destOrd="0" presId="urn:microsoft.com/office/officeart/2005/8/layout/vList3"/>
    <dgm:cxn modelId="{F8C7F79E-F3F4-4C35-8ED6-08B0F042E1C3}" type="presParOf" srcId="{1E43691F-656D-4352-9469-47D992BC373F}" destId="{BBB95BD7-B6E0-4866-B511-012E6354373C}" srcOrd="0" destOrd="0" presId="urn:microsoft.com/office/officeart/2005/8/layout/vList3"/>
    <dgm:cxn modelId="{85DF9274-DCD9-4EBF-B9B3-3665C520A13F}" type="presParOf" srcId="{BBB95BD7-B6E0-4866-B511-012E6354373C}" destId="{E7F072EA-F46C-4FD4-8A3C-81AC189EA64A}" srcOrd="0" destOrd="0" presId="urn:microsoft.com/office/officeart/2005/8/layout/vList3"/>
    <dgm:cxn modelId="{3B221B9D-8E59-443B-AD1D-A56184AC632B}" type="presParOf" srcId="{BBB95BD7-B6E0-4866-B511-012E6354373C}" destId="{EEC5FCAB-856A-4EE4-8BE3-86CA3310C336}" srcOrd="1" destOrd="0" presId="urn:microsoft.com/office/officeart/2005/8/layout/vList3"/>
    <dgm:cxn modelId="{B894013D-FCA3-4F71-AC15-CBFFA5BD4F77}" type="presParOf" srcId="{1E43691F-656D-4352-9469-47D992BC373F}" destId="{5612AD17-6E18-4854-817F-2498AA94D1DE}" srcOrd="1" destOrd="0" presId="urn:microsoft.com/office/officeart/2005/8/layout/vList3"/>
    <dgm:cxn modelId="{839C9079-489C-44BA-B3F9-3D8EA98AEE3A}" type="presParOf" srcId="{1E43691F-656D-4352-9469-47D992BC373F}" destId="{1F209555-B069-492D-98E4-0A3539145DA9}" srcOrd="2" destOrd="0" presId="urn:microsoft.com/office/officeart/2005/8/layout/vList3"/>
    <dgm:cxn modelId="{B57053A1-09D0-45A1-B99E-CAF430DBA07F}" type="presParOf" srcId="{1F209555-B069-492D-98E4-0A3539145DA9}" destId="{9AE7F30E-705A-4D40-BF43-E514BDA57CB7}" srcOrd="0" destOrd="0" presId="urn:microsoft.com/office/officeart/2005/8/layout/vList3"/>
    <dgm:cxn modelId="{24573571-8AEA-4FAE-AD2C-8440DE527449}" type="presParOf" srcId="{1F209555-B069-492D-98E4-0A3539145DA9}" destId="{363FE972-1308-48EC-AEB2-46FC77E60F46}" srcOrd="1" destOrd="0" presId="urn:microsoft.com/office/officeart/2005/8/layout/vList3"/>
    <dgm:cxn modelId="{CFA68AB7-B36F-47C5-98CC-81E11C1D2EAF}" type="presParOf" srcId="{1E43691F-656D-4352-9469-47D992BC373F}" destId="{975B9476-1CAC-4F9B-8949-755A3E304838}" srcOrd="3" destOrd="0" presId="urn:microsoft.com/office/officeart/2005/8/layout/vList3"/>
    <dgm:cxn modelId="{74CAED84-DB8D-4EE4-BBC9-0336ABC7ED07}" type="presParOf" srcId="{1E43691F-656D-4352-9469-47D992BC373F}" destId="{412530E9-8946-4ADE-BB07-204941845D2F}" srcOrd="4" destOrd="0" presId="urn:microsoft.com/office/officeart/2005/8/layout/vList3"/>
    <dgm:cxn modelId="{37EFA617-6AFC-435D-9CCA-7E9B2014A362}" type="presParOf" srcId="{412530E9-8946-4ADE-BB07-204941845D2F}" destId="{974B8985-F01C-47E3-B9E7-856E76150182}" srcOrd="0" destOrd="0" presId="urn:microsoft.com/office/officeart/2005/8/layout/vList3"/>
    <dgm:cxn modelId="{FA844FB0-7BF4-4E84-A9D6-493231CED0FD}" type="presParOf" srcId="{412530E9-8946-4ADE-BB07-204941845D2F}" destId="{C3722F66-D912-418D-9153-DC37F435765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F8D0BAE-F8BF-4813-B80C-2966551D0FD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zh-CN" altLang="en-US"/>
        </a:p>
      </dgm:t>
    </dgm:pt>
    <dgm:pt modelId="{9E374229-4B3C-4F76-9511-97447C1AA51F}">
      <dgm:prSet phldrT="[文本]" custT="1"/>
      <dgm:spPr/>
      <dgm:t>
        <a:bodyPr/>
        <a:lstStyle/>
        <a:p>
          <a:r>
            <a:rPr lang="en-US" altLang="zh-CN" sz="2400" dirty="0">
              <a:solidFill>
                <a:schemeClr val="tx1"/>
              </a:solidFill>
            </a:rPr>
            <a:t>2009</a:t>
          </a:r>
          <a:r>
            <a:rPr lang="zh-CN" altLang="en-US" sz="2400" dirty="0">
              <a:solidFill>
                <a:schemeClr val="tx1"/>
              </a:solidFill>
            </a:rPr>
            <a:t>年</a:t>
          </a:r>
          <a:r>
            <a:rPr lang="en-US" altLang="zh-CN" sz="2400" dirty="0">
              <a:solidFill>
                <a:schemeClr val="tx1"/>
              </a:solidFill>
            </a:rPr>
            <a:t>8</a:t>
          </a:r>
          <a:r>
            <a:rPr lang="zh-CN" altLang="en-US" sz="2400" dirty="0">
              <a:solidFill>
                <a:schemeClr val="tx1"/>
              </a:solidFill>
            </a:rPr>
            <a:t>月</a:t>
          </a:r>
          <a:r>
            <a:rPr lang="en-US" altLang="zh-CN" sz="2400" dirty="0">
              <a:solidFill>
                <a:schemeClr val="tx1"/>
              </a:solidFill>
            </a:rPr>
            <a:t>17</a:t>
          </a:r>
          <a:r>
            <a:rPr lang="zh-CN" altLang="en-US" sz="2400" dirty="0">
              <a:solidFill>
                <a:schemeClr val="tx1"/>
              </a:solidFill>
            </a:rPr>
            <a:t>日发布</a:t>
          </a:r>
          <a:endParaRPr lang="zh-CN" altLang="en-US" sz="2400" dirty="0"/>
        </a:p>
      </dgm:t>
    </dgm:pt>
    <dgm:pt modelId="{137CC2F4-06B5-4780-8E4A-30D4E9B48FE8}" type="parTrans" cxnId="{DFD4C0EA-CBA5-4DC4-8EF1-6D83940E3F90}">
      <dgm:prSet/>
      <dgm:spPr/>
      <dgm:t>
        <a:bodyPr/>
        <a:lstStyle/>
        <a:p>
          <a:endParaRPr lang="zh-CN" altLang="en-US"/>
        </a:p>
      </dgm:t>
    </dgm:pt>
    <dgm:pt modelId="{6F4B58C6-4F93-41B7-85F1-0398D9F065CA}" type="sibTrans" cxnId="{DFD4C0EA-CBA5-4DC4-8EF1-6D83940E3F90}">
      <dgm:prSet/>
      <dgm:spPr/>
      <dgm:t>
        <a:bodyPr/>
        <a:lstStyle/>
        <a:p>
          <a:endParaRPr lang="zh-CN" altLang="en-US"/>
        </a:p>
      </dgm:t>
    </dgm:pt>
    <dgm:pt modelId="{C3FB97E5-C40F-4744-A591-6AC7FA89C54E}">
      <dgm:prSet phldrT="[文本]"/>
      <dgm:spPr/>
      <dgm:t>
        <a:bodyPr/>
        <a:lstStyle/>
        <a:p>
          <a:r>
            <a:rPr lang="en-US" altLang="zh-CN" dirty="0"/>
            <a:t>2011</a:t>
          </a:r>
          <a:r>
            <a:rPr lang="zh-CN" altLang="zh-CN" dirty="0"/>
            <a:t>年</a:t>
          </a:r>
          <a:r>
            <a:rPr lang="en-US" altLang="zh-CN" dirty="0"/>
            <a:t>4</a:t>
          </a:r>
          <a:r>
            <a:rPr lang="zh-CN" altLang="zh-CN" dirty="0"/>
            <a:t>月</a:t>
          </a:r>
          <a:r>
            <a:rPr lang="en-US" altLang="zh-CN" dirty="0"/>
            <a:t>12</a:t>
          </a:r>
          <a:r>
            <a:rPr lang="zh-CN" altLang="zh-CN" dirty="0"/>
            <a:t>日</a:t>
          </a:r>
          <a:r>
            <a:rPr lang="zh-CN" altLang="en-US" dirty="0"/>
            <a:t>第一次修订实施</a:t>
          </a:r>
        </a:p>
      </dgm:t>
    </dgm:pt>
    <dgm:pt modelId="{E4775CCA-2A50-4339-B99C-CFA866C03374}" type="parTrans" cxnId="{769182D4-4585-450A-8F05-ACB911B5C527}">
      <dgm:prSet/>
      <dgm:spPr/>
      <dgm:t>
        <a:bodyPr/>
        <a:lstStyle/>
        <a:p>
          <a:endParaRPr lang="zh-CN" altLang="en-US"/>
        </a:p>
      </dgm:t>
    </dgm:pt>
    <dgm:pt modelId="{8E7DD973-FBC8-46AE-AAC6-3BDE30A2C165}" type="sibTrans" cxnId="{769182D4-4585-450A-8F05-ACB911B5C527}">
      <dgm:prSet/>
      <dgm:spPr/>
      <dgm:t>
        <a:bodyPr/>
        <a:lstStyle/>
        <a:p>
          <a:endParaRPr lang="zh-CN" altLang="en-US"/>
        </a:p>
      </dgm:t>
    </dgm:pt>
    <dgm:pt modelId="{8F665093-2A7F-46E1-9E7A-2E863F4C1A73}">
      <dgm:prSet phldrT="[文本]"/>
      <dgm:spPr/>
      <dgm:t>
        <a:bodyPr/>
        <a:lstStyle/>
        <a:p>
          <a:r>
            <a:rPr lang="en-US" altLang="zh-CN" dirty="0"/>
            <a:t>2019</a:t>
          </a:r>
          <a:r>
            <a:rPr lang="zh-CN" altLang="zh-CN" dirty="0"/>
            <a:t>年</a:t>
          </a:r>
          <a:r>
            <a:rPr lang="en-US" altLang="zh-CN" dirty="0"/>
            <a:t>2</a:t>
          </a:r>
          <a:r>
            <a:rPr lang="zh-CN" altLang="zh-CN" dirty="0"/>
            <a:t>月</a:t>
          </a:r>
          <a:r>
            <a:rPr lang="en-US" altLang="zh-CN" dirty="0"/>
            <a:t>15</a:t>
          </a:r>
          <a:r>
            <a:rPr lang="zh-CN" altLang="en-US" dirty="0"/>
            <a:t>日第二次修订实施</a:t>
          </a:r>
        </a:p>
      </dgm:t>
    </dgm:pt>
    <dgm:pt modelId="{B8305459-7ED6-4AFF-BD41-E096D338F4FE}" type="parTrans" cxnId="{7E4F9B08-C6C8-41A9-8697-4FE0DAF4DBD8}">
      <dgm:prSet/>
      <dgm:spPr/>
      <dgm:t>
        <a:bodyPr/>
        <a:lstStyle/>
        <a:p>
          <a:endParaRPr lang="zh-CN" altLang="en-US"/>
        </a:p>
      </dgm:t>
    </dgm:pt>
    <dgm:pt modelId="{5A6C5FEC-CCAD-4539-B3A2-730464398451}" type="sibTrans" cxnId="{7E4F9B08-C6C8-41A9-8697-4FE0DAF4DBD8}">
      <dgm:prSet/>
      <dgm:spPr/>
      <dgm:t>
        <a:bodyPr/>
        <a:lstStyle/>
        <a:p>
          <a:endParaRPr lang="zh-CN" altLang="en-US"/>
        </a:p>
      </dgm:t>
    </dgm:pt>
    <dgm:pt modelId="{2FDB99E0-F7E4-4F09-A782-673460971A52}" type="pres">
      <dgm:prSet presAssocID="{EF8D0BAE-F8BF-4813-B80C-2966551D0FDF}" presName="rootnode" presStyleCnt="0">
        <dgm:presLayoutVars>
          <dgm:chMax/>
          <dgm:chPref/>
          <dgm:dir/>
          <dgm:animLvl val="lvl"/>
        </dgm:presLayoutVars>
      </dgm:prSet>
      <dgm:spPr/>
    </dgm:pt>
    <dgm:pt modelId="{E7375A97-8B71-4DFB-BFB6-20672E8223B8}" type="pres">
      <dgm:prSet presAssocID="{9E374229-4B3C-4F76-9511-97447C1AA51F}" presName="composite" presStyleCnt="0"/>
      <dgm:spPr/>
    </dgm:pt>
    <dgm:pt modelId="{442D04EA-D4E2-4845-8025-335084380C6C}" type="pres">
      <dgm:prSet presAssocID="{9E374229-4B3C-4F76-9511-97447C1AA51F}" presName="LShape" presStyleLbl="alignNode1" presStyleIdx="0" presStyleCnt="5"/>
      <dgm:spPr/>
    </dgm:pt>
    <dgm:pt modelId="{B549B4AC-4C63-42FB-876A-195E5DE73839}" type="pres">
      <dgm:prSet presAssocID="{9E374229-4B3C-4F76-9511-97447C1AA51F}" presName="ParentText" presStyleLbl="revTx" presStyleIdx="0" presStyleCnt="3">
        <dgm:presLayoutVars>
          <dgm:chMax val="0"/>
          <dgm:chPref val="0"/>
          <dgm:bulletEnabled val="1"/>
        </dgm:presLayoutVars>
      </dgm:prSet>
      <dgm:spPr/>
    </dgm:pt>
    <dgm:pt modelId="{5BF3B2C4-85AB-4C3E-B2F0-B4CBD0D35ADA}" type="pres">
      <dgm:prSet presAssocID="{9E374229-4B3C-4F76-9511-97447C1AA51F}" presName="Triangle" presStyleLbl="alignNode1" presStyleIdx="1" presStyleCnt="5"/>
      <dgm:spPr/>
    </dgm:pt>
    <dgm:pt modelId="{AF79DF8A-8B1F-427D-9FBC-72096A11A7DF}" type="pres">
      <dgm:prSet presAssocID="{6F4B58C6-4F93-41B7-85F1-0398D9F065CA}" presName="sibTrans" presStyleCnt="0"/>
      <dgm:spPr/>
    </dgm:pt>
    <dgm:pt modelId="{EDE37443-08A5-4450-BA5C-299757BF4B5A}" type="pres">
      <dgm:prSet presAssocID="{6F4B58C6-4F93-41B7-85F1-0398D9F065CA}" presName="space" presStyleCnt="0"/>
      <dgm:spPr/>
    </dgm:pt>
    <dgm:pt modelId="{E780503F-C58B-4010-86B8-8E43011E2548}" type="pres">
      <dgm:prSet presAssocID="{C3FB97E5-C40F-4744-A591-6AC7FA89C54E}" presName="composite" presStyleCnt="0"/>
      <dgm:spPr/>
    </dgm:pt>
    <dgm:pt modelId="{88E1DBC8-5F10-498A-9454-6B263DC38D4B}" type="pres">
      <dgm:prSet presAssocID="{C3FB97E5-C40F-4744-A591-6AC7FA89C54E}" presName="LShape" presStyleLbl="alignNode1" presStyleIdx="2" presStyleCnt="5"/>
      <dgm:spPr/>
    </dgm:pt>
    <dgm:pt modelId="{B7BE71FE-3031-41D7-8680-9654FF6C47F3}" type="pres">
      <dgm:prSet presAssocID="{C3FB97E5-C40F-4744-A591-6AC7FA89C54E}" presName="ParentText" presStyleLbl="revTx" presStyleIdx="1" presStyleCnt="3">
        <dgm:presLayoutVars>
          <dgm:chMax val="0"/>
          <dgm:chPref val="0"/>
          <dgm:bulletEnabled val="1"/>
        </dgm:presLayoutVars>
      </dgm:prSet>
      <dgm:spPr/>
    </dgm:pt>
    <dgm:pt modelId="{134CAB10-071D-428A-9F94-69A57319067E}" type="pres">
      <dgm:prSet presAssocID="{C3FB97E5-C40F-4744-A591-6AC7FA89C54E}" presName="Triangle" presStyleLbl="alignNode1" presStyleIdx="3" presStyleCnt="5"/>
      <dgm:spPr/>
    </dgm:pt>
    <dgm:pt modelId="{5294E4A9-F454-46C3-87F9-EB6042192272}" type="pres">
      <dgm:prSet presAssocID="{8E7DD973-FBC8-46AE-AAC6-3BDE30A2C165}" presName="sibTrans" presStyleCnt="0"/>
      <dgm:spPr/>
    </dgm:pt>
    <dgm:pt modelId="{D4EF952F-73F7-4B2F-9133-846F67EC1964}" type="pres">
      <dgm:prSet presAssocID="{8E7DD973-FBC8-46AE-AAC6-3BDE30A2C165}" presName="space" presStyleCnt="0"/>
      <dgm:spPr/>
    </dgm:pt>
    <dgm:pt modelId="{0D4A5EA7-6A86-4675-9185-1F2D7F7F38CD}" type="pres">
      <dgm:prSet presAssocID="{8F665093-2A7F-46E1-9E7A-2E863F4C1A73}" presName="composite" presStyleCnt="0"/>
      <dgm:spPr/>
    </dgm:pt>
    <dgm:pt modelId="{4D298B82-7345-4240-9153-5D0E17747A97}" type="pres">
      <dgm:prSet presAssocID="{8F665093-2A7F-46E1-9E7A-2E863F4C1A73}" presName="LShape" presStyleLbl="alignNode1" presStyleIdx="4" presStyleCnt="5"/>
      <dgm:spPr/>
    </dgm:pt>
    <dgm:pt modelId="{B8267A14-C6A8-4672-A3A5-EB7F245F2363}" type="pres">
      <dgm:prSet presAssocID="{8F665093-2A7F-46E1-9E7A-2E863F4C1A73}" presName="ParentText" presStyleLbl="revTx" presStyleIdx="2" presStyleCnt="3">
        <dgm:presLayoutVars>
          <dgm:chMax val="0"/>
          <dgm:chPref val="0"/>
          <dgm:bulletEnabled val="1"/>
        </dgm:presLayoutVars>
      </dgm:prSet>
      <dgm:spPr/>
    </dgm:pt>
  </dgm:ptLst>
  <dgm:cxnLst>
    <dgm:cxn modelId="{7E4F9B08-C6C8-41A9-8697-4FE0DAF4DBD8}" srcId="{EF8D0BAE-F8BF-4813-B80C-2966551D0FDF}" destId="{8F665093-2A7F-46E1-9E7A-2E863F4C1A73}" srcOrd="2" destOrd="0" parTransId="{B8305459-7ED6-4AFF-BD41-E096D338F4FE}" sibTransId="{5A6C5FEC-CCAD-4539-B3A2-730464398451}"/>
    <dgm:cxn modelId="{3A1E152F-5AB5-41A6-AC4F-FACE1A1CFA24}" type="presOf" srcId="{9E374229-4B3C-4F76-9511-97447C1AA51F}" destId="{B549B4AC-4C63-42FB-876A-195E5DE73839}" srcOrd="0" destOrd="0" presId="urn:microsoft.com/office/officeart/2009/3/layout/StepUpProcess"/>
    <dgm:cxn modelId="{2D221078-E0F2-46A9-AD7C-CA112A36E123}" type="presOf" srcId="{EF8D0BAE-F8BF-4813-B80C-2966551D0FDF}" destId="{2FDB99E0-F7E4-4F09-A782-673460971A52}" srcOrd="0" destOrd="0" presId="urn:microsoft.com/office/officeart/2009/3/layout/StepUpProcess"/>
    <dgm:cxn modelId="{841FB47B-4488-4586-9C64-B5F737146E4C}" type="presOf" srcId="{C3FB97E5-C40F-4744-A591-6AC7FA89C54E}" destId="{B7BE71FE-3031-41D7-8680-9654FF6C47F3}" srcOrd="0" destOrd="0" presId="urn:microsoft.com/office/officeart/2009/3/layout/StepUpProcess"/>
    <dgm:cxn modelId="{BCDA8BB1-CA49-4050-A796-70C0E8B034CC}" type="presOf" srcId="{8F665093-2A7F-46E1-9E7A-2E863F4C1A73}" destId="{B8267A14-C6A8-4672-A3A5-EB7F245F2363}" srcOrd="0" destOrd="0" presId="urn:microsoft.com/office/officeart/2009/3/layout/StepUpProcess"/>
    <dgm:cxn modelId="{769182D4-4585-450A-8F05-ACB911B5C527}" srcId="{EF8D0BAE-F8BF-4813-B80C-2966551D0FDF}" destId="{C3FB97E5-C40F-4744-A591-6AC7FA89C54E}" srcOrd="1" destOrd="0" parTransId="{E4775CCA-2A50-4339-B99C-CFA866C03374}" sibTransId="{8E7DD973-FBC8-46AE-AAC6-3BDE30A2C165}"/>
    <dgm:cxn modelId="{DFD4C0EA-CBA5-4DC4-8EF1-6D83940E3F90}" srcId="{EF8D0BAE-F8BF-4813-B80C-2966551D0FDF}" destId="{9E374229-4B3C-4F76-9511-97447C1AA51F}" srcOrd="0" destOrd="0" parTransId="{137CC2F4-06B5-4780-8E4A-30D4E9B48FE8}" sibTransId="{6F4B58C6-4F93-41B7-85F1-0398D9F065CA}"/>
    <dgm:cxn modelId="{A1D002C0-DD53-4FD9-9CBE-4CEC6EEBD522}" type="presParOf" srcId="{2FDB99E0-F7E4-4F09-A782-673460971A52}" destId="{E7375A97-8B71-4DFB-BFB6-20672E8223B8}" srcOrd="0" destOrd="0" presId="urn:microsoft.com/office/officeart/2009/3/layout/StepUpProcess"/>
    <dgm:cxn modelId="{92B3EA2A-B4FE-407B-B410-C4EE743EABC6}" type="presParOf" srcId="{E7375A97-8B71-4DFB-BFB6-20672E8223B8}" destId="{442D04EA-D4E2-4845-8025-335084380C6C}" srcOrd="0" destOrd="0" presId="urn:microsoft.com/office/officeart/2009/3/layout/StepUpProcess"/>
    <dgm:cxn modelId="{F0FA63D2-74DE-41B0-9948-CB0FA8908554}" type="presParOf" srcId="{E7375A97-8B71-4DFB-BFB6-20672E8223B8}" destId="{B549B4AC-4C63-42FB-876A-195E5DE73839}" srcOrd="1" destOrd="0" presId="urn:microsoft.com/office/officeart/2009/3/layout/StepUpProcess"/>
    <dgm:cxn modelId="{560DEE9F-3F85-4339-81D6-5499416A1626}" type="presParOf" srcId="{E7375A97-8B71-4DFB-BFB6-20672E8223B8}" destId="{5BF3B2C4-85AB-4C3E-B2F0-B4CBD0D35ADA}" srcOrd="2" destOrd="0" presId="urn:microsoft.com/office/officeart/2009/3/layout/StepUpProcess"/>
    <dgm:cxn modelId="{8498D1D9-AB6C-4939-9798-0A32E9D9017F}" type="presParOf" srcId="{2FDB99E0-F7E4-4F09-A782-673460971A52}" destId="{AF79DF8A-8B1F-427D-9FBC-72096A11A7DF}" srcOrd="1" destOrd="0" presId="urn:microsoft.com/office/officeart/2009/3/layout/StepUpProcess"/>
    <dgm:cxn modelId="{0D08EAD2-0B48-4280-98F3-A2E54F5A5CBC}" type="presParOf" srcId="{AF79DF8A-8B1F-427D-9FBC-72096A11A7DF}" destId="{EDE37443-08A5-4450-BA5C-299757BF4B5A}" srcOrd="0" destOrd="0" presId="urn:microsoft.com/office/officeart/2009/3/layout/StepUpProcess"/>
    <dgm:cxn modelId="{485FA755-94CC-4715-B4AF-DC37655B3FB6}" type="presParOf" srcId="{2FDB99E0-F7E4-4F09-A782-673460971A52}" destId="{E780503F-C58B-4010-86B8-8E43011E2548}" srcOrd="2" destOrd="0" presId="urn:microsoft.com/office/officeart/2009/3/layout/StepUpProcess"/>
    <dgm:cxn modelId="{BFC594A2-042D-44C3-B35E-363F3FCB06C1}" type="presParOf" srcId="{E780503F-C58B-4010-86B8-8E43011E2548}" destId="{88E1DBC8-5F10-498A-9454-6B263DC38D4B}" srcOrd="0" destOrd="0" presId="urn:microsoft.com/office/officeart/2009/3/layout/StepUpProcess"/>
    <dgm:cxn modelId="{0B655EA6-F8AE-4F9B-896A-A2254F18E447}" type="presParOf" srcId="{E780503F-C58B-4010-86B8-8E43011E2548}" destId="{B7BE71FE-3031-41D7-8680-9654FF6C47F3}" srcOrd="1" destOrd="0" presId="urn:microsoft.com/office/officeart/2009/3/layout/StepUpProcess"/>
    <dgm:cxn modelId="{D24BBFA5-172D-4BF0-970E-BA0EE6AFB09B}" type="presParOf" srcId="{E780503F-C58B-4010-86B8-8E43011E2548}" destId="{134CAB10-071D-428A-9F94-69A57319067E}" srcOrd="2" destOrd="0" presId="urn:microsoft.com/office/officeart/2009/3/layout/StepUpProcess"/>
    <dgm:cxn modelId="{23B0D04B-6D9A-42C6-89B8-DCDC6B06B0EC}" type="presParOf" srcId="{2FDB99E0-F7E4-4F09-A782-673460971A52}" destId="{5294E4A9-F454-46C3-87F9-EB6042192272}" srcOrd="3" destOrd="0" presId="urn:microsoft.com/office/officeart/2009/3/layout/StepUpProcess"/>
    <dgm:cxn modelId="{C5BFB4E6-4650-409E-B0C7-6822494ECEEB}" type="presParOf" srcId="{5294E4A9-F454-46C3-87F9-EB6042192272}" destId="{D4EF952F-73F7-4B2F-9133-846F67EC1964}" srcOrd="0" destOrd="0" presId="urn:microsoft.com/office/officeart/2009/3/layout/StepUpProcess"/>
    <dgm:cxn modelId="{A9F667C2-D64C-4CDC-9608-7734B0452A08}" type="presParOf" srcId="{2FDB99E0-F7E4-4F09-A782-673460971A52}" destId="{0D4A5EA7-6A86-4675-9185-1F2D7F7F38CD}" srcOrd="4" destOrd="0" presId="urn:microsoft.com/office/officeart/2009/3/layout/StepUpProcess"/>
    <dgm:cxn modelId="{9D7C7821-2B36-4EA8-B4F4-215DB09E77D3}" type="presParOf" srcId="{0D4A5EA7-6A86-4675-9185-1F2D7F7F38CD}" destId="{4D298B82-7345-4240-9153-5D0E17747A97}" srcOrd="0" destOrd="0" presId="urn:microsoft.com/office/officeart/2009/3/layout/StepUpProcess"/>
    <dgm:cxn modelId="{CFAAC881-D91B-4409-BDCA-2479FB571F2C}" type="presParOf" srcId="{0D4A5EA7-6A86-4675-9185-1F2D7F7F38CD}" destId="{B8267A14-C6A8-4672-A3A5-EB7F245F236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65BA331-8D29-4023-9388-FDBF64673C14}" type="doc">
      <dgm:prSet loTypeId="urn:microsoft.com/office/officeart/2005/8/layout/default" loCatId="list" qsTypeId="urn:microsoft.com/office/officeart/2005/8/quickstyle/3d4" qsCatId="3D" csTypeId="urn:microsoft.com/office/officeart/2005/8/colors/colorful1" csCatId="colorful" phldr="1"/>
      <dgm:spPr/>
      <dgm:t>
        <a:bodyPr/>
        <a:lstStyle/>
        <a:p>
          <a:endParaRPr lang="zh-CN" altLang="en-US"/>
        </a:p>
      </dgm:t>
    </dgm:pt>
    <dgm:pt modelId="{6FFE7639-7A9F-4921-9490-4E6562132D03}">
      <dgm:prSet phldrT="[文本]"/>
      <dgm:spPr/>
      <dgm:t>
        <a:bodyPr/>
        <a:lstStyle/>
        <a:p>
          <a:r>
            <a:rPr lang="zh-CN" altLang="en-US" dirty="0"/>
            <a:t>保证金总额预警</a:t>
          </a:r>
        </a:p>
      </dgm:t>
    </dgm:pt>
    <dgm:pt modelId="{AD66CBE4-7666-49BF-9C4E-134007173D29}" type="parTrans" cxnId="{BE121127-57ED-4276-91A1-1F4326981A40}">
      <dgm:prSet/>
      <dgm:spPr/>
      <dgm:t>
        <a:bodyPr/>
        <a:lstStyle/>
        <a:p>
          <a:endParaRPr lang="zh-CN" altLang="en-US"/>
        </a:p>
      </dgm:t>
    </dgm:pt>
    <dgm:pt modelId="{E5ACD2DE-D1CC-4B67-8C9E-B3D225E7339E}" type="sibTrans" cxnId="{BE121127-57ED-4276-91A1-1F4326981A40}">
      <dgm:prSet/>
      <dgm:spPr/>
      <dgm:t>
        <a:bodyPr/>
        <a:lstStyle/>
        <a:p>
          <a:endParaRPr lang="zh-CN" altLang="en-US"/>
        </a:p>
      </dgm:t>
    </dgm:pt>
    <dgm:pt modelId="{8569AAF9-8460-417A-B1A8-0CAB59C822D6}">
      <dgm:prSet/>
      <dgm:spPr/>
      <dgm:t>
        <a:bodyPr/>
        <a:lstStyle/>
        <a:p>
          <a:r>
            <a:rPr lang="zh-CN" altLang="en-US" dirty="0"/>
            <a:t>自有资金不足预警</a:t>
          </a:r>
        </a:p>
      </dgm:t>
    </dgm:pt>
    <dgm:pt modelId="{74FA5EC6-AAC7-46E4-B70E-A991D3827D58}" type="parTrans" cxnId="{5BF9CC06-E50F-41DE-BF65-963AF760383C}">
      <dgm:prSet/>
      <dgm:spPr/>
      <dgm:t>
        <a:bodyPr/>
        <a:lstStyle/>
        <a:p>
          <a:endParaRPr lang="zh-CN" altLang="en-US"/>
        </a:p>
      </dgm:t>
    </dgm:pt>
    <dgm:pt modelId="{E9C9DFD8-3435-4BE7-BC82-43891DFDC47E}" type="sibTrans" cxnId="{5BF9CC06-E50F-41DE-BF65-963AF760383C}">
      <dgm:prSet/>
      <dgm:spPr/>
      <dgm:t>
        <a:bodyPr/>
        <a:lstStyle/>
        <a:p>
          <a:endParaRPr lang="zh-CN" altLang="en-US"/>
        </a:p>
      </dgm:t>
    </dgm:pt>
    <dgm:pt modelId="{1EC2C9F1-7252-449A-A77A-2EBA665534F4}">
      <dgm:prSet/>
      <dgm:spPr/>
      <dgm:t>
        <a:bodyPr/>
        <a:lstStyle/>
        <a:p>
          <a:r>
            <a:rPr lang="zh-CN" altLang="en-US" dirty="0"/>
            <a:t>成交合约预警</a:t>
          </a:r>
        </a:p>
      </dgm:t>
    </dgm:pt>
    <dgm:pt modelId="{F8344291-256D-4919-8B97-C0101A9364F8}" type="parTrans" cxnId="{8520C8B5-A25F-4FD8-A58C-8409D102F755}">
      <dgm:prSet/>
      <dgm:spPr/>
      <dgm:t>
        <a:bodyPr/>
        <a:lstStyle/>
        <a:p>
          <a:endParaRPr lang="zh-CN" altLang="en-US"/>
        </a:p>
      </dgm:t>
    </dgm:pt>
    <dgm:pt modelId="{47402ACD-D9EF-4293-9637-CB53E9F564B3}" type="sibTrans" cxnId="{8520C8B5-A25F-4FD8-A58C-8409D102F755}">
      <dgm:prSet/>
      <dgm:spPr/>
      <dgm:t>
        <a:bodyPr/>
        <a:lstStyle/>
        <a:p>
          <a:endParaRPr lang="zh-CN" altLang="en-US"/>
        </a:p>
      </dgm:t>
    </dgm:pt>
    <dgm:pt modelId="{271CB9FF-3E59-4329-9679-A3F821BCDFFE}">
      <dgm:prSet/>
      <dgm:spPr/>
      <dgm:t>
        <a:bodyPr/>
        <a:lstStyle/>
        <a:p>
          <a:r>
            <a:rPr lang="zh-CN" altLang="en-US" dirty="0"/>
            <a:t>持仓合约预警</a:t>
          </a:r>
        </a:p>
      </dgm:t>
    </dgm:pt>
    <dgm:pt modelId="{05535790-E1D2-4E82-84C6-D89D2090A513}" type="parTrans" cxnId="{06AFD85D-FE45-4EBD-862B-0E791FEE9158}">
      <dgm:prSet/>
      <dgm:spPr/>
      <dgm:t>
        <a:bodyPr/>
        <a:lstStyle/>
        <a:p>
          <a:endParaRPr lang="zh-CN" altLang="en-US"/>
        </a:p>
      </dgm:t>
    </dgm:pt>
    <dgm:pt modelId="{57002E07-1EA0-4C5F-A509-4ED9A488CFC8}" type="sibTrans" cxnId="{06AFD85D-FE45-4EBD-862B-0E791FEE9158}">
      <dgm:prSet/>
      <dgm:spPr/>
      <dgm:t>
        <a:bodyPr/>
        <a:lstStyle/>
        <a:p>
          <a:endParaRPr lang="zh-CN" altLang="en-US"/>
        </a:p>
      </dgm:t>
    </dgm:pt>
    <dgm:pt modelId="{BFD7870B-63A9-40E4-A294-843A977DB953}">
      <dgm:prSet/>
      <dgm:spPr/>
      <dgm:t>
        <a:bodyPr/>
        <a:lstStyle/>
        <a:p>
          <a:r>
            <a:rPr lang="zh-CN" altLang="en-US" dirty="0"/>
            <a:t>客户盈亏预警</a:t>
          </a:r>
        </a:p>
      </dgm:t>
    </dgm:pt>
    <dgm:pt modelId="{0DDC1979-3BB9-4D30-8B56-86378F5E4049}" type="parTrans" cxnId="{B1FB2E71-0A6F-4248-9FDF-3D50543C7E21}">
      <dgm:prSet/>
      <dgm:spPr/>
      <dgm:t>
        <a:bodyPr/>
        <a:lstStyle/>
        <a:p>
          <a:endParaRPr lang="zh-CN" altLang="en-US"/>
        </a:p>
      </dgm:t>
    </dgm:pt>
    <dgm:pt modelId="{B7205691-B04B-4FB6-B82B-73C5A1BDDC14}" type="sibTrans" cxnId="{B1FB2E71-0A6F-4248-9FDF-3D50543C7E21}">
      <dgm:prSet/>
      <dgm:spPr/>
      <dgm:t>
        <a:bodyPr/>
        <a:lstStyle/>
        <a:p>
          <a:endParaRPr lang="zh-CN" altLang="en-US"/>
        </a:p>
      </dgm:t>
    </dgm:pt>
    <dgm:pt modelId="{672A2B0D-3B48-4FB5-A56D-937F9CE47E81}">
      <dgm:prSet/>
      <dgm:spPr/>
      <dgm:t>
        <a:bodyPr/>
        <a:lstStyle/>
        <a:p>
          <a:r>
            <a:rPr lang="zh-CN" altLang="en-US" dirty="0"/>
            <a:t>客户期货期权可用资金连续两日为负</a:t>
          </a:r>
        </a:p>
      </dgm:t>
    </dgm:pt>
    <dgm:pt modelId="{77D984A0-1BFB-4709-BFCE-AA80DACCE23A}" type="parTrans" cxnId="{1C1FC4FD-9E04-48CA-8C3C-ECD944949C39}">
      <dgm:prSet/>
      <dgm:spPr/>
      <dgm:t>
        <a:bodyPr/>
        <a:lstStyle/>
        <a:p>
          <a:endParaRPr lang="zh-CN" altLang="en-US"/>
        </a:p>
      </dgm:t>
    </dgm:pt>
    <dgm:pt modelId="{5BDC82D4-8F63-4A08-B5C5-C40286028DC7}" type="sibTrans" cxnId="{1C1FC4FD-9E04-48CA-8C3C-ECD944949C39}">
      <dgm:prSet/>
      <dgm:spPr/>
      <dgm:t>
        <a:bodyPr/>
        <a:lstStyle/>
        <a:p>
          <a:endParaRPr lang="zh-CN" altLang="en-US"/>
        </a:p>
      </dgm:t>
    </dgm:pt>
    <dgm:pt modelId="{F96683F1-BFBF-43B4-8CE1-F0F691B75CE4}">
      <dgm:prSet/>
      <dgm:spPr/>
      <dgm:t>
        <a:bodyPr/>
        <a:lstStyle/>
        <a:p>
          <a:r>
            <a:rPr lang="zh-CN" altLang="en-US" dirty="0"/>
            <a:t>客户证券现货可用资金一日为负预警</a:t>
          </a:r>
        </a:p>
      </dgm:t>
    </dgm:pt>
    <dgm:pt modelId="{4878ED80-769A-4ED9-B87C-64C91C686F28}" type="parTrans" cxnId="{6C4F5DE3-675B-496D-B47B-A58F0F257932}">
      <dgm:prSet/>
      <dgm:spPr/>
      <dgm:t>
        <a:bodyPr/>
        <a:lstStyle/>
        <a:p>
          <a:endParaRPr lang="zh-CN" altLang="en-US"/>
        </a:p>
      </dgm:t>
    </dgm:pt>
    <dgm:pt modelId="{4C4FDD1F-37EE-481D-B2CF-A084BD90E116}" type="sibTrans" cxnId="{6C4F5DE3-675B-496D-B47B-A58F0F257932}">
      <dgm:prSet/>
      <dgm:spPr/>
      <dgm:t>
        <a:bodyPr/>
        <a:lstStyle/>
        <a:p>
          <a:endParaRPr lang="zh-CN" altLang="en-US"/>
        </a:p>
      </dgm:t>
    </dgm:pt>
    <dgm:pt modelId="{6B6CD02E-3E6D-4B12-9D69-DA0FF0ED307B}">
      <dgm:prSet/>
      <dgm:spPr/>
      <dgm:t>
        <a:bodyPr/>
        <a:lstStyle/>
        <a:p>
          <a:r>
            <a:rPr lang="zh-CN" altLang="en-US" dirty="0"/>
            <a:t>客户资金不连续预警</a:t>
          </a:r>
        </a:p>
      </dgm:t>
    </dgm:pt>
    <dgm:pt modelId="{126CB82B-6A1C-4B79-AF9D-A2DA2FAB4D34}" type="parTrans" cxnId="{3FFF35D7-7602-4C1F-8C5D-B38C33A3D4D7}">
      <dgm:prSet/>
      <dgm:spPr/>
      <dgm:t>
        <a:bodyPr/>
        <a:lstStyle/>
        <a:p>
          <a:endParaRPr lang="zh-CN" altLang="en-US"/>
        </a:p>
      </dgm:t>
    </dgm:pt>
    <dgm:pt modelId="{710B3334-DBB9-49C5-BF01-ABA99B8A82D7}" type="sibTrans" cxnId="{3FFF35D7-7602-4C1F-8C5D-B38C33A3D4D7}">
      <dgm:prSet/>
      <dgm:spPr/>
      <dgm:t>
        <a:bodyPr/>
        <a:lstStyle/>
        <a:p>
          <a:endParaRPr lang="zh-CN" altLang="en-US"/>
        </a:p>
      </dgm:t>
    </dgm:pt>
    <dgm:pt modelId="{9119E54C-C49C-4F9C-BA0C-D58A2B733163}">
      <dgm:prSet/>
      <dgm:spPr/>
      <dgm:t>
        <a:bodyPr/>
        <a:lstStyle/>
        <a:p>
          <a:r>
            <a:rPr lang="zh-CN" altLang="en-US" dirty="0"/>
            <a:t>客户权益不平衡预警</a:t>
          </a:r>
        </a:p>
      </dgm:t>
    </dgm:pt>
    <dgm:pt modelId="{CD6CDA92-037D-482A-9EDF-F0327DDBDE55}" type="parTrans" cxnId="{C8579BA1-0270-4E4C-A7BE-6EFA447585EF}">
      <dgm:prSet/>
      <dgm:spPr/>
      <dgm:t>
        <a:bodyPr/>
        <a:lstStyle/>
        <a:p>
          <a:endParaRPr lang="zh-CN" altLang="en-US"/>
        </a:p>
      </dgm:t>
    </dgm:pt>
    <dgm:pt modelId="{0F293E8A-6031-4E96-9037-FF5816228B28}" type="sibTrans" cxnId="{C8579BA1-0270-4E4C-A7BE-6EFA447585EF}">
      <dgm:prSet/>
      <dgm:spPr/>
      <dgm:t>
        <a:bodyPr/>
        <a:lstStyle/>
        <a:p>
          <a:endParaRPr lang="zh-CN" altLang="en-US"/>
        </a:p>
      </dgm:t>
    </dgm:pt>
    <dgm:pt modelId="{8EB4267E-199B-4E33-9E0A-8646E5C3D53A}">
      <dgm:prSet/>
      <dgm:spPr/>
      <dgm:t>
        <a:bodyPr/>
        <a:lstStyle/>
        <a:p>
          <a:r>
            <a:rPr lang="zh-CN" altLang="en-US" dirty="0"/>
            <a:t>权利金预警</a:t>
          </a:r>
        </a:p>
      </dgm:t>
    </dgm:pt>
    <dgm:pt modelId="{1654B5A9-1D4E-4ECC-8DD6-40263DBBE0D1}" type="parTrans" cxnId="{F7393DBB-CAF1-414C-8A5D-2DDFDCD37157}">
      <dgm:prSet/>
      <dgm:spPr/>
      <dgm:t>
        <a:bodyPr/>
        <a:lstStyle/>
        <a:p>
          <a:endParaRPr lang="zh-CN" altLang="en-US"/>
        </a:p>
      </dgm:t>
    </dgm:pt>
    <dgm:pt modelId="{84D549F5-A0A2-442D-9468-A361F354130B}" type="sibTrans" cxnId="{F7393DBB-CAF1-414C-8A5D-2DDFDCD37157}">
      <dgm:prSet/>
      <dgm:spPr/>
      <dgm:t>
        <a:bodyPr/>
        <a:lstStyle/>
        <a:p>
          <a:endParaRPr lang="zh-CN" altLang="en-US"/>
        </a:p>
      </dgm:t>
    </dgm:pt>
    <dgm:pt modelId="{C46B8861-3356-4D06-8536-66A562E821A7}">
      <dgm:prSet/>
      <dgm:spPr/>
      <dgm:t>
        <a:bodyPr/>
        <a:lstStyle/>
        <a:p>
          <a:r>
            <a:rPr lang="zh-CN" altLang="en-US" dirty="0"/>
            <a:t>出入金预警</a:t>
          </a:r>
        </a:p>
      </dgm:t>
    </dgm:pt>
    <dgm:pt modelId="{9C3B27F7-067D-406B-AE30-B79CF9441029}" type="parTrans" cxnId="{2372B0CB-6131-44D2-BF06-3061A63DFDEB}">
      <dgm:prSet/>
      <dgm:spPr/>
      <dgm:t>
        <a:bodyPr/>
        <a:lstStyle/>
        <a:p>
          <a:endParaRPr lang="zh-CN" altLang="en-US"/>
        </a:p>
      </dgm:t>
    </dgm:pt>
    <dgm:pt modelId="{6E5CD411-827F-4F3A-8C5A-660505E9BD94}" type="sibTrans" cxnId="{2372B0CB-6131-44D2-BF06-3061A63DFDEB}">
      <dgm:prSet/>
      <dgm:spPr/>
      <dgm:t>
        <a:bodyPr/>
        <a:lstStyle/>
        <a:p>
          <a:endParaRPr lang="zh-CN" altLang="en-US"/>
        </a:p>
      </dgm:t>
    </dgm:pt>
    <dgm:pt modelId="{BDE5590F-123E-4941-BBB6-44DBE6F99370}">
      <dgm:prSet/>
      <dgm:spPr/>
      <dgm:t>
        <a:bodyPr/>
        <a:lstStyle/>
        <a:p>
          <a:r>
            <a:rPr lang="zh-CN" altLang="en-US" dirty="0"/>
            <a:t>汇兑预警</a:t>
          </a:r>
        </a:p>
      </dgm:t>
    </dgm:pt>
    <dgm:pt modelId="{04F6E449-C9DC-4083-9CA9-FBBDBE2CD738}" type="parTrans" cxnId="{2DE64CE9-72D6-43B4-8279-1C9E70EDE3CA}">
      <dgm:prSet/>
      <dgm:spPr/>
      <dgm:t>
        <a:bodyPr/>
        <a:lstStyle/>
        <a:p>
          <a:endParaRPr lang="zh-CN" altLang="en-US"/>
        </a:p>
      </dgm:t>
    </dgm:pt>
    <dgm:pt modelId="{89D7D0C8-7600-47E9-86A5-1B42737999C4}" type="sibTrans" cxnId="{2DE64CE9-72D6-43B4-8279-1C9E70EDE3CA}">
      <dgm:prSet/>
      <dgm:spPr/>
      <dgm:t>
        <a:bodyPr/>
        <a:lstStyle/>
        <a:p>
          <a:endParaRPr lang="zh-CN" altLang="en-US"/>
        </a:p>
      </dgm:t>
    </dgm:pt>
    <dgm:pt modelId="{EBA19ED1-A05B-42BD-8FAD-888DF6222A48}">
      <dgm:prSet/>
      <dgm:spPr/>
      <dgm:t>
        <a:bodyPr/>
        <a:lstStyle/>
        <a:p>
          <a:r>
            <a:rPr lang="zh-CN" altLang="en-US" dirty="0"/>
            <a:t>货币冲抵预警</a:t>
          </a:r>
        </a:p>
      </dgm:t>
    </dgm:pt>
    <dgm:pt modelId="{31664CAF-2697-43D3-B809-C8C5B5408527}" type="parTrans" cxnId="{FD9CF724-FC63-4AB4-BC9E-0E7344CDC290}">
      <dgm:prSet/>
      <dgm:spPr/>
      <dgm:t>
        <a:bodyPr/>
        <a:lstStyle/>
        <a:p>
          <a:endParaRPr lang="zh-CN" altLang="en-US"/>
        </a:p>
      </dgm:t>
    </dgm:pt>
    <dgm:pt modelId="{86D0B034-70FD-4ADA-9312-EF3A0D006BE8}" type="sibTrans" cxnId="{FD9CF724-FC63-4AB4-BC9E-0E7344CDC290}">
      <dgm:prSet/>
      <dgm:spPr/>
      <dgm:t>
        <a:bodyPr/>
        <a:lstStyle/>
        <a:p>
          <a:endParaRPr lang="zh-CN" altLang="en-US"/>
        </a:p>
      </dgm:t>
    </dgm:pt>
    <dgm:pt modelId="{A006F111-3939-4845-ABAB-1D6EADA8291D}" type="pres">
      <dgm:prSet presAssocID="{F65BA331-8D29-4023-9388-FDBF64673C14}" presName="diagram" presStyleCnt="0">
        <dgm:presLayoutVars>
          <dgm:dir/>
          <dgm:resizeHandles val="exact"/>
        </dgm:presLayoutVars>
      </dgm:prSet>
      <dgm:spPr/>
    </dgm:pt>
    <dgm:pt modelId="{3E82B3BA-D235-4B23-87E1-81F92CDCD84C}" type="pres">
      <dgm:prSet presAssocID="{6FFE7639-7A9F-4921-9490-4E6562132D03}" presName="node" presStyleLbl="node1" presStyleIdx="0" presStyleCnt="13">
        <dgm:presLayoutVars>
          <dgm:bulletEnabled val="1"/>
        </dgm:presLayoutVars>
      </dgm:prSet>
      <dgm:spPr/>
    </dgm:pt>
    <dgm:pt modelId="{E9875F10-B134-45EB-9F18-434AE031B80B}" type="pres">
      <dgm:prSet presAssocID="{E5ACD2DE-D1CC-4B67-8C9E-B3D225E7339E}" presName="sibTrans" presStyleCnt="0"/>
      <dgm:spPr/>
    </dgm:pt>
    <dgm:pt modelId="{B4DF9496-E95B-424B-A821-61733105CD72}" type="pres">
      <dgm:prSet presAssocID="{8569AAF9-8460-417A-B1A8-0CAB59C822D6}" presName="node" presStyleLbl="node1" presStyleIdx="1" presStyleCnt="13">
        <dgm:presLayoutVars>
          <dgm:bulletEnabled val="1"/>
        </dgm:presLayoutVars>
      </dgm:prSet>
      <dgm:spPr/>
    </dgm:pt>
    <dgm:pt modelId="{475867F9-909D-4058-A0E4-A202F5F020B8}" type="pres">
      <dgm:prSet presAssocID="{E9C9DFD8-3435-4BE7-BC82-43891DFDC47E}" presName="sibTrans" presStyleCnt="0"/>
      <dgm:spPr/>
    </dgm:pt>
    <dgm:pt modelId="{04B9338D-81B3-48A5-AB5C-6EDBC8377B84}" type="pres">
      <dgm:prSet presAssocID="{1EC2C9F1-7252-449A-A77A-2EBA665534F4}" presName="node" presStyleLbl="node1" presStyleIdx="2" presStyleCnt="13">
        <dgm:presLayoutVars>
          <dgm:bulletEnabled val="1"/>
        </dgm:presLayoutVars>
      </dgm:prSet>
      <dgm:spPr/>
    </dgm:pt>
    <dgm:pt modelId="{D9036F95-8932-4CBC-A1FC-3910347783C3}" type="pres">
      <dgm:prSet presAssocID="{47402ACD-D9EF-4293-9637-CB53E9F564B3}" presName="sibTrans" presStyleCnt="0"/>
      <dgm:spPr/>
    </dgm:pt>
    <dgm:pt modelId="{554077F6-7CE5-4FBF-BBC6-4E9FBBF4AD29}" type="pres">
      <dgm:prSet presAssocID="{271CB9FF-3E59-4329-9679-A3F821BCDFFE}" presName="node" presStyleLbl="node1" presStyleIdx="3" presStyleCnt="13">
        <dgm:presLayoutVars>
          <dgm:bulletEnabled val="1"/>
        </dgm:presLayoutVars>
      </dgm:prSet>
      <dgm:spPr/>
    </dgm:pt>
    <dgm:pt modelId="{8033FD32-0535-431D-BBF4-A62E67E034C2}" type="pres">
      <dgm:prSet presAssocID="{57002E07-1EA0-4C5F-A509-4ED9A488CFC8}" presName="sibTrans" presStyleCnt="0"/>
      <dgm:spPr/>
    </dgm:pt>
    <dgm:pt modelId="{7D6BE8E7-7236-4336-9191-E19CAD0FB2A3}" type="pres">
      <dgm:prSet presAssocID="{BFD7870B-63A9-40E4-A294-843A977DB953}" presName="node" presStyleLbl="node1" presStyleIdx="4" presStyleCnt="13">
        <dgm:presLayoutVars>
          <dgm:bulletEnabled val="1"/>
        </dgm:presLayoutVars>
      </dgm:prSet>
      <dgm:spPr/>
    </dgm:pt>
    <dgm:pt modelId="{C7CFBA84-056E-45D4-9EE3-DF9C71E0D9D7}" type="pres">
      <dgm:prSet presAssocID="{B7205691-B04B-4FB6-B82B-73C5A1BDDC14}" presName="sibTrans" presStyleCnt="0"/>
      <dgm:spPr/>
    </dgm:pt>
    <dgm:pt modelId="{9B44A19B-D6AA-4CAA-A15A-8D9DA8846736}" type="pres">
      <dgm:prSet presAssocID="{672A2B0D-3B48-4FB5-A56D-937F9CE47E81}" presName="node" presStyleLbl="node1" presStyleIdx="5" presStyleCnt="13">
        <dgm:presLayoutVars>
          <dgm:bulletEnabled val="1"/>
        </dgm:presLayoutVars>
      </dgm:prSet>
      <dgm:spPr/>
    </dgm:pt>
    <dgm:pt modelId="{369F8FBC-AFE0-45D1-B135-13937CB51D0A}" type="pres">
      <dgm:prSet presAssocID="{5BDC82D4-8F63-4A08-B5C5-C40286028DC7}" presName="sibTrans" presStyleCnt="0"/>
      <dgm:spPr/>
    </dgm:pt>
    <dgm:pt modelId="{A23A3067-C8E9-417D-883E-742B26C99F96}" type="pres">
      <dgm:prSet presAssocID="{F96683F1-BFBF-43B4-8CE1-F0F691B75CE4}" presName="node" presStyleLbl="node1" presStyleIdx="6" presStyleCnt="13">
        <dgm:presLayoutVars>
          <dgm:bulletEnabled val="1"/>
        </dgm:presLayoutVars>
      </dgm:prSet>
      <dgm:spPr/>
    </dgm:pt>
    <dgm:pt modelId="{8F18E1C3-C29D-4705-9BCD-6330CFA43AE2}" type="pres">
      <dgm:prSet presAssocID="{4C4FDD1F-37EE-481D-B2CF-A084BD90E116}" presName="sibTrans" presStyleCnt="0"/>
      <dgm:spPr/>
    </dgm:pt>
    <dgm:pt modelId="{9B37DD2D-11CC-4517-AF3D-8130A68805F6}" type="pres">
      <dgm:prSet presAssocID="{6B6CD02E-3E6D-4B12-9D69-DA0FF0ED307B}" presName="node" presStyleLbl="node1" presStyleIdx="7" presStyleCnt="13">
        <dgm:presLayoutVars>
          <dgm:bulletEnabled val="1"/>
        </dgm:presLayoutVars>
      </dgm:prSet>
      <dgm:spPr/>
    </dgm:pt>
    <dgm:pt modelId="{B83661B2-3356-44AF-A81D-702618FD486E}" type="pres">
      <dgm:prSet presAssocID="{710B3334-DBB9-49C5-BF01-ABA99B8A82D7}" presName="sibTrans" presStyleCnt="0"/>
      <dgm:spPr/>
    </dgm:pt>
    <dgm:pt modelId="{DE301031-AB6C-4C02-BFC7-520B2C2513D1}" type="pres">
      <dgm:prSet presAssocID="{9119E54C-C49C-4F9C-BA0C-D58A2B733163}" presName="node" presStyleLbl="node1" presStyleIdx="8" presStyleCnt="13">
        <dgm:presLayoutVars>
          <dgm:bulletEnabled val="1"/>
        </dgm:presLayoutVars>
      </dgm:prSet>
      <dgm:spPr/>
    </dgm:pt>
    <dgm:pt modelId="{7148661A-04A4-42A5-B4DD-1C3158AC5F4C}" type="pres">
      <dgm:prSet presAssocID="{0F293E8A-6031-4E96-9037-FF5816228B28}" presName="sibTrans" presStyleCnt="0"/>
      <dgm:spPr/>
    </dgm:pt>
    <dgm:pt modelId="{D00E36B1-F423-401D-8D81-9F60727FAF52}" type="pres">
      <dgm:prSet presAssocID="{8EB4267E-199B-4E33-9E0A-8646E5C3D53A}" presName="node" presStyleLbl="node1" presStyleIdx="9" presStyleCnt="13">
        <dgm:presLayoutVars>
          <dgm:bulletEnabled val="1"/>
        </dgm:presLayoutVars>
      </dgm:prSet>
      <dgm:spPr/>
    </dgm:pt>
    <dgm:pt modelId="{A5D14C3F-B005-43F3-8A88-7783A42F3247}" type="pres">
      <dgm:prSet presAssocID="{84D549F5-A0A2-442D-9468-A361F354130B}" presName="sibTrans" presStyleCnt="0"/>
      <dgm:spPr/>
    </dgm:pt>
    <dgm:pt modelId="{67E28709-BC09-43A2-A2D4-F91D0471EA22}" type="pres">
      <dgm:prSet presAssocID="{C46B8861-3356-4D06-8536-66A562E821A7}" presName="node" presStyleLbl="node1" presStyleIdx="10" presStyleCnt="13">
        <dgm:presLayoutVars>
          <dgm:bulletEnabled val="1"/>
        </dgm:presLayoutVars>
      </dgm:prSet>
      <dgm:spPr/>
    </dgm:pt>
    <dgm:pt modelId="{BAB00452-7A7A-4062-894F-83D6121892FE}" type="pres">
      <dgm:prSet presAssocID="{6E5CD411-827F-4F3A-8C5A-660505E9BD94}" presName="sibTrans" presStyleCnt="0"/>
      <dgm:spPr/>
    </dgm:pt>
    <dgm:pt modelId="{8DF48449-8EF5-44F5-8781-A92E1C83FD79}" type="pres">
      <dgm:prSet presAssocID="{BDE5590F-123E-4941-BBB6-44DBE6F99370}" presName="node" presStyleLbl="node1" presStyleIdx="11" presStyleCnt="13">
        <dgm:presLayoutVars>
          <dgm:bulletEnabled val="1"/>
        </dgm:presLayoutVars>
      </dgm:prSet>
      <dgm:spPr/>
    </dgm:pt>
    <dgm:pt modelId="{455E7F98-C081-4425-B92D-90696BF8DFCA}" type="pres">
      <dgm:prSet presAssocID="{89D7D0C8-7600-47E9-86A5-1B42737999C4}" presName="sibTrans" presStyleCnt="0"/>
      <dgm:spPr/>
    </dgm:pt>
    <dgm:pt modelId="{FECEE8B9-796A-4205-809E-E5B42E8F612E}" type="pres">
      <dgm:prSet presAssocID="{EBA19ED1-A05B-42BD-8FAD-888DF6222A48}" presName="node" presStyleLbl="node1" presStyleIdx="12" presStyleCnt="13">
        <dgm:presLayoutVars>
          <dgm:bulletEnabled val="1"/>
        </dgm:presLayoutVars>
      </dgm:prSet>
      <dgm:spPr/>
    </dgm:pt>
  </dgm:ptLst>
  <dgm:cxnLst>
    <dgm:cxn modelId="{5BF9CC06-E50F-41DE-BF65-963AF760383C}" srcId="{F65BA331-8D29-4023-9388-FDBF64673C14}" destId="{8569AAF9-8460-417A-B1A8-0CAB59C822D6}" srcOrd="1" destOrd="0" parTransId="{74FA5EC6-AAC7-46E4-B70E-A991D3827D58}" sibTransId="{E9C9DFD8-3435-4BE7-BC82-43891DFDC47E}"/>
    <dgm:cxn modelId="{4DF10B19-3D5A-4480-9FB9-87E171DC33D7}" type="presOf" srcId="{8EB4267E-199B-4E33-9E0A-8646E5C3D53A}" destId="{D00E36B1-F423-401D-8D81-9F60727FAF52}" srcOrd="0" destOrd="0" presId="urn:microsoft.com/office/officeart/2005/8/layout/default"/>
    <dgm:cxn modelId="{FD9CF724-FC63-4AB4-BC9E-0E7344CDC290}" srcId="{F65BA331-8D29-4023-9388-FDBF64673C14}" destId="{EBA19ED1-A05B-42BD-8FAD-888DF6222A48}" srcOrd="12" destOrd="0" parTransId="{31664CAF-2697-43D3-B809-C8C5B5408527}" sibTransId="{86D0B034-70FD-4ADA-9312-EF3A0D006BE8}"/>
    <dgm:cxn modelId="{BE121127-57ED-4276-91A1-1F4326981A40}" srcId="{F65BA331-8D29-4023-9388-FDBF64673C14}" destId="{6FFE7639-7A9F-4921-9490-4E6562132D03}" srcOrd="0" destOrd="0" parTransId="{AD66CBE4-7666-49BF-9C4E-134007173D29}" sibTransId="{E5ACD2DE-D1CC-4B67-8C9E-B3D225E7339E}"/>
    <dgm:cxn modelId="{06AFD85D-FE45-4EBD-862B-0E791FEE9158}" srcId="{F65BA331-8D29-4023-9388-FDBF64673C14}" destId="{271CB9FF-3E59-4329-9679-A3F821BCDFFE}" srcOrd="3" destOrd="0" parTransId="{05535790-E1D2-4E82-84C6-D89D2090A513}" sibTransId="{57002E07-1EA0-4C5F-A509-4ED9A488CFC8}"/>
    <dgm:cxn modelId="{6AE5B660-31F1-499F-ACD6-924D8EBA227A}" type="presOf" srcId="{EBA19ED1-A05B-42BD-8FAD-888DF6222A48}" destId="{FECEE8B9-796A-4205-809E-E5B42E8F612E}" srcOrd="0" destOrd="0" presId="urn:microsoft.com/office/officeart/2005/8/layout/default"/>
    <dgm:cxn modelId="{EBB76261-3055-4435-ABEF-30D59A9A0FAC}" type="presOf" srcId="{BFD7870B-63A9-40E4-A294-843A977DB953}" destId="{7D6BE8E7-7236-4336-9191-E19CAD0FB2A3}" srcOrd="0" destOrd="0" presId="urn:microsoft.com/office/officeart/2005/8/layout/default"/>
    <dgm:cxn modelId="{640D6763-4C6C-40DE-9C93-1530C12FFD42}" type="presOf" srcId="{9119E54C-C49C-4F9C-BA0C-D58A2B733163}" destId="{DE301031-AB6C-4C02-BFC7-520B2C2513D1}" srcOrd="0" destOrd="0" presId="urn:microsoft.com/office/officeart/2005/8/layout/default"/>
    <dgm:cxn modelId="{A8300F6E-2C9F-4C21-AC26-B6AC4921983C}" type="presOf" srcId="{BDE5590F-123E-4941-BBB6-44DBE6F99370}" destId="{8DF48449-8EF5-44F5-8781-A92E1C83FD79}" srcOrd="0" destOrd="0" presId="urn:microsoft.com/office/officeart/2005/8/layout/default"/>
    <dgm:cxn modelId="{B1FB2E71-0A6F-4248-9FDF-3D50543C7E21}" srcId="{F65BA331-8D29-4023-9388-FDBF64673C14}" destId="{BFD7870B-63A9-40E4-A294-843A977DB953}" srcOrd="4" destOrd="0" parTransId="{0DDC1979-3BB9-4D30-8B56-86378F5E4049}" sibTransId="{B7205691-B04B-4FB6-B82B-73C5A1BDDC14}"/>
    <dgm:cxn modelId="{9D54F679-579A-42E7-A802-71A50E6FD6AB}" type="presOf" srcId="{6FFE7639-7A9F-4921-9490-4E6562132D03}" destId="{3E82B3BA-D235-4B23-87E1-81F92CDCD84C}" srcOrd="0" destOrd="0" presId="urn:microsoft.com/office/officeart/2005/8/layout/default"/>
    <dgm:cxn modelId="{4FB54186-8D62-4CD6-BA40-3B0402E718D4}" type="presOf" srcId="{F65BA331-8D29-4023-9388-FDBF64673C14}" destId="{A006F111-3939-4845-ABAB-1D6EADA8291D}" srcOrd="0" destOrd="0" presId="urn:microsoft.com/office/officeart/2005/8/layout/default"/>
    <dgm:cxn modelId="{E14CA29C-566A-4826-A3A2-738CD9EDE967}" type="presOf" srcId="{8569AAF9-8460-417A-B1A8-0CAB59C822D6}" destId="{B4DF9496-E95B-424B-A821-61733105CD72}" srcOrd="0" destOrd="0" presId="urn:microsoft.com/office/officeart/2005/8/layout/default"/>
    <dgm:cxn modelId="{C8579BA1-0270-4E4C-A7BE-6EFA447585EF}" srcId="{F65BA331-8D29-4023-9388-FDBF64673C14}" destId="{9119E54C-C49C-4F9C-BA0C-D58A2B733163}" srcOrd="8" destOrd="0" parTransId="{CD6CDA92-037D-482A-9EDF-F0327DDBDE55}" sibTransId="{0F293E8A-6031-4E96-9037-FF5816228B28}"/>
    <dgm:cxn modelId="{8520C8B5-A25F-4FD8-A58C-8409D102F755}" srcId="{F65BA331-8D29-4023-9388-FDBF64673C14}" destId="{1EC2C9F1-7252-449A-A77A-2EBA665534F4}" srcOrd="2" destOrd="0" parTransId="{F8344291-256D-4919-8B97-C0101A9364F8}" sibTransId="{47402ACD-D9EF-4293-9637-CB53E9F564B3}"/>
    <dgm:cxn modelId="{58166DB6-9422-4894-B5E7-DE7EFC436050}" type="presOf" srcId="{1EC2C9F1-7252-449A-A77A-2EBA665534F4}" destId="{04B9338D-81B3-48A5-AB5C-6EDBC8377B84}" srcOrd="0" destOrd="0" presId="urn:microsoft.com/office/officeart/2005/8/layout/default"/>
    <dgm:cxn modelId="{F7393DBB-CAF1-414C-8A5D-2DDFDCD37157}" srcId="{F65BA331-8D29-4023-9388-FDBF64673C14}" destId="{8EB4267E-199B-4E33-9E0A-8646E5C3D53A}" srcOrd="9" destOrd="0" parTransId="{1654B5A9-1D4E-4ECC-8DD6-40263DBBE0D1}" sibTransId="{84D549F5-A0A2-442D-9468-A361F354130B}"/>
    <dgm:cxn modelId="{A871ADC8-3129-4498-A7CA-9E4099D7E228}" type="presOf" srcId="{C46B8861-3356-4D06-8536-66A562E821A7}" destId="{67E28709-BC09-43A2-A2D4-F91D0471EA22}" srcOrd="0" destOrd="0" presId="urn:microsoft.com/office/officeart/2005/8/layout/default"/>
    <dgm:cxn modelId="{2372B0CB-6131-44D2-BF06-3061A63DFDEB}" srcId="{F65BA331-8D29-4023-9388-FDBF64673C14}" destId="{C46B8861-3356-4D06-8536-66A562E821A7}" srcOrd="10" destOrd="0" parTransId="{9C3B27F7-067D-406B-AE30-B79CF9441029}" sibTransId="{6E5CD411-827F-4F3A-8C5A-660505E9BD94}"/>
    <dgm:cxn modelId="{913C4DD6-C615-4455-A278-C78B2381CED6}" type="presOf" srcId="{672A2B0D-3B48-4FB5-A56D-937F9CE47E81}" destId="{9B44A19B-D6AA-4CAA-A15A-8D9DA8846736}" srcOrd="0" destOrd="0" presId="urn:microsoft.com/office/officeart/2005/8/layout/default"/>
    <dgm:cxn modelId="{3FFF35D7-7602-4C1F-8C5D-B38C33A3D4D7}" srcId="{F65BA331-8D29-4023-9388-FDBF64673C14}" destId="{6B6CD02E-3E6D-4B12-9D69-DA0FF0ED307B}" srcOrd="7" destOrd="0" parTransId="{126CB82B-6A1C-4B79-AF9D-A2DA2FAB4D34}" sibTransId="{710B3334-DBB9-49C5-BF01-ABA99B8A82D7}"/>
    <dgm:cxn modelId="{27701EDF-9948-4D51-9C23-F465DCA03EF6}" type="presOf" srcId="{F96683F1-BFBF-43B4-8CE1-F0F691B75CE4}" destId="{A23A3067-C8E9-417D-883E-742B26C99F96}" srcOrd="0" destOrd="0" presId="urn:microsoft.com/office/officeart/2005/8/layout/default"/>
    <dgm:cxn modelId="{6C4F5DE3-675B-496D-B47B-A58F0F257932}" srcId="{F65BA331-8D29-4023-9388-FDBF64673C14}" destId="{F96683F1-BFBF-43B4-8CE1-F0F691B75CE4}" srcOrd="6" destOrd="0" parTransId="{4878ED80-769A-4ED9-B87C-64C91C686F28}" sibTransId="{4C4FDD1F-37EE-481D-B2CF-A084BD90E116}"/>
    <dgm:cxn modelId="{49B7D2E6-4DF2-45C1-AE5B-3A2FAA0BA125}" type="presOf" srcId="{6B6CD02E-3E6D-4B12-9D69-DA0FF0ED307B}" destId="{9B37DD2D-11CC-4517-AF3D-8130A68805F6}" srcOrd="0" destOrd="0" presId="urn:microsoft.com/office/officeart/2005/8/layout/default"/>
    <dgm:cxn modelId="{2DE64CE9-72D6-43B4-8279-1C9E70EDE3CA}" srcId="{F65BA331-8D29-4023-9388-FDBF64673C14}" destId="{BDE5590F-123E-4941-BBB6-44DBE6F99370}" srcOrd="11" destOrd="0" parTransId="{04F6E449-C9DC-4083-9CA9-FBBDBE2CD738}" sibTransId="{89D7D0C8-7600-47E9-86A5-1B42737999C4}"/>
    <dgm:cxn modelId="{C3845AF6-D59A-4B32-95EF-AB5D6E86D5BA}" type="presOf" srcId="{271CB9FF-3E59-4329-9679-A3F821BCDFFE}" destId="{554077F6-7CE5-4FBF-BBC6-4E9FBBF4AD29}" srcOrd="0" destOrd="0" presId="urn:microsoft.com/office/officeart/2005/8/layout/default"/>
    <dgm:cxn modelId="{1C1FC4FD-9E04-48CA-8C3C-ECD944949C39}" srcId="{F65BA331-8D29-4023-9388-FDBF64673C14}" destId="{672A2B0D-3B48-4FB5-A56D-937F9CE47E81}" srcOrd="5" destOrd="0" parTransId="{77D984A0-1BFB-4709-BFCE-AA80DACCE23A}" sibTransId="{5BDC82D4-8F63-4A08-B5C5-C40286028DC7}"/>
    <dgm:cxn modelId="{B7E41EEB-9925-437E-909F-626936EDBA3B}" type="presParOf" srcId="{A006F111-3939-4845-ABAB-1D6EADA8291D}" destId="{3E82B3BA-D235-4B23-87E1-81F92CDCD84C}" srcOrd="0" destOrd="0" presId="urn:microsoft.com/office/officeart/2005/8/layout/default"/>
    <dgm:cxn modelId="{27530880-36C6-4D52-81BC-458D093104D7}" type="presParOf" srcId="{A006F111-3939-4845-ABAB-1D6EADA8291D}" destId="{E9875F10-B134-45EB-9F18-434AE031B80B}" srcOrd="1" destOrd="0" presId="urn:microsoft.com/office/officeart/2005/8/layout/default"/>
    <dgm:cxn modelId="{9F6AC131-75AD-4A53-9079-6F64AEFED86B}" type="presParOf" srcId="{A006F111-3939-4845-ABAB-1D6EADA8291D}" destId="{B4DF9496-E95B-424B-A821-61733105CD72}" srcOrd="2" destOrd="0" presId="urn:microsoft.com/office/officeart/2005/8/layout/default"/>
    <dgm:cxn modelId="{742CFA53-E596-42D0-923A-8F04AAB65340}" type="presParOf" srcId="{A006F111-3939-4845-ABAB-1D6EADA8291D}" destId="{475867F9-909D-4058-A0E4-A202F5F020B8}" srcOrd="3" destOrd="0" presId="urn:microsoft.com/office/officeart/2005/8/layout/default"/>
    <dgm:cxn modelId="{654162B8-69D9-4FF6-8718-866931D54855}" type="presParOf" srcId="{A006F111-3939-4845-ABAB-1D6EADA8291D}" destId="{04B9338D-81B3-48A5-AB5C-6EDBC8377B84}" srcOrd="4" destOrd="0" presId="urn:microsoft.com/office/officeart/2005/8/layout/default"/>
    <dgm:cxn modelId="{FC06E211-0DC8-4ACB-BE06-800E8CE90A12}" type="presParOf" srcId="{A006F111-3939-4845-ABAB-1D6EADA8291D}" destId="{D9036F95-8932-4CBC-A1FC-3910347783C3}" srcOrd="5" destOrd="0" presId="urn:microsoft.com/office/officeart/2005/8/layout/default"/>
    <dgm:cxn modelId="{4740310F-A74D-4116-909C-643B933C093A}" type="presParOf" srcId="{A006F111-3939-4845-ABAB-1D6EADA8291D}" destId="{554077F6-7CE5-4FBF-BBC6-4E9FBBF4AD29}" srcOrd="6" destOrd="0" presId="urn:microsoft.com/office/officeart/2005/8/layout/default"/>
    <dgm:cxn modelId="{8A55B8D3-3682-4F3B-B0D1-A9CC3413DBD6}" type="presParOf" srcId="{A006F111-3939-4845-ABAB-1D6EADA8291D}" destId="{8033FD32-0535-431D-BBF4-A62E67E034C2}" srcOrd="7" destOrd="0" presId="urn:microsoft.com/office/officeart/2005/8/layout/default"/>
    <dgm:cxn modelId="{867CC961-6A6E-4503-90FC-B0FAB69CD52C}" type="presParOf" srcId="{A006F111-3939-4845-ABAB-1D6EADA8291D}" destId="{7D6BE8E7-7236-4336-9191-E19CAD0FB2A3}" srcOrd="8" destOrd="0" presId="urn:microsoft.com/office/officeart/2005/8/layout/default"/>
    <dgm:cxn modelId="{A67B0BE5-D341-4BAF-9113-EF4484B3FDD1}" type="presParOf" srcId="{A006F111-3939-4845-ABAB-1D6EADA8291D}" destId="{C7CFBA84-056E-45D4-9EE3-DF9C71E0D9D7}" srcOrd="9" destOrd="0" presId="urn:microsoft.com/office/officeart/2005/8/layout/default"/>
    <dgm:cxn modelId="{74D08D81-528D-4B31-A1DA-F99B0FBCD8AF}" type="presParOf" srcId="{A006F111-3939-4845-ABAB-1D6EADA8291D}" destId="{9B44A19B-D6AA-4CAA-A15A-8D9DA8846736}" srcOrd="10" destOrd="0" presId="urn:microsoft.com/office/officeart/2005/8/layout/default"/>
    <dgm:cxn modelId="{D3EA79AA-4BFD-4075-977D-75F11E31C50B}" type="presParOf" srcId="{A006F111-3939-4845-ABAB-1D6EADA8291D}" destId="{369F8FBC-AFE0-45D1-B135-13937CB51D0A}" srcOrd="11" destOrd="0" presId="urn:microsoft.com/office/officeart/2005/8/layout/default"/>
    <dgm:cxn modelId="{4221FF31-CBA3-45D8-9B44-333CD1924518}" type="presParOf" srcId="{A006F111-3939-4845-ABAB-1D6EADA8291D}" destId="{A23A3067-C8E9-417D-883E-742B26C99F96}" srcOrd="12" destOrd="0" presId="urn:microsoft.com/office/officeart/2005/8/layout/default"/>
    <dgm:cxn modelId="{EF7AC642-A317-4B12-B3E9-F20FB9EBA7B5}" type="presParOf" srcId="{A006F111-3939-4845-ABAB-1D6EADA8291D}" destId="{8F18E1C3-C29D-4705-9BCD-6330CFA43AE2}" srcOrd="13" destOrd="0" presId="urn:microsoft.com/office/officeart/2005/8/layout/default"/>
    <dgm:cxn modelId="{88209A2B-D57E-4C57-8969-8A7BAC9748F0}" type="presParOf" srcId="{A006F111-3939-4845-ABAB-1D6EADA8291D}" destId="{9B37DD2D-11CC-4517-AF3D-8130A68805F6}" srcOrd="14" destOrd="0" presId="urn:microsoft.com/office/officeart/2005/8/layout/default"/>
    <dgm:cxn modelId="{195C71FF-DA85-4C4C-98F4-495094F87CCE}" type="presParOf" srcId="{A006F111-3939-4845-ABAB-1D6EADA8291D}" destId="{B83661B2-3356-44AF-A81D-702618FD486E}" srcOrd="15" destOrd="0" presId="urn:microsoft.com/office/officeart/2005/8/layout/default"/>
    <dgm:cxn modelId="{5407642D-B3A8-4CE1-8DB7-7F2F10C59A9A}" type="presParOf" srcId="{A006F111-3939-4845-ABAB-1D6EADA8291D}" destId="{DE301031-AB6C-4C02-BFC7-520B2C2513D1}" srcOrd="16" destOrd="0" presId="urn:microsoft.com/office/officeart/2005/8/layout/default"/>
    <dgm:cxn modelId="{D92F4CD0-11FC-43D4-89E9-3448182B39B0}" type="presParOf" srcId="{A006F111-3939-4845-ABAB-1D6EADA8291D}" destId="{7148661A-04A4-42A5-B4DD-1C3158AC5F4C}" srcOrd="17" destOrd="0" presId="urn:microsoft.com/office/officeart/2005/8/layout/default"/>
    <dgm:cxn modelId="{0A4F3E71-6C66-4F41-AE36-2C5B620CF71C}" type="presParOf" srcId="{A006F111-3939-4845-ABAB-1D6EADA8291D}" destId="{D00E36B1-F423-401D-8D81-9F60727FAF52}" srcOrd="18" destOrd="0" presId="urn:microsoft.com/office/officeart/2005/8/layout/default"/>
    <dgm:cxn modelId="{147299BB-667E-4371-B72A-D8CAA5CCD145}" type="presParOf" srcId="{A006F111-3939-4845-ABAB-1D6EADA8291D}" destId="{A5D14C3F-B005-43F3-8A88-7783A42F3247}" srcOrd="19" destOrd="0" presId="urn:microsoft.com/office/officeart/2005/8/layout/default"/>
    <dgm:cxn modelId="{A7482C40-2D4A-442F-B564-F5035236168E}" type="presParOf" srcId="{A006F111-3939-4845-ABAB-1D6EADA8291D}" destId="{67E28709-BC09-43A2-A2D4-F91D0471EA22}" srcOrd="20" destOrd="0" presId="urn:microsoft.com/office/officeart/2005/8/layout/default"/>
    <dgm:cxn modelId="{DF5C69F3-B24D-49FE-A39D-6796915504D3}" type="presParOf" srcId="{A006F111-3939-4845-ABAB-1D6EADA8291D}" destId="{BAB00452-7A7A-4062-894F-83D6121892FE}" srcOrd="21" destOrd="0" presId="urn:microsoft.com/office/officeart/2005/8/layout/default"/>
    <dgm:cxn modelId="{6C853D51-B560-4FFC-B722-D21BF9B0D75B}" type="presParOf" srcId="{A006F111-3939-4845-ABAB-1D6EADA8291D}" destId="{8DF48449-8EF5-44F5-8781-A92E1C83FD79}" srcOrd="22" destOrd="0" presId="urn:microsoft.com/office/officeart/2005/8/layout/default"/>
    <dgm:cxn modelId="{F4E332BB-C890-4E9E-9684-5A6EE3EFFD52}" type="presParOf" srcId="{A006F111-3939-4845-ABAB-1D6EADA8291D}" destId="{455E7F98-C081-4425-B92D-90696BF8DFCA}" srcOrd="23" destOrd="0" presId="urn:microsoft.com/office/officeart/2005/8/layout/default"/>
    <dgm:cxn modelId="{7F415792-8264-4C43-976D-B55E36B49D8C}" type="presParOf" srcId="{A006F111-3939-4845-ABAB-1D6EADA8291D}" destId="{FECEE8B9-796A-4205-809E-E5B42E8F612E}"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C1B86E0-2C34-4B5B-8840-CB3112D8B5F2}"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zh-CN" altLang="en-US"/>
        </a:p>
      </dgm:t>
    </dgm:pt>
    <dgm:pt modelId="{00856CE9-A688-42E9-8246-CB47843826FD}">
      <dgm:prSet phldrT="[文本]" custT="1"/>
      <dgm:spPr/>
      <dgm:t>
        <a:bodyPr/>
        <a:lstStyle/>
        <a:p>
          <a:r>
            <a:rPr lang="zh-CN" altLang="en-US" sz="3600" dirty="0"/>
            <a:t>压力测试</a:t>
          </a:r>
        </a:p>
      </dgm:t>
    </dgm:pt>
    <dgm:pt modelId="{41C7D82C-270A-423E-B2B7-9B03C4272C26}" type="parTrans" cxnId="{1D2673A5-8964-4C28-86AE-A0C9821C5A86}">
      <dgm:prSet/>
      <dgm:spPr/>
      <dgm:t>
        <a:bodyPr/>
        <a:lstStyle/>
        <a:p>
          <a:endParaRPr lang="zh-CN" altLang="en-US"/>
        </a:p>
      </dgm:t>
    </dgm:pt>
    <dgm:pt modelId="{F2C41B30-0EDC-49D3-BE6B-DDBF2C1706C6}" type="sibTrans" cxnId="{1D2673A5-8964-4C28-86AE-A0C9821C5A86}">
      <dgm:prSet/>
      <dgm:spPr/>
      <dgm:t>
        <a:bodyPr/>
        <a:lstStyle/>
        <a:p>
          <a:endParaRPr lang="zh-CN" altLang="en-US"/>
        </a:p>
      </dgm:t>
    </dgm:pt>
    <dgm:pt modelId="{C67D2576-683B-4C7A-878A-89957F82DDC2}">
      <dgm:prSet phldrT="[文本]" custT="1"/>
      <dgm:spPr/>
      <dgm:t>
        <a:bodyPr/>
        <a:lstStyle/>
        <a:p>
          <a:r>
            <a:rPr lang="zh-CN" altLang="en-US" sz="3200" dirty="0"/>
            <a:t>敏感性分析</a:t>
          </a:r>
        </a:p>
      </dgm:t>
    </dgm:pt>
    <dgm:pt modelId="{2152173D-137B-4BB7-8CF5-4FFC8478D79F}" type="parTrans" cxnId="{91769AC3-0A0C-458A-8411-B5013B88221C}">
      <dgm:prSet/>
      <dgm:spPr/>
      <dgm:t>
        <a:bodyPr/>
        <a:lstStyle/>
        <a:p>
          <a:endParaRPr lang="zh-CN" altLang="en-US"/>
        </a:p>
      </dgm:t>
    </dgm:pt>
    <dgm:pt modelId="{B3CE8455-9939-4885-936B-D2DFABFB2B8C}" type="sibTrans" cxnId="{91769AC3-0A0C-458A-8411-B5013B88221C}">
      <dgm:prSet/>
      <dgm:spPr/>
      <dgm:t>
        <a:bodyPr/>
        <a:lstStyle/>
        <a:p>
          <a:endParaRPr lang="zh-CN" altLang="en-US"/>
        </a:p>
      </dgm:t>
    </dgm:pt>
    <dgm:pt modelId="{5BD6ECB6-39FF-4D6B-9764-68ADE9311E0E}">
      <dgm:prSet phldrT="[文本]" custT="1"/>
      <dgm:spPr/>
      <dgm:t>
        <a:bodyPr/>
        <a:lstStyle/>
        <a:p>
          <a:r>
            <a:rPr lang="zh-CN" altLang="en-US" sz="3200" dirty="0"/>
            <a:t>情景分析</a:t>
          </a:r>
        </a:p>
      </dgm:t>
    </dgm:pt>
    <dgm:pt modelId="{1A5B3B5D-D0BA-40C3-8310-72F275776D75}" type="parTrans" cxnId="{EB0C7582-C20F-4B39-983D-BFA9199DE08B}">
      <dgm:prSet/>
      <dgm:spPr/>
      <dgm:t>
        <a:bodyPr/>
        <a:lstStyle/>
        <a:p>
          <a:endParaRPr lang="zh-CN" altLang="en-US"/>
        </a:p>
      </dgm:t>
    </dgm:pt>
    <dgm:pt modelId="{93D0F3C9-1E84-472B-984F-D4DFB2C89397}" type="sibTrans" cxnId="{EB0C7582-C20F-4B39-983D-BFA9199DE08B}">
      <dgm:prSet/>
      <dgm:spPr/>
      <dgm:t>
        <a:bodyPr/>
        <a:lstStyle/>
        <a:p>
          <a:endParaRPr lang="zh-CN" altLang="en-US"/>
        </a:p>
      </dgm:t>
    </dgm:pt>
    <dgm:pt modelId="{E2682073-07A2-44D4-8E27-957BAA2FFA74}">
      <dgm:prSet phldrT="[文本]" custT="1"/>
      <dgm:spPr/>
      <dgm:t>
        <a:bodyPr/>
        <a:lstStyle/>
        <a:p>
          <a:r>
            <a:rPr lang="zh-CN" altLang="en-US" sz="2400" dirty="0"/>
            <a:t>历史情景分析</a:t>
          </a:r>
        </a:p>
      </dgm:t>
    </dgm:pt>
    <dgm:pt modelId="{7B844410-72C1-4B43-B6FC-AEB3654A811E}" type="parTrans" cxnId="{DA3F6246-BDC6-4672-9E01-704C7825535D}">
      <dgm:prSet/>
      <dgm:spPr/>
      <dgm:t>
        <a:bodyPr/>
        <a:lstStyle/>
        <a:p>
          <a:endParaRPr lang="zh-CN" altLang="en-US"/>
        </a:p>
      </dgm:t>
    </dgm:pt>
    <dgm:pt modelId="{9541CD37-EEC4-41F5-B502-EF566B928508}" type="sibTrans" cxnId="{DA3F6246-BDC6-4672-9E01-704C7825535D}">
      <dgm:prSet/>
      <dgm:spPr/>
      <dgm:t>
        <a:bodyPr/>
        <a:lstStyle/>
        <a:p>
          <a:endParaRPr lang="zh-CN" altLang="en-US"/>
        </a:p>
      </dgm:t>
    </dgm:pt>
    <dgm:pt modelId="{9F078C40-EC50-4B3B-922C-F59411F2CEE2}">
      <dgm:prSet phldrT="[文本]" custT="1"/>
      <dgm:spPr/>
      <dgm:t>
        <a:bodyPr/>
        <a:lstStyle/>
        <a:p>
          <a:r>
            <a:rPr lang="zh-CN" altLang="en-US" sz="2400" dirty="0"/>
            <a:t>假设性情景分析</a:t>
          </a:r>
        </a:p>
      </dgm:t>
    </dgm:pt>
    <dgm:pt modelId="{EA1716DA-C21E-4CCA-AFFA-B914824B2B91}" type="parTrans" cxnId="{97D7BD79-216B-4386-A336-4D684B15075C}">
      <dgm:prSet/>
      <dgm:spPr/>
      <dgm:t>
        <a:bodyPr/>
        <a:lstStyle/>
        <a:p>
          <a:endParaRPr lang="zh-CN" altLang="en-US"/>
        </a:p>
      </dgm:t>
    </dgm:pt>
    <dgm:pt modelId="{FFEF9593-8B58-4EFD-9662-905C39F19004}" type="sibTrans" cxnId="{97D7BD79-216B-4386-A336-4D684B15075C}">
      <dgm:prSet/>
      <dgm:spPr/>
      <dgm:t>
        <a:bodyPr/>
        <a:lstStyle/>
        <a:p>
          <a:endParaRPr lang="zh-CN" altLang="en-US"/>
        </a:p>
      </dgm:t>
    </dgm:pt>
    <dgm:pt modelId="{DA5B1E7D-7A9B-4185-BB8C-E75368F17222}" type="pres">
      <dgm:prSet presAssocID="{2C1B86E0-2C34-4B5B-8840-CB3112D8B5F2}" presName="diagram" presStyleCnt="0">
        <dgm:presLayoutVars>
          <dgm:chPref val="1"/>
          <dgm:dir/>
          <dgm:animOne val="branch"/>
          <dgm:animLvl val="lvl"/>
          <dgm:resizeHandles val="exact"/>
        </dgm:presLayoutVars>
      </dgm:prSet>
      <dgm:spPr/>
    </dgm:pt>
    <dgm:pt modelId="{35B5E84E-D8EF-4C31-BF54-8B8878BDB45D}" type="pres">
      <dgm:prSet presAssocID="{00856CE9-A688-42E9-8246-CB47843826FD}" presName="root1" presStyleCnt="0"/>
      <dgm:spPr/>
    </dgm:pt>
    <dgm:pt modelId="{F3FB7A38-7AE2-44B7-B926-ECC0D5A5CF87}" type="pres">
      <dgm:prSet presAssocID="{00856CE9-A688-42E9-8246-CB47843826FD}" presName="LevelOneTextNode" presStyleLbl="node0" presStyleIdx="0" presStyleCnt="1">
        <dgm:presLayoutVars>
          <dgm:chPref val="3"/>
        </dgm:presLayoutVars>
      </dgm:prSet>
      <dgm:spPr/>
    </dgm:pt>
    <dgm:pt modelId="{CFF11236-079B-43D8-BD37-EBD5E7A337E5}" type="pres">
      <dgm:prSet presAssocID="{00856CE9-A688-42E9-8246-CB47843826FD}" presName="level2hierChild" presStyleCnt="0"/>
      <dgm:spPr/>
    </dgm:pt>
    <dgm:pt modelId="{21A3584B-D9D0-4966-AE6C-946838427204}" type="pres">
      <dgm:prSet presAssocID="{2152173D-137B-4BB7-8CF5-4FFC8478D79F}" presName="conn2-1" presStyleLbl="parChTrans1D2" presStyleIdx="0" presStyleCnt="2"/>
      <dgm:spPr/>
    </dgm:pt>
    <dgm:pt modelId="{1B6E4AEA-8C80-4864-AB9E-76BE1ACE281C}" type="pres">
      <dgm:prSet presAssocID="{2152173D-137B-4BB7-8CF5-4FFC8478D79F}" presName="connTx" presStyleLbl="parChTrans1D2" presStyleIdx="0" presStyleCnt="2"/>
      <dgm:spPr/>
    </dgm:pt>
    <dgm:pt modelId="{DF986AAC-9E9D-4EEB-AE26-1BBD7FA2F5C5}" type="pres">
      <dgm:prSet presAssocID="{C67D2576-683B-4C7A-878A-89957F82DDC2}" presName="root2" presStyleCnt="0"/>
      <dgm:spPr/>
    </dgm:pt>
    <dgm:pt modelId="{B9439E3B-357C-4FBD-8D14-7F272A72A53F}" type="pres">
      <dgm:prSet presAssocID="{C67D2576-683B-4C7A-878A-89957F82DDC2}" presName="LevelTwoTextNode" presStyleLbl="node2" presStyleIdx="0" presStyleCnt="2">
        <dgm:presLayoutVars>
          <dgm:chPref val="3"/>
        </dgm:presLayoutVars>
      </dgm:prSet>
      <dgm:spPr/>
    </dgm:pt>
    <dgm:pt modelId="{D86AC6B6-B65B-4DC5-94F6-0709BED3BBF2}" type="pres">
      <dgm:prSet presAssocID="{C67D2576-683B-4C7A-878A-89957F82DDC2}" presName="level3hierChild" presStyleCnt="0"/>
      <dgm:spPr/>
    </dgm:pt>
    <dgm:pt modelId="{65319AAB-5EA5-4B33-A467-679F57ADBD84}" type="pres">
      <dgm:prSet presAssocID="{1A5B3B5D-D0BA-40C3-8310-72F275776D75}" presName="conn2-1" presStyleLbl="parChTrans1D2" presStyleIdx="1" presStyleCnt="2"/>
      <dgm:spPr/>
    </dgm:pt>
    <dgm:pt modelId="{0B93076D-FCEC-44C9-B435-7009C47D1643}" type="pres">
      <dgm:prSet presAssocID="{1A5B3B5D-D0BA-40C3-8310-72F275776D75}" presName="connTx" presStyleLbl="parChTrans1D2" presStyleIdx="1" presStyleCnt="2"/>
      <dgm:spPr/>
    </dgm:pt>
    <dgm:pt modelId="{E9E2CEC9-8138-43A9-BC49-9BE34016E52B}" type="pres">
      <dgm:prSet presAssocID="{5BD6ECB6-39FF-4D6B-9764-68ADE9311E0E}" presName="root2" presStyleCnt="0"/>
      <dgm:spPr/>
    </dgm:pt>
    <dgm:pt modelId="{86308CCE-5480-4520-80B2-A4BE8D9178D3}" type="pres">
      <dgm:prSet presAssocID="{5BD6ECB6-39FF-4D6B-9764-68ADE9311E0E}" presName="LevelTwoTextNode" presStyleLbl="node2" presStyleIdx="1" presStyleCnt="2">
        <dgm:presLayoutVars>
          <dgm:chPref val="3"/>
        </dgm:presLayoutVars>
      </dgm:prSet>
      <dgm:spPr/>
    </dgm:pt>
    <dgm:pt modelId="{E6325AE6-4BA1-487E-B2DE-DFEDAB6F09F9}" type="pres">
      <dgm:prSet presAssocID="{5BD6ECB6-39FF-4D6B-9764-68ADE9311E0E}" presName="level3hierChild" presStyleCnt="0"/>
      <dgm:spPr/>
    </dgm:pt>
    <dgm:pt modelId="{A88346A0-F56E-4BC9-92E8-8C760A35D1C1}" type="pres">
      <dgm:prSet presAssocID="{7B844410-72C1-4B43-B6FC-AEB3654A811E}" presName="conn2-1" presStyleLbl="parChTrans1D3" presStyleIdx="0" presStyleCnt="2"/>
      <dgm:spPr/>
    </dgm:pt>
    <dgm:pt modelId="{1984FD9E-1B46-4E89-A05A-42E3195DBD40}" type="pres">
      <dgm:prSet presAssocID="{7B844410-72C1-4B43-B6FC-AEB3654A811E}" presName="connTx" presStyleLbl="parChTrans1D3" presStyleIdx="0" presStyleCnt="2"/>
      <dgm:spPr/>
    </dgm:pt>
    <dgm:pt modelId="{CEF0C958-85C5-430A-8E30-766DAABC19B6}" type="pres">
      <dgm:prSet presAssocID="{E2682073-07A2-44D4-8E27-957BAA2FFA74}" presName="root2" presStyleCnt="0"/>
      <dgm:spPr/>
    </dgm:pt>
    <dgm:pt modelId="{E7D47324-49DE-42EB-B4E5-5343B878A947}" type="pres">
      <dgm:prSet presAssocID="{E2682073-07A2-44D4-8E27-957BAA2FFA74}" presName="LevelTwoTextNode" presStyleLbl="node3" presStyleIdx="0" presStyleCnt="2">
        <dgm:presLayoutVars>
          <dgm:chPref val="3"/>
        </dgm:presLayoutVars>
      </dgm:prSet>
      <dgm:spPr/>
    </dgm:pt>
    <dgm:pt modelId="{9E7BD6CE-08DF-4F85-8C20-75069654E744}" type="pres">
      <dgm:prSet presAssocID="{E2682073-07A2-44D4-8E27-957BAA2FFA74}" presName="level3hierChild" presStyleCnt="0"/>
      <dgm:spPr/>
    </dgm:pt>
    <dgm:pt modelId="{F8BFFA4C-73DE-485D-9063-C5F7B1E98DC4}" type="pres">
      <dgm:prSet presAssocID="{EA1716DA-C21E-4CCA-AFFA-B914824B2B91}" presName="conn2-1" presStyleLbl="parChTrans1D3" presStyleIdx="1" presStyleCnt="2"/>
      <dgm:spPr/>
    </dgm:pt>
    <dgm:pt modelId="{CCD5EA55-095D-4E2E-ABEA-DD97C413FF0B}" type="pres">
      <dgm:prSet presAssocID="{EA1716DA-C21E-4CCA-AFFA-B914824B2B91}" presName="connTx" presStyleLbl="parChTrans1D3" presStyleIdx="1" presStyleCnt="2"/>
      <dgm:spPr/>
    </dgm:pt>
    <dgm:pt modelId="{BB94587A-7804-4D35-BA27-E89B282A800F}" type="pres">
      <dgm:prSet presAssocID="{9F078C40-EC50-4B3B-922C-F59411F2CEE2}" presName="root2" presStyleCnt="0"/>
      <dgm:spPr/>
    </dgm:pt>
    <dgm:pt modelId="{772026F2-3045-4DF3-9DE1-3570D2AD7DC5}" type="pres">
      <dgm:prSet presAssocID="{9F078C40-EC50-4B3B-922C-F59411F2CEE2}" presName="LevelTwoTextNode" presStyleLbl="node3" presStyleIdx="1" presStyleCnt="2">
        <dgm:presLayoutVars>
          <dgm:chPref val="3"/>
        </dgm:presLayoutVars>
      </dgm:prSet>
      <dgm:spPr/>
    </dgm:pt>
    <dgm:pt modelId="{0017B7BA-E79F-4421-A1C6-FD969C522945}" type="pres">
      <dgm:prSet presAssocID="{9F078C40-EC50-4B3B-922C-F59411F2CEE2}" presName="level3hierChild" presStyleCnt="0"/>
      <dgm:spPr/>
    </dgm:pt>
  </dgm:ptLst>
  <dgm:cxnLst>
    <dgm:cxn modelId="{AA49AC03-285F-4508-8B66-0AB20701360D}" type="presOf" srcId="{EA1716DA-C21E-4CCA-AFFA-B914824B2B91}" destId="{CCD5EA55-095D-4E2E-ABEA-DD97C413FF0B}" srcOrd="1" destOrd="0" presId="urn:microsoft.com/office/officeart/2005/8/layout/hierarchy2"/>
    <dgm:cxn modelId="{C4A2E211-3090-44AC-A09B-A5026AF589E0}" type="presOf" srcId="{5BD6ECB6-39FF-4D6B-9764-68ADE9311E0E}" destId="{86308CCE-5480-4520-80B2-A4BE8D9178D3}" srcOrd="0" destOrd="0" presId="urn:microsoft.com/office/officeart/2005/8/layout/hierarchy2"/>
    <dgm:cxn modelId="{DA3F6246-BDC6-4672-9E01-704C7825535D}" srcId="{5BD6ECB6-39FF-4D6B-9764-68ADE9311E0E}" destId="{E2682073-07A2-44D4-8E27-957BAA2FFA74}" srcOrd="0" destOrd="0" parTransId="{7B844410-72C1-4B43-B6FC-AEB3654A811E}" sibTransId="{9541CD37-EEC4-41F5-B502-EF566B928508}"/>
    <dgm:cxn modelId="{F910E348-1CC7-4461-BD03-BD98F971D4B8}" type="presOf" srcId="{1A5B3B5D-D0BA-40C3-8310-72F275776D75}" destId="{65319AAB-5EA5-4B33-A467-679F57ADBD84}" srcOrd="0" destOrd="0" presId="urn:microsoft.com/office/officeart/2005/8/layout/hierarchy2"/>
    <dgm:cxn modelId="{03632F4B-8889-4464-9AAA-0567051D0E0A}" type="presOf" srcId="{E2682073-07A2-44D4-8E27-957BAA2FFA74}" destId="{E7D47324-49DE-42EB-B4E5-5343B878A947}" srcOrd="0" destOrd="0" presId="urn:microsoft.com/office/officeart/2005/8/layout/hierarchy2"/>
    <dgm:cxn modelId="{0466DD4B-4401-4604-8916-029EFB339159}" type="presOf" srcId="{7B844410-72C1-4B43-B6FC-AEB3654A811E}" destId="{A88346A0-F56E-4BC9-92E8-8C760A35D1C1}" srcOrd="0" destOrd="0" presId="urn:microsoft.com/office/officeart/2005/8/layout/hierarchy2"/>
    <dgm:cxn modelId="{97D7BD79-216B-4386-A336-4D684B15075C}" srcId="{5BD6ECB6-39FF-4D6B-9764-68ADE9311E0E}" destId="{9F078C40-EC50-4B3B-922C-F59411F2CEE2}" srcOrd="1" destOrd="0" parTransId="{EA1716DA-C21E-4CCA-AFFA-B914824B2B91}" sibTransId="{FFEF9593-8B58-4EFD-9662-905C39F19004}"/>
    <dgm:cxn modelId="{CE05057C-657B-46DA-8DF2-4ABA0B549F2B}" type="presOf" srcId="{EA1716DA-C21E-4CCA-AFFA-B914824B2B91}" destId="{F8BFFA4C-73DE-485D-9063-C5F7B1E98DC4}" srcOrd="0" destOrd="0" presId="urn:microsoft.com/office/officeart/2005/8/layout/hierarchy2"/>
    <dgm:cxn modelId="{EBE6A57E-374E-4B99-B47D-782C97F4B635}" type="presOf" srcId="{2152173D-137B-4BB7-8CF5-4FFC8478D79F}" destId="{21A3584B-D9D0-4966-AE6C-946838427204}" srcOrd="0" destOrd="0" presId="urn:microsoft.com/office/officeart/2005/8/layout/hierarchy2"/>
    <dgm:cxn modelId="{83511480-4867-4C43-8E63-F90D41CA764E}" type="presOf" srcId="{9F078C40-EC50-4B3B-922C-F59411F2CEE2}" destId="{772026F2-3045-4DF3-9DE1-3570D2AD7DC5}" srcOrd="0" destOrd="0" presId="urn:microsoft.com/office/officeart/2005/8/layout/hierarchy2"/>
    <dgm:cxn modelId="{EB0C7582-C20F-4B39-983D-BFA9199DE08B}" srcId="{00856CE9-A688-42E9-8246-CB47843826FD}" destId="{5BD6ECB6-39FF-4D6B-9764-68ADE9311E0E}" srcOrd="1" destOrd="0" parTransId="{1A5B3B5D-D0BA-40C3-8310-72F275776D75}" sibTransId="{93D0F3C9-1E84-472B-984F-D4DFB2C89397}"/>
    <dgm:cxn modelId="{93721584-9090-4EB7-A1F3-79D0E1A822C0}" type="presOf" srcId="{00856CE9-A688-42E9-8246-CB47843826FD}" destId="{F3FB7A38-7AE2-44B7-B926-ECC0D5A5CF87}" srcOrd="0" destOrd="0" presId="urn:microsoft.com/office/officeart/2005/8/layout/hierarchy2"/>
    <dgm:cxn modelId="{1D2673A5-8964-4C28-86AE-A0C9821C5A86}" srcId="{2C1B86E0-2C34-4B5B-8840-CB3112D8B5F2}" destId="{00856CE9-A688-42E9-8246-CB47843826FD}" srcOrd="0" destOrd="0" parTransId="{41C7D82C-270A-423E-B2B7-9B03C4272C26}" sibTransId="{F2C41B30-0EDC-49D3-BE6B-DDBF2C1706C6}"/>
    <dgm:cxn modelId="{9330F6AF-A25C-4525-9B5D-FBF7D8F46A30}" type="presOf" srcId="{1A5B3B5D-D0BA-40C3-8310-72F275776D75}" destId="{0B93076D-FCEC-44C9-B435-7009C47D1643}" srcOrd="1" destOrd="0" presId="urn:microsoft.com/office/officeart/2005/8/layout/hierarchy2"/>
    <dgm:cxn modelId="{91769AC3-0A0C-458A-8411-B5013B88221C}" srcId="{00856CE9-A688-42E9-8246-CB47843826FD}" destId="{C67D2576-683B-4C7A-878A-89957F82DDC2}" srcOrd="0" destOrd="0" parTransId="{2152173D-137B-4BB7-8CF5-4FFC8478D79F}" sibTransId="{B3CE8455-9939-4885-936B-D2DFABFB2B8C}"/>
    <dgm:cxn modelId="{71C120E7-5323-4EE9-8325-A677551162B9}" type="presOf" srcId="{7B844410-72C1-4B43-B6FC-AEB3654A811E}" destId="{1984FD9E-1B46-4E89-A05A-42E3195DBD40}" srcOrd="1" destOrd="0" presId="urn:microsoft.com/office/officeart/2005/8/layout/hierarchy2"/>
    <dgm:cxn modelId="{E8468AEC-60BF-408B-A567-82C8046DDEF6}" type="presOf" srcId="{2C1B86E0-2C34-4B5B-8840-CB3112D8B5F2}" destId="{DA5B1E7D-7A9B-4185-BB8C-E75368F17222}" srcOrd="0" destOrd="0" presId="urn:microsoft.com/office/officeart/2005/8/layout/hierarchy2"/>
    <dgm:cxn modelId="{9E6995ED-5D96-40D9-B30E-F617A526D760}" type="presOf" srcId="{C67D2576-683B-4C7A-878A-89957F82DDC2}" destId="{B9439E3B-357C-4FBD-8D14-7F272A72A53F}" srcOrd="0" destOrd="0" presId="urn:microsoft.com/office/officeart/2005/8/layout/hierarchy2"/>
    <dgm:cxn modelId="{41DB64F3-4B46-4F2A-9705-AB735351C9C1}" type="presOf" srcId="{2152173D-137B-4BB7-8CF5-4FFC8478D79F}" destId="{1B6E4AEA-8C80-4864-AB9E-76BE1ACE281C}" srcOrd="1" destOrd="0" presId="urn:microsoft.com/office/officeart/2005/8/layout/hierarchy2"/>
    <dgm:cxn modelId="{7DFE5D40-601E-44B2-9116-0B508CEA0CF5}" type="presParOf" srcId="{DA5B1E7D-7A9B-4185-BB8C-E75368F17222}" destId="{35B5E84E-D8EF-4C31-BF54-8B8878BDB45D}" srcOrd="0" destOrd="0" presId="urn:microsoft.com/office/officeart/2005/8/layout/hierarchy2"/>
    <dgm:cxn modelId="{F3154C83-D2F2-44EF-A4CA-9A22637A1413}" type="presParOf" srcId="{35B5E84E-D8EF-4C31-BF54-8B8878BDB45D}" destId="{F3FB7A38-7AE2-44B7-B926-ECC0D5A5CF87}" srcOrd="0" destOrd="0" presId="urn:microsoft.com/office/officeart/2005/8/layout/hierarchy2"/>
    <dgm:cxn modelId="{5016DF60-ED6A-4DEE-A45A-0C5271ACD3E1}" type="presParOf" srcId="{35B5E84E-D8EF-4C31-BF54-8B8878BDB45D}" destId="{CFF11236-079B-43D8-BD37-EBD5E7A337E5}" srcOrd="1" destOrd="0" presId="urn:microsoft.com/office/officeart/2005/8/layout/hierarchy2"/>
    <dgm:cxn modelId="{C72A2191-FB9C-48C6-A427-44340237C1A1}" type="presParOf" srcId="{CFF11236-079B-43D8-BD37-EBD5E7A337E5}" destId="{21A3584B-D9D0-4966-AE6C-946838427204}" srcOrd="0" destOrd="0" presId="urn:microsoft.com/office/officeart/2005/8/layout/hierarchy2"/>
    <dgm:cxn modelId="{66CAD8D9-3C59-4840-A4E5-6C56C30E313E}" type="presParOf" srcId="{21A3584B-D9D0-4966-AE6C-946838427204}" destId="{1B6E4AEA-8C80-4864-AB9E-76BE1ACE281C}" srcOrd="0" destOrd="0" presId="urn:microsoft.com/office/officeart/2005/8/layout/hierarchy2"/>
    <dgm:cxn modelId="{7968DF5D-4835-4A99-9DA9-2BCA728D6209}" type="presParOf" srcId="{CFF11236-079B-43D8-BD37-EBD5E7A337E5}" destId="{DF986AAC-9E9D-4EEB-AE26-1BBD7FA2F5C5}" srcOrd="1" destOrd="0" presId="urn:microsoft.com/office/officeart/2005/8/layout/hierarchy2"/>
    <dgm:cxn modelId="{7DE04CFE-911C-48DA-8455-9D3518C951E6}" type="presParOf" srcId="{DF986AAC-9E9D-4EEB-AE26-1BBD7FA2F5C5}" destId="{B9439E3B-357C-4FBD-8D14-7F272A72A53F}" srcOrd="0" destOrd="0" presId="urn:microsoft.com/office/officeart/2005/8/layout/hierarchy2"/>
    <dgm:cxn modelId="{D1B66534-21B3-4312-BCB5-C6B14C5CA00D}" type="presParOf" srcId="{DF986AAC-9E9D-4EEB-AE26-1BBD7FA2F5C5}" destId="{D86AC6B6-B65B-4DC5-94F6-0709BED3BBF2}" srcOrd="1" destOrd="0" presId="urn:microsoft.com/office/officeart/2005/8/layout/hierarchy2"/>
    <dgm:cxn modelId="{53EF6000-9404-4696-B5CE-BECF60888E89}" type="presParOf" srcId="{CFF11236-079B-43D8-BD37-EBD5E7A337E5}" destId="{65319AAB-5EA5-4B33-A467-679F57ADBD84}" srcOrd="2" destOrd="0" presId="urn:microsoft.com/office/officeart/2005/8/layout/hierarchy2"/>
    <dgm:cxn modelId="{BBF9B501-B85E-4C9B-922F-16AC4FBFA453}" type="presParOf" srcId="{65319AAB-5EA5-4B33-A467-679F57ADBD84}" destId="{0B93076D-FCEC-44C9-B435-7009C47D1643}" srcOrd="0" destOrd="0" presId="urn:microsoft.com/office/officeart/2005/8/layout/hierarchy2"/>
    <dgm:cxn modelId="{C351884D-0436-4CC1-B142-96189E94670A}" type="presParOf" srcId="{CFF11236-079B-43D8-BD37-EBD5E7A337E5}" destId="{E9E2CEC9-8138-43A9-BC49-9BE34016E52B}" srcOrd="3" destOrd="0" presId="urn:microsoft.com/office/officeart/2005/8/layout/hierarchy2"/>
    <dgm:cxn modelId="{8166CD95-CA5D-4437-B5FB-D22E06A1BB54}" type="presParOf" srcId="{E9E2CEC9-8138-43A9-BC49-9BE34016E52B}" destId="{86308CCE-5480-4520-80B2-A4BE8D9178D3}" srcOrd="0" destOrd="0" presId="urn:microsoft.com/office/officeart/2005/8/layout/hierarchy2"/>
    <dgm:cxn modelId="{736D2815-0EA7-4195-A1B8-587C5C395F38}" type="presParOf" srcId="{E9E2CEC9-8138-43A9-BC49-9BE34016E52B}" destId="{E6325AE6-4BA1-487E-B2DE-DFEDAB6F09F9}" srcOrd="1" destOrd="0" presId="urn:microsoft.com/office/officeart/2005/8/layout/hierarchy2"/>
    <dgm:cxn modelId="{BCC22D28-27DA-4E78-A085-23559ACD6B9E}" type="presParOf" srcId="{E6325AE6-4BA1-487E-B2DE-DFEDAB6F09F9}" destId="{A88346A0-F56E-4BC9-92E8-8C760A35D1C1}" srcOrd="0" destOrd="0" presId="urn:microsoft.com/office/officeart/2005/8/layout/hierarchy2"/>
    <dgm:cxn modelId="{3A7D884C-2E7A-4B23-BA04-2C1451D838CE}" type="presParOf" srcId="{A88346A0-F56E-4BC9-92E8-8C760A35D1C1}" destId="{1984FD9E-1B46-4E89-A05A-42E3195DBD40}" srcOrd="0" destOrd="0" presId="urn:microsoft.com/office/officeart/2005/8/layout/hierarchy2"/>
    <dgm:cxn modelId="{0961EC17-659A-4394-AECA-FA271D698FC3}" type="presParOf" srcId="{E6325AE6-4BA1-487E-B2DE-DFEDAB6F09F9}" destId="{CEF0C958-85C5-430A-8E30-766DAABC19B6}" srcOrd="1" destOrd="0" presId="urn:microsoft.com/office/officeart/2005/8/layout/hierarchy2"/>
    <dgm:cxn modelId="{EBBB6529-0A3E-47C0-86BC-DFF9265AE7D7}" type="presParOf" srcId="{CEF0C958-85C5-430A-8E30-766DAABC19B6}" destId="{E7D47324-49DE-42EB-B4E5-5343B878A947}" srcOrd="0" destOrd="0" presId="urn:microsoft.com/office/officeart/2005/8/layout/hierarchy2"/>
    <dgm:cxn modelId="{704D5E17-E448-4544-B8FC-D7789DA1CF81}" type="presParOf" srcId="{CEF0C958-85C5-430A-8E30-766DAABC19B6}" destId="{9E7BD6CE-08DF-4F85-8C20-75069654E744}" srcOrd="1" destOrd="0" presId="urn:microsoft.com/office/officeart/2005/8/layout/hierarchy2"/>
    <dgm:cxn modelId="{0DE8C0C6-B8DE-4D2C-9646-7CB91E865D6F}" type="presParOf" srcId="{E6325AE6-4BA1-487E-B2DE-DFEDAB6F09F9}" destId="{F8BFFA4C-73DE-485D-9063-C5F7B1E98DC4}" srcOrd="2" destOrd="0" presId="urn:microsoft.com/office/officeart/2005/8/layout/hierarchy2"/>
    <dgm:cxn modelId="{5BF7D77E-EF53-4827-A729-C4FDC7BCF527}" type="presParOf" srcId="{F8BFFA4C-73DE-485D-9063-C5F7B1E98DC4}" destId="{CCD5EA55-095D-4E2E-ABEA-DD97C413FF0B}" srcOrd="0" destOrd="0" presId="urn:microsoft.com/office/officeart/2005/8/layout/hierarchy2"/>
    <dgm:cxn modelId="{7262ED78-1121-47AF-AD87-D94E260CFE9F}" type="presParOf" srcId="{E6325AE6-4BA1-487E-B2DE-DFEDAB6F09F9}" destId="{BB94587A-7804-4D35-BA27-E89B282A800F}" srcOrd="3" destOrd="0" presId="urn:microsoft.com/office/officeart/2005/8/layout/hierarchy2"/>
    <dgm:cxn modelId="{9E31C242-4DA8-4A54-9DDD-F87A56C50D05}" type="presParOf" srcId="{BB94587A-7804-4D35-BA27-E89B282A800F}" destId="{772026F2-3045-4DF3-9DE1-3570D2AD7DC5}" srcOrd="0" destOrd="0" presId="urn:microsoft.com/office/officeart/2005/8/layout/hierarchy2"/>
    <dgm:cxn modelId="{FEA41476-53BB-4F38-84D9-0056AFEA4261}" type="presParOf" srcId="{BB94587A-7804-4D35-BA27-E89B282A800F}" destId="{0017B7BA-E79F-4421-A1C6-FD969C52294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089B879-497A-4D7E-80AE-4C116B576874}" type="doc">
      <dgm:prSet loTypeId="urn:microsoft.com/office/officeart/2005/8/layout/chevron2" loCatId="list" qsTypeId="urn:microsoft.com/office/officeart/2005/8/quickstyle/3d2" qsCatId="3D" csTypeId="urn:microsoft.com/office/officeart/2005/8/colors/colorful4" csCatId="colorful" phldr="1"/>
      <dgm:spPr/>
      <dgm:t>
        <a:bodyPr/>
        <a:lstStyle/>
        <a:p>
          <a:endParaRPr lang="zh-CN" altLang="en-US"/>
        </a:p>
      </dgm:t>
    </dgm:pt>
    <dgm:pt modelId="{8EFB6772-2B9F-495D-817B-D369C5A9C03A}">
      <dgm:prSet phldrT="[文本]"/>
      <dgm:spPr/>
      <dgm:t>
        <a:bodyPr/>
        <a:lstStyle/>
        <a:p>
          <a:r>
            <a:rPr lang="zh-CN" altLang="en-US" dirty="0"/>
            <a:t>客户资产保护</a:t>
          </a:r>
        </a:p>
      </dgm:t>
    </dgm:pt>
    <dgm:pt modelId="{F3AC4F24-5612-4ED7-AA5F-C898C3F1B19B}" type="parTrans" cxnId="{F40008C8-A91C-418F-ADBA-9E747081327B}">
      <dgm:prSet/>
      <dgm:spPr/>
      <dgm:t>
        <a:bodyPr/>
        <a:lstStyle/>
        <a:p>
          <a:endParaRPr lang="zh-CN" altLang="en-US"/>
        </a:p>
      </dgm:t>
    </dgm:pt>
    <dgm:pt modelId="{9FAA0CCF-DEFF-47B2-ADF4-03F8C0C68EDF}" type="sibTrans" cxnId="{F40008C8-A91C-418F-ADBA-9E747081327B}">
      <dgm:prSet/>
      <dgm:spPr/>
      <dgm:t>
        <a:bodyPr/>
        <a:lstStyle/>
        <a:p>
          <a:endParaRPr lang="zh-CN" altLang="en-US"/>
        </a:p>
      </dgm:t>
    </dgm:pt>
    <dgm:pt modelId="{1B64FA46-0CC3-415A-AC3E-A7393AA26462}">
      <dgm:prSet phldrT="[文本]" custT="1"/>
      <dgm:spPr/>
      <dgm:t>
        <a:bodyPr/>
        <a:lstStyle/>
        <a:p>
          <a:r>
            <a:rPr lang="zh-CN" altLang="en-US" sz="1800" dirty="0"/>
            <a:t>保护客户资产的安全是监管的核心任务</a:t>
          </a:r>
        </a:p>
      </dgm:t>
    </dgm:pt>
    <dgm:pt modelId="{A6315305-CF45-4E06-A288-526E048F6CBB}" type="parTrans" cxnId="{FB09DAFC-345C-4B49-BA10-0367544274C9}">
      <dgm:prSet/>
      <dgm:spPr/>
      <dgm:t>
        <a:bodyPr/>
        <a:lstStyle/>
        <a:p>
          <a:endParaRPr lang="zh-CN" altLang="en-US"/>
        </a:p>
      </dgm:t>
    </dgm:pt>
    <dgm:pt modelId="{30189F4E-417C-4349-8EAF-0575F3300376}" type="sibTrans" cxnId="{FB09DAFC-345C-4B49-BA10-0367544274C9}">
      <dgm:prSet/>
      <dgm:spPr/>
      <dgm:t>
        <a:bodyPr/>
        <a:lstStyle/>
        <a:p>
          <a:endParaRPr lang="zh-CN" altLang="en-US"/>
        </a:p>
      </dgm:t>
    </dgm:pt>
    <dgm:pt modelId="{646AB777-5BB5-4986-AC3C-D7B30188BE98}">
      <dgm:prSet phldrT="[文本]" custT="1"/>
      <dgm:spPr/>
      <dgm:t>
        <a:bodyPr/>
        <a:lstStyle/>
        <a:p>
          <a:r>
            <a:rPr lang="zh-CN" altLang="en-US" sz="1800" dirty="0"/>
            <a:t>目前对期货公司实行保证金监控制度</a:t>
          </a:r>
        </a:p>
      </dgm:t>
    </dgm:pt>
    <dgm:pt modelId="{79224B2D-BA53-4DA5-90BF-A7C1669F1351}" type="parTrans" cxnId="{5ADCCE7D-9857-40E1-9AFF-C0EBE35EAF20}">
      <dgm:prSet/>
      <dgm:spPr/>
      <dgm:t>
        <a:bodyPr/>
        <a:lstStyle/>
        <a:p>
          <a:endParaRPr lang="zh-CN" altLang="en-US"/>
        </a:p>
      </dgm:t>
    </dgm:pt>
    <dgm:pt modelId="{65020B97-B671-4C69-995E-76F7B81BBEB2}" type="sibTrans" cxnId="{5ADCCE7D-9857-40E1-9AFF-C0EBE35EAF20}">
      <dgm:prSet/>
      <dgm:spPr/>
      <dgm:t>
        <a:bodyPr/>
        <a:lstStyle/>
        <a:p>
          <a:endParaRPr lang="zh-CN" altLang="en-US"/>
        </a:p>
      </dgm:t>
    </dgm:pt>
    <dgm:pt modelId="{89C8EACF-6174-4687-BF62-3A2D86135E6F}">
      <dgm:prSet phldrT="[文本]"/>
      <dgm:spPr/>
      <dgm:t>
        <a:bodyPr/>
        <a:lstStyle/>
        <a:p>
          <a:r>
            <a:rPr lang="zh-CN" altLang="en-US" dirty="0"/>
            <a:t>资本充足监管</a:t>
          </a:r>
        </a:p>
      </dgm:t>
    </dgm:pt>
    <dgm:pt modelId="{9D1B8E6F-06E4-4F4E-B496-D9DAE18B4071}" type="parTrans" cxnId="{63E3A0A2-9830-4193-B8A2-C9A9819ED941}">
      <dgm:prSet/>
      <dgm:spPr/>
      <dgm:t>
        <a:bodyPr/>
        <a:lstStyle/>
        <a:p>
          <a:endParaRPr lang="zh-CN" altLang="en-US"/>
        </a:p>
      </dgm:t>
    </dgm:pt>
    <dgm:pt modelId="{786EFE03-ED41-4169-881E-05E565EA2BD9}" type="sibTrans" cxnId="{63E3A0A2-9830-4193-B8A2-C9A9819ED941}">
      <dgm:prSet/>
      <dgm:spPr/>
      <dgm:t>
        <a:bodyPr/>
        <a:lstStyle/>
        <a:p>
          <a:endParaRPr lang="zh-CN" altLang="en-US"/>
        </a:p>
      </dgm:t>
    </dgm:pt>
    <dgm:pt modelId="{8B9B4CE0-59E2-4F46-AE4F-AE62263938F2}">
      <dgm:prSet phldrT="[文本]" custT="1"/>
      <dgm:spPr/>
      <dgm:t>
        <a:bodyPr/>
        <a:lstStyle/>
        <a:p>
          <a:r>
            <a:rPr lang="zh-CN" altLang="en-US" sz="1800" dirty="0"/>
            <a:t>资本充足监管核心是要求期货公司有充足的资本应对风险</a:t>
          </a:r>
        </a:p>
      </dgm:t>
    </dgm:pt>
    <dgm:pt modelId="{B3C9DAD9-7A3C-40C9-9DBC-3E2C7457BBA4}" type="parTrans" cxnId="{14DBBEC0-FDEF-46F8-BA16-A41984656377}">
      <dgm:prSet/>
      <dgm:spPr/>
      <dgm:t>
        <a:bodyPr/>
        <a:lstStyle/>
        <a:p>
          <a:endParaRPr lang="zh-CN" altLang="en-US"/>
        </a:p>
      </dgm:t>
    </dgm:pt>
    <dgm:pt modelId="{15A1554E-5FB9-474B-A1AB-47694F6F2A6E}" type="sibTrans" cxnId="{14DBBEC0-FDEF-46F8-BA16-A41984656377}">
      <dgm:prSet/>
      <dgm:spPr/>
      <dgm:t>
        <a:bodyPr/>
        <a:lstStyle/>
        <a:p>
          <a:endParaRPr lang="zh-CN" altLang="en-US"/>
        </a:p>
      </dgm:t>
    </dgm:pt>
    <dgm:pt modelId="{463B9852-9F88-45B6-8026-81B38F303BFE}">
      <dgm:prSet phldrT="[文本]" custT="1"/>
      <dgm:spPr/>
      <dgm:t>
        <a:bodyPr/>
        <a:lstStyle/>
        <a:p>
          <a:r>
            <a:rPr lang="zh-CN" altLang="en-US" sz="1800" dirty="0"/>
            <a:t>有利于促进公司的稳健经营</a:t>
          </a:r>
        </a:p>
      </dgm:t>
    </dgm:pt>
    <dgm:pt modelId="{86A3D992-1C9C-42F6-B245-1CAF61075C06}" type="parTrans" cxnId="{14D7D7F9-6C20-4198-B135-657E27EE4486}">
      <dgm:prSet/>
      <dgm:spPr/>
      <dgm:t>
        <a:bodyPr/>
        <a:lstStyle/>
        <a:p>
          <a:endParaRPr lang="zh-CN" altLang="en-US"/>
        </a:p>
      </dgm:t>
    </dgm:pt>
    <dgm:pt modelId="{EB81BD69-25CC-4F3D-8AB4-8136E36D022D}" type="sibTrans" cxnId="{14D7D7F9-6C20-4198-B135-657E27EE4486}">
      <dgm:prSet/>
      <dgm:spPr/>
      <dgm:t>
        <a:bodyPr/>
        <a:lstStyle/>
        <a:p>
          <a:endParaRPr lang="zh-CN" altLang="en-US"/>
        </a:p>
      </dgm:t>
    </dgm:pt>
    <dgm:pt modelId="{57B50A0F-92D3-4CE6-A14E-5FE595483A78}">
      <dgm:prSet phldrT="[文本]" custT="1"/>
      <dgm:spPr/>
      <dgm:t>
        <a:bodyPr/>
        <a:lstStyle/>
        <a:p>
          <a:r>
            <a:rPr lang="zh-CN" altLang="en-US" sz="1800" dirty="0"/>
            <a:t>监控制度的有效运行需要监管机构、监控中心与期货公司行程联动机制</a:t>
          </a:r>
        </a:p>
      </dgm:t>
    </dgm:pt>
    <dgm:pt modelId="{800F2124-7B31-4D9E-A49A-65B983F3E748}" type="parTrans" cxnId="{28F03A88-187F-40D3-B22D-FA917ACDAEBB}">
      <dgm:prSet/>
      <dgm:spPr/>
      <dgm:t>
        <a:bodyPr/>
        <a:lstStyle/>
        <a:p>
          <a:endParaRPr lang="zh-CN" altLang="en-US"/>
        </a:p>
      </dgm:t>
    </dgm:pt>
    <dgm:pt modelId="{034D5EBF-B53A-4393-A09B-A75927ACD43B}" type="sibTrans" cxnId="{28F03A88-187F-40D3-B22D-FA917ACDAEBB}">
      <dgm:prSet/>
      <dgm:spPr/>
      <dgm:t>
        <a:bodyPr/>
        <a:lstStyle/>
        <a:p>
          <a:endParaRPr lang="zh-CN" altLang="en-US"/>
        </a:p>
      </dgm:t>
    </dgm:pt>
    <dgm:pt modelId="{CB1D715F-36A6-4041-A823-BBA6BCD26CA3}" type="pres">
      <dgm:prSet presAssocID="{1089B879-497A-4D7E-80AE-4C116B576874}" presName="linearFlow" presStyleCnt="0">
        <dgm:presLayoutVars>
          <dgm:dir/>
          <dgm:animLvl val="lvl"/>
          <dgm:resizeHandles val="exact"/>
        </dgm:presLayoutVars>
      </dgm:prSet>
      <dgm:spPr/>
    </dgm:pt>
    <dgm:pt modelId="{CCCC2B1D-D05F-4C27-9E38-20F8F6A21FE0}" type="pres">
      <dgm:prSet presAssocID="{8EFB6772-2B9F-495D-817B-D369C5A9C03A}" presName="composite" presStyleCnt="0"/>
      <dgm:spPr/>
    </dgm:pt>
    <dgm:pt modelId="{6475ADD3-86D6-4608-8172-E9073535E87B}" type="pres">
      <dgm:prSet presAssocID="{8EFB6772-2B9F-495D-817B-D369C5A9C03A}" presName="parentText" presStyleLbl="alignNode1" presStyleIdx="0" presStyleCnt="2">
        <dgm:presLayoutVars>
          <dgm:chMax val="1"/>
          <dgm:bulletEnabled val="1"/>
        </dgm:presLayoutVars>
      </dgm:prSet>
      <dgm:spPr/>
    </dgm:pt>
    <dgm:pt modelId="{58DFCCE3-6BF0-489E-98B4-756D36ACF2C7}" type="pres">
      <dgm:prSet presAssocID="{8EFB6772-2B9F-495D-817B-D369C5A9C03A}" presName="descendantText" presStyleLbl="alignAcc1" presStyleIdx="0" presStyleCnt="2">
        <dgm:presLayoutVars>
          <dgm:bulletEnabled val="1"/>
        </dgm:presLayoutVars>
      </dgm:prSet>
      <dgm:spPr/>
    </dgm:pt>
    <dgm:pt modelId="{9FD3C5C2-6B21-4176-BB77-F139CFE7ECBB}" type="pres">
      <dgm:prSet presAssocID="{9FAA0CCF-DEFF-47B2-ADF4-03F8C0C68EDF}" presName="sp" presStyleCnt="0"/>
      <dgm:spPr/>
    </dgm:pt>
    <dgm:pt modelId="{E6C3DD46-82BD-4536-AB5D-4C8346F371AC}" type="pres">
      <dgm:prSet presAssocID="{89C8EACF-6174-4687-BF62-3A2D86135E6F}" presName="composite" presStyleCnt="0"/>
      <dgm:spPr/>
    </dgm:pt>
    <dgm:pt modelId="{31769D6C-6E9C-4432-9A52-41FAF4C1D4C4}" type="pres">
      <dgm:prSet presAssocID="{89C8EACF-6174-4687-BF62-3A2D86135E6F}" presName="parentText" presStyleLbl="alignNode1" presStyleIdx="1" presStyleCnt="2">
        <dgm:presLayoutVars>
          <dgm:chMax val="1"/>
          <dgm:bulletEnabled val="1"/>
        </dgm:presLayoutVars>
      </dgm:prSet>
      <dgm:spPr/>
    </dgm:pt>
    <dgm:pt modelId="{68EE9063-B62A-42E4-8F21-C1123F1A29EA}" type="pres">
      <dgm:prSet presAssocID="{89C8EACF-6174-4687-BF62-3A2D86135E6F}" presName="descendantText" presStyleLbl="alignAcc1" presStyleIdx="1" presStyleCnt="2">
        <dgm:presLayoutVars>
          <dgm:bulletEnabled val="1"/>
        </dgm:presLayoutVars>
      </dgm:prSet>
      <dgm:spPr/>
    </dgm:pt>
  </dgm:ptLst>
  <dgm:cxnLst>
    <dgm:cxn modelId="{AE104426-80BD-46CA-8DC2-0F8A3CD89C9D}" type="presOf" srcId="{646AB777-5BB5-4986-AC3C-D7B30188BE98}" destId="{58DFCCE3-6BF0-489E-98B4-756D36ACF2C7}" srcOrd="0" destOrd="1" presId="urn:microsoft.com/office/officeart/2005/8/layout/chevron2"/>
    <dgm:cxn modelId="{86D6692A-18A5-4665-9B42-F31938EAE4D9}" type="presOf" srcId="{8EFB6772-2B9F-495D-817B-D369C5A9C03A}" destId="{6475ADD3-86D6-4608-8172-E9073535E87B}" srcOrd="0" destOrd="0" presId="urn:microsoft.com/office/officeart/2005/8/layout/chevron2"/>
    <dgm:cxn modelId="{20A63B65-A125-4DC9-A15D-A2509465B373}" type="presOf" srcId="{89C8EACF-6174-4687-BF62-3A2D86135E6F}" destId="{31769D6C-6E9C-4432-9A52-41FAF4C1D4C4}" srcOrd="0" destOrd="0" presId="urn:microsoft.com/office/officeart/2005/8/layout/chevron2"/>
    <dgm:cxn modelId="{5ADCCE7D-9857-40E1-9AFF-C0EBE35EAF20}" srcId="{8EFB6772-2B9F-495D-817B-D369C5A9C03A}" destId="{646AB777-5BB5-4986-AC3C-D7B30188BE98}" srcOrd="1" destOrd="0" parTransId="{79224B2D-BA53-4DA5-90BF-A7C1669F1351}" sibTransId="{65020B97-B671-4C69-995E-76F7B81BBEB2}"/>
    <dgm:cxn modelId="{28F03A88-187F-40D3-B22D-FA917ACDAEBB}" srcId="{8EFB6772-2B9F-495D-817B-D369C5A9C03A}" destId="{57B50A0F-92D3-4CE6-A14E-5FE595483A78}" srcOrd="2" destOrd="0" parTransId="{800F2124-7B31-4D9E-A49A-65B983F3E748}" sibTransId="{034D5EBF-B53A-4393-A09B-A75927ACD43B}"/>
    <dgm:cxn modelId="{A0063491-9A70-4D93-B81C-E43DD820C0AC}" type="presOf" srcId="{1B64FA46-0CC3-415A-AC3E-A7393AA26462}" destId="{58DFCCE3-6BF0-489E-98B4-756D36ACF2C7}" srcOrd="0" destOrd="0" presId="urn:microsoft.com/office/officeart/2005/8/layout/chevron2"/>
    <dgm:cxn modelId="{04AACE9B-8E21-43B5-A646-8BC9384CA877}" type="presOf" srcId="{1089B879-497A-4D7E-80AE-4C116B576874}" destId="{CB1D715F-36A6-4041-A823-BBA6BCD26CA3}" srcOrd="0" destOrd="0" presId="urn:microsoft.com/office/officeart/2005/8/layout/chevron2"/>
    <dgm:cxn modelId="{B21B0A9E-A785-4F42-81DF-C1E1761A5482}" type="presOf" srcId="{463B9852-9F88-45B6-8026-81B38F303BFE}" destId="{68EE9063-B62A-42E4-8F21-C1123F1A29EA}" srcOrd="0" destOrd="1" presId="urn:microsoft.com/office/officeart/2005/8/layout/chevron2"/>
    <dgm:cxn modelId="{DCB3849F-A77B-4433-B99F-723367FC9082}" type="presOf" srcId="{57B50A0F-92D3-4CE6-A14E-5FE595483A78}" destId="{58DFCCE3-6BF0-489E-98B4-756D36ACF2C7}" srcOrd="0" destOrd="2" presId="urn:microsoft.com/office/officeart/2005/8/layout/chevron2"/>
    <dgm:cxn modelId="{63E3A0A2-9830-4193-B8A2-C9A9819ED941}" srcId="{1089B879-497A-4D7E-80AE-4C116B576874}" destId="{89C8EACF-6174-4687-BF62-3A2D86135E6F}" srcOrd="1" destOrd="0" parTransId="{9D1B8E6F-06E4-4F4E-B496-D9DAE18B4071}" sibTransId="{786EFE03-ED41-4169-881E-05E565EA2BD9}"/>
    <dgm:cxn modelId="{14DBBEC0-FDEF-46F8-BA16-A41984656377}" srcId="{89C8EACF-6174-4687-BF62-3A2D86135E6F}" destId="{8B9B4CE0-59E2-4F46-AE4F-AE62263938F2}" srcOrd="0" destOrd="0" parTransId="{B3C9DAD9-7A3C-40C9-9DBC-3E2C7457BBA4}" sibTransId="{15A1554E-5FB9-474B-A1AB-47694F6F2A6E}"/>
    <dgm:cxn modelId="{F40008C8-A91C-418F-ADBA-9E747081327B}" srcId="{1089B879-497A-4D7E-80AE-4C116B576874}" destId="{8EFB6772-2B9F-495D-817B-D369C5A9C03A}" srcOrd="0" destOrd="0" parTransId="{F3AC4F24-5612-4ED7-AA5F-C898C3F1B19B}" sibTransId="{9FAA0CCF-DEFF-47B2-ADF4-03F8C0C68EDF}"/>
    <dgm:cxn modelId="{1BDFAECD-1567-4DC0-B678-ABD2F7D00651}" type="presOf" srcId="{8B9B4CE0-59E2-4F46-AE4F-AE62263938F2}" destId="{68EE9063-B62A-42E4-8F21-C1123F1A29EA}" srcOrd="0" destOrd="0" presId="urn:microsoft.com/office/officeart/2005/8/layout/chevron2"/>
    <dgm:cxn modelId="{14D7D7F9-6C20-4198-B135-657E27EE4486}" srcId="{89C8EACF-6174-4687-BF62-3A2D86135E6F}" destId="{463B9852-9F88-45B6-8026-81B38F303BFE}" srcOrd="1" destOrd="0" parTransId="{86A3D992-1C9C-42F6-B245-1CAF61075C06}" sibTransId="{EB81BD69-25CC-4F3D-8AB4-8136E36D022D}"/>
    <dgm:cxn modelId="{FB09DAFC-345C-4B49-BA10-0367544274C9}" srcId="{8EFB6772-2B9F-495D-817B-D369C5A9C03A}" destId="{1B64FA46-0CC3-415A-AC3E-A7393AA26462}" srcOrd="0" destOrd="0" parTransId="{A6315305-CF45-4E06-A288-526E048F6CBB}" sibTransId="{30189F4E-417C-4349-8EAF-0575F3300376}"/>
    <dgm:cxn modelId="{A1D9DC29-5F4C-4B08-94AE-B04B77266448}" type="presParOf" srcId="{CB1D715F-36A6-4041-A823-BBA6BCD26CA3}" destId="{CCCC2B1D-D05F-4C27-9E38-20F8F6A21FE0}" srcOrd="0" destOrd="0" presId="urn:microsoft.com/office/officeart/2005/8/layout/chevron2"/>
    <dgm:cxn modelId="{3B891FCF-220C-4626-B911-F9BFF3889FD3}" type="presParOf" srcId="{CCCC2B1D-D05F-4C27-9E38-20F8F6A21FE0}" destId="{6475ADD3-86D6-4608-8172-E9073535E87B}" srcOrd="0" destOrd="0" presId="urn:microsoft.com/office/officeart/2005/8/layout/chevron2"/>
    <dgm:cxn modelId="{4E7E2E8F-CA25-47BD-BB22-B5D2A48224C1}" type="presParOf" srcId="{CCCC2B1D-D05F-4C27-9E38-20F8F6A21FE0}" destId="{58DFCCE3-6BF0-489E-98B4-756D36ACF2C7}" srcOrd="1" destOrd="0" presId="urn:microsoft.com/office/officeart/2005/8/layout/chevron2"/>
    <dgm:cxn modelId="{DE53FC0A-39F1-4B4C-8DFE-F4B3BA404FBE}" type="presParOf" srcId="{CB1D715F-36A6-4041-A823-BBA6BCD26CA3}" destId="{9FD3C5C2-6B21-4176-BB77-F139CFE7ECBB}" srcOrd="1" destOrd="0" presId="urn:microsoft.com/office/officeart/2005/8/layout/chevron2"/>
    <dgm:cxn modelId="{143042B5-83F8-4F27-90F9-046D750F1DB5}" type="presParOf" srcId="{CB1D715F-36A6-4041-A823-BBA6BCD26CA3}" destId="{E6C3DD46-82BD-4536-AB5D-4C8346F371AC}" srcOrd="2" destOrd="0" presId="urn:microsoft.com/office/officeart/2005/8/layout/chevron2"/>
    <dgm:cxn modelId="{7554E23F-3B80-488B-BCCC-32C02C9AA2C5}" type="presParOf" srcId="{E6C3DD46-82BD-4536-AB5D-4C8346F371AC}" destId="{31769D6C-6E9C-4432-9A52-41FAF4C1D4C4}" srcOrd="0" destOrd="0" presId="urn:microsoft.com/office/officeart/2005/8/layout/chevron2"/>
    <dgm:cxn modelId="{495F09F5-A155-4DC3-90B0-6F18E89A84C9}" type="presParOf" srcId="{E6C3DD46-82BD-4536-AB5D-4C8346F371AC}" destId="{68EE9063-B62A-42E4-8F21-C1123F1A29E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71EBAD-8D5B-4CBC-81F5-F104BC8C2740}" type="doc">
      <dgm:prSet loTypeId="urn:microsoft.com/office/officeart/2005/8/layout/arrow2" loCatId="process" qsTypeId="urn:microsoft.com/office/officeart/2005/8/quickstyle/3d1" qsCatId="3D" csTypeId="urn:microsoft.com/office/officeart/2005/8/colors/colorful2" csCatId="colorful" phldr="1"/>
      <dgm:spPr/>
    </dgm:pt>
    <dgm:pt modelId="{3E239105-CF9F-4246-99D8-752F4F988FFA}">
      <dgm:prSet phldrT="[文本]"/>
      <dgm:spPr/>
      <dgm:t>
        <a:bodyPr/>
        <a:lstStyle/>
        <a:p>
          <a:r>
            <a:rPr lang="zh-CN" altLang="en-US" dirty="0"/>
            <a:t>内部控制</a:t>
          </a:r>
        </a:p>
      </dgm:t>
    </dgm:pt>
    <dgm:pt modelId="{B5D1C4D0-5446-4740-93C6-80FEA3253814}" type="parTrans" cxnId="{ACF89A67-2F71-4477-8490-FB3542A90D57}">
      <dgm:prSet/>
      <dgm:spPr/>
      <dgm:t>
        <a:bodyPr/>
        <a:lstStyle/>
        <a:p>
          <a:endParaRPr lang="zh-CN" altLang="en-US"/>
        </a:p>
      </dgm:t>
    </dgm:pt>
    <dgm:pt modelId="{E0A0E28C-508B-4A23-B13B-374B42B1A0D1}" type="sibTrans" cxnId="{ACF89A67-2F71-4477-8490-FB3542A90D57}">
      <dgm:prSet/>
      <dgm:spPr/>
      <dgm:t>
        <a:bodyPr/>
        <a:lstStyle/>
        <a:p>
          <a:endParaRPr lang="zh-CN" altLang="en-US"/>
        </a:p>
      </dgm:t>
    </dgm:pt>
    <dgm:pt modelId="{BE8A6753-6472-4122-B6F5-F45EC549AFCF}">
      <dgm:prSet phldrT="[文本]"/>
      <dgm:spPr/>
      <dgm:t>
        <a:bodyPr/>
        <a:lstStyle/>
        <a:p>
          <a:r>
            <a:rPr lang="zh-CN" altLang="en-US" dirty="0"/>
            <a:t>风险计量</a:t>
          </a:r>
        </a:p>
      </dgm:t>
    </dgm:pt>
    <dgm:pt modelId="{26A4729B-C5B3-4939-A455-BB67CE6B2EEF}" type="parTrans" cxnId="{9540FE78-CB87-470F-A6F7-09D1090F81AC}">
      <dgm:prSet/>
      <dgm:spPr/>
      <dgm:t>
        <a:bodyPr/>
        <a:lstStyle/>
        <a:p>
          <a:endParaRPr lang="zh-CN" altLang="en-US"/>
        </a:p>
      </dgm:t>
    </dgm:pt>
    <dgm:pt modelId="{F52EFB3D-FBF5-4241-882C-8B4354D3F824}" type="sibTrans" cxnId="{9540FE78-CB87-470F-A6F7-09D1090F81AC}">
      <dgm:prSet/>
      <dgm:spPr/>
      <dgm:t>
        <a:bodyPr/>
        <a:lstStyle/>
        <a:p>
          <a:endParaRPr lang="zh-CN" altLang="en-US"/>
        </a:p>
      </dgm:t>
    </dgm:pt>
    <dgm:pt modelId="{7B5143AA-8687-45FF-A46E-83A63AAA42B2}">
      <dgm:prSet phldrT="[文本]"/>
      <dgm:spPr/>
      <dgm:t>
        <a:bodyPr/>
        <a:lstStyle/>
        <a:p>
          <a:r>
            <a:rPr lang="zh-CN" altLang="en-US" dirty="0"/>
            <a:t>全面风险管理</a:t>
          </a:r>
        </a:p>
      </dgm:t>
    </dgm:pt>
    <dgm:pt modelId="{A710D753-D145-42E2-A2D8-EBD4CC06F3E0}" type="parTrans" cxnId="{B55E1B38-779B-44DD-A91C-BFA045C4694E}">
      <dgm:prSet/>
      <dgm:spPr/>
      <dgm:t>
        <a:bodyPr/>
        <a:lstStyle/>
        <a:p>
          <a:endParaRPr lang="zh-CN" altLang="en-US"/>
        </a:p>
      </dgm:t>
    </dgm:pt>
    <dgm:pt modelId="{D15AB332-B9B5-4941-A37A-9B2746342274}" type="sibTrans" cxnId="{B55E1B38-779B-44DD-A91C-BFA045C4694E}">
      <dgm:prSet/>
      <dgm:spPr/>
      <dgm:t>
        <a:bodyPr/>
        <a:lstStyle/>
        <a:p>
          <a:endParaRPr lang="zh-CN" altLang="en-US"/>
        </a:p>
      </dgm:t>
    </dgm:pt>
    <dgm:pt modelId="{A92071FA-90FD-4006-A105-CC4180A2969A}">
      <dgm:prSet phldrT="[文本]"/>
      <dgm:spPr/>
      <dgm:t>
        <a:bodyPr/>
        <a:lstStyle/>
        <a:p>
          <a:r>
            <a:rPr lang="zh-CN" altLang="en-US" dirty="0"/>
            <a:t>风险与收益最大化</a:t>
          </a:r>
        </a:p>
      </dgm:t>
    </dgm:pt>
    <dgm:pt modelId="{46C08D4D-BADD-4AAD-9335-34726C420CDD}" type="parTrans" cxnId="{F68A7FC5-5626-4C15-9CD7-CF16720CD333}">
      <dgm:prSet/>
      <dgm:spPr/>
      <dgm:t>
        <a:bodyPr/>
        <a:lstStyle/>
        <a:p>
          <a:endParaRPr lang="zh-CN" altLang="en-US"/>
        </a:p>
      </dgm:t>
    </dgm:pt>
    <dgm:pt modelId="{D9617828-CBAE-4167-B05C-474ADB31B115}" type="sibTrans" cxnId="{F68A7FC5-5626-4C15-9CD7-CF16720CD333}">
      <dgm:prSet/>
      <dgm:spPr/>
      <dgm:t>
        <a:bodyPr/>
        <a:lstStyle/>
        <a:p>
          <a:endParaRPr lang="zh-CN" altLang="en-US"/>
        </a:p>
      </dgm:t>
    </dgm:pt>
    <dgm:pt modelId="{54DAD256-6132-4493-B330-B4AF7CF7C33A}">
      <dgm:prSet phldrT="[文本]"/>
      <dgm:spPr/>
      <dgm:t>
        <a:bodyPr/>
        <a:lstStyle/>
        <a:p>
          <a:r>
            <a:rPr lang="zh-CN" altLang="en-US" dirty="0"/>
            <a:t>战略整合</a:t>
          </a:r>
        </a:p>
      </dgm:t>
    </dgm:pt>
    <dgm:pt modelId="{A650A3EB-FFF7-4946-B8D9-C364235CBC2F}" type="parTrans" cxnId="{F1C8633B-8C5A-48C8-8BAB-4165A2B45A6A}">
      <dgm:prSet/>
      <dgm:spPr/>
      <dgm:t>
        <a:bodyPr/>
        <a:lstStyle/>
        <a:p>
          <a:endParaRPr lang="zh-CN" altLang="en-US"/>
        </a:p>
      </dgm:t>
    </dgm:pt>
    <dgm:pt modelId="{71CC5C4D-7981-4F37-9C2E-A2BF75942BEA}" type="sibTrans" cxnId="{F1C8633B-8C5A-48C8-8BAB-4165A2B45A6A}">
      <dgm:prSet/>
      <dgm:spPr/>
      <dgm:t>
        <a:bodyPr/>
        <a:lstStyle/>
        <a:p>
          <a:endParaRPr lang="zh-CN" altLang="en-US"/>
        </a:p>
      </dgm:t>
    </dgm:pt>
    <dgm:pt modelId="{161A432F-3C8D-4D7B-99A8-1A8FC3A77A56}" type="pres">
      <dgm:prSet presAssocID="{C871EBAD-8D5B-4CBC-81F5-F104BC8C2740}" presName="arrowDiagram" presStyleCnt="0">
        <dgm:presLayoutVars>
          <dgm:chMax val="5"/>
          <dgm:dir/>
          <dgm:resizeHandles val="exact"/>
        </dgm:presLayoutVars>
      </dgm:prSet>
      <dgm:spPr/>
    </dgm:pt>
    <dgm:pt modelId="{4B4C3F01-D4C6-45EC-9D43-184CD9234560}" type="pres">
      <dgm:prSet presAssocID="{C871EBAD-8D5B-4CBC-81F5-F104BC8C2740}" presName="arrow" presStyleLbl="bgShp" presStyleIdx="0" presStyleCnt="1"/>
      <dgm:spPr/>
    </dgm:pt>
    <dgm:pt modelId="{CC0A76FB-9652-4CA7-88BD-24E55F2F81A9}" type="pres">
      <dgm:prSet presAssocID="{C871EBAD-8D5B-4CBC-81F5-F104BC8C2740}" presName="arrowDiagram5" presStyleCnt="0"/>
      <dgm:spPr/>
    </dgm:pt>
    <dgm:pt modelId="{E25B1D96-FAB4-4BEA-B5A4-555F524A2E19}" type="pres">
      <dgm:prSet presAssocID="{3E239105-CF9F-4246-99D8-752F4F988FFA}" presName="bullet5a" presStyleLbl="node1" presStyleIdx="0" presStyleCnt="5"/>
      <dgm:spPr/>
    </dgm:pt>
    <dgm:pt modelId="{A3E045E1-F0F8-4EEC-82F2-41D393CD3A58}" type="pres">
      <dgm:prSet presAssocID="{3E239105-CF9F-4246-99D8-752F4F988FFA}" presName="textBox5a" presStyleLbl="revTx" presStyleIdx="0" presStyleCnt="5">
        <dgm:presLayoutVars>
          <dgm:bulletEnabled val="1"/>
        </dgm:presLayoutVars>
      </dgm:prSet>
      <dgm:spPr/>
    </dgm:pt>
    <dgm:pt modelId="{2546791D-E3B1-4EE1-B429-67DF5C0C8C4E}" type="pres">
      <dgm:prSet presAssocID="{BE8A6753-6472-4122-B6F5-F45EC549AFCF}" presName="bullet5b" presStyleLbl="node1" presStyleIdx="1" presStyleCnt="5"/>
      <dgm:spPr/>
    </dgm:pt>
    <dgm:pt modelId="{A1045A4A-E93F-4B8F-9747-2EE7A66227E8}" type="pres">
      <dgm:prSet presAssocID="{BE8A6753-6472-4122-B6F5-F45EC549AFCF}" presName="textBox5b" presStyleLbl="revTx" presStyleIdx="1" presStyleCnt="5">
        <dgm:presLayoutVars>
          <dgm:bulletEnabled val="1"/>
        </dgm:presLayoutVars>
      </dgm:prSet>
      <dgm:spPr/>
    </dgm:pt>
    <dgm:pt modelId="{021A67D4-B8E3-4107-80F8-0EB45595B43F}" type="pres">
      <dgm:prSet presAssocID="{7B5143AA-8687-45FF-A46E-83A63AAA42B2}" presName="bullet5c" presStyleLbl="node1" presStyleIdx="2" presStyleCnt="5"/>
      <dgm:spPr/>
    </dgm:pt>
    <dgm:pt modelId="{F1BBD8A6-6A91-4B70-9735-90C538011CFE}" type="pres">
      <dgm:prSet presAssocID="{7B5143AA-8687-45FF-A46E-83A63AAA42B2}" presName="textBox5c" presStyleLbl="revTx" presStyleIdx="2" presStyleCnt="5">
        <dgm:presLayoutVars>
          <dgm:bulletEnabled val="1"/>
        </dgm:presLayoutVars>
      </dgm:prSet>
      <dgm:spPr/>
    </dgm:pt>
    <dgm:pt modelId="{0D63BAC1-A0AD-4FED-ACC7-FB8DF43D362E}" type="pres">
      <dgm:prSet presAssocID="{A92071FA-90FD-4006-A105-CC4180A2969A}" presName="bullet5d" presStyleLbl="node1" presStyleIdx="3" presStyleCnt="5"/>
      <dgm:spPr/>
    </dgm:pt>
    <dgm:pt modelId="{CDDCA591-D28C-4033-A14F-9095DF71E9F1}" type="pres">
      <dgm:prSet presAssocID="{A92071FA-90FD-4006-A105-CC4180A2969A}" presName="textBox5d" presStyleLbl="revTx" presStyleIdx="3" presStyleCnt="5">
        <dgm:presLayoutVars>
          <dgm:bulletEnabled val="1"/>
        </dgm:presLayoutVars>
      </dgm:prSet>
      <dgm:spPr/>
    </dgm:pt>
    <dgm:pt modelId="{1F7BEB53-776F-49B6-9D81-DECE32C8A533}" type="pres">
      <dgm:prSet presAssocID="{54DAD256-6132-4493-B330-B4AF7CF7C33A}" presName="bullet5e" presStyleLbl="node1" presStyleIdx="4" presStyleCnt="5"/>
      <dgm:spPr/>
    </dgm:pt>
    <dgm:pt modelId="{5D3F4B1F-E140-4879-8FCD-B1329A3ED270}" type="pres">
      <dgm:prSet presAssocID="{54DAD256-6132-4493-B330-B4AF7CF7C33A}" presName="textBox5e" presStyleLbl="revTx" presStyleIdx="4" presStyleCnt="5">
        <dgm:presLayoutVars>
          <dgm:bulletEnabled val="1"/>
        </dgm:presLayoutVars>
      </dgm:prSet>
      <dgm:spPr/>
    </dgm:pt>
  </dgm:ptLst>
  <dgm:cxnLst>
    <dgm:cxn modelId="{CEDEF734-860D-4796-B5E6-2EE90B68F17E}" type="presOf" srcId="{54DAD256-6132-4493-B330-B4AF7CF7C33A}" destId="{5D3F4B1F-E140-4879-8FCD-B1329A3ED270}" srcOrd="0" destOrd="0" presId="urn:microsoft.com/office/officeart/2005/8/layout/arrow2"/>
    <dgm:cxn modelId="{B55E1B38-779B-44DD-A91C-BFA045C4694E}" srcId="{C871EBAD-8D5B-4CBC-81F5-F104BC8C2740}" destId="{7B5143AA-8687-45FF-A46E-83A63AAA42B2}" srcOrd="2" destOrd="0" parTransId="{A710D753-D145-42E2-A2D8-EBD4CC06F3E0}" sibTransId="{D15AB332-B9B5-4941-A37A-9B2746342274}"/>
    <dgm:cxn modelId="{F1C8633B-8C5A-48C8-8BAB-4165A2B45A6A}" srcId="{C871EBAD-8D5B-4CBC-81F5-F104BC8C2740}" destId="{54DAD256-6132-4493-B330-B4AF7CF7C33A}" srcOrd="4" destOrd="0" parTransId="{A650A3EB-FFF7-4946-B8D9-C364235CBC2F}" sibTransId="{71CC5C4D-7981-4F37-9C2E-A2BF75942BEA}"/>
    <dgm:cxn modelId="{1AC54F5C-EA8C-42DB-B06F-5C906782D8AF}" type="presOf" srcId="{7B5143AA-8687-45FF-A46E-83A63AAA42B2}" destId="{F1BBD8A6-6A91-4B70-9735-90C538011CFE}" srcOrd="0" destOrd="0" presId="urn:microsoft.com/office/officeart/2005/8/layout/arrow2"/>
    <dgm:cxn modelId="{ACF89A67-2F71-4477-8490-FB3542A90D57}" srcId="{C871EBAD-8D5B-4CBC-81F5-F104BC8C2740}" destId="{3E239105-CF9F-4246-99D8-752F4F988FFA}" srcOrd="0" destOrd="0" parTransId="{B5D1C4D0-5446-4740-93C6-80FEA3253814}" sibTransId="{E0A0E28C-508B-4A23-B13B-374B42B1A0D1}"/>
    <dgm:cxn modelId="{9540FE78-CB87-470F-A6F7-09D1090F81AC}" srcId="{C871EBAD-8D5B-4CBC-81F5-F104BC8C2740}" destId="{BE8A6753-6472-4122-B6F5-F45EC549AFCF}" srcOrd="1" destOrd="0" parTransId="{26A4729B-C5B3-4939-A455-BB67CE6B2EEF}" sibTransId="{F52EFB3D-FBF5-4241-882C-8B4354D3F824}"/>
    <dgm:cxn modelId="{9D940484-9758-48EA-B5A0-4E794A3BF9A6}" type="presOf" srcId="{C871EBAD-8D5B-4CBC-81F5-F104BC8C2740}" destId="{161A432F-3C8D-4D7B-99A8-1A8FC3A77A56}" srcOrd="0" destOrd="0" presId="urn:microsoft.com/office/officeart/2005/8/layout/arrow2"/>
    <dgm:cxn modelId="{F7AFC59C-5A6E-44AF-BD4E-19E69097ACB9}" type="presOf" srcId="{BE8A6753-6472-4122-B6F5-F45EC549AFCF}" destId="{A1045A4A-E93F-4B8F-9747-2EE7A66227E8}" srcOrd="0" destOrd="0" presId="urn:microsoft.com/office/officeart/2005/8/layout/arrow2"/>
    <dgm:cxn modelId="{F68A7FC5-5626-4C15-9CD7-CF16720CD333}" srcId="{C871EBAD-8D5B-4CBC-81F5-F104BC8C2740}" destId="{A92071FA-90FD-4006-A105-CC4180A2969A}" srcOrd="3" destOrd="0" parTransId="{46C08D4D-BADD-4AAD-9335-34726C420CDD}" sibTransId="{D9617828-CBAE-4167-B05C-474ADB31B115}"/>
    <dgm:cxn modelId="{FAB122EB-FAF9-4476-80AE-252B47E1E811}" type="presOf" srcId="{3E239105-CF9F-4246-99D8-752F4F988FFA}" destId="{A3E045E1-F0F8-4EEC-82F2-41D393CD3A58}" srcOrd="0" destOrd="0" presId="urn:microsoft.com/office/officeart/2005/8/layout/arrow2"/>
    <dgm:cxn modelId="{5D2A84F7-C65E-42AB-8336-022EE00E7786}" type="presOf" srcId="{A92071FA-90FD-4006-A105-CC4180A2969A}" destId="{CDDCA591-D28C-4033-A14F-9095DF71E9F1}" srcOrd="0" destOrd="0" presId="urn:microsoft.com/office/officeart/2005/8/layout/arrow2"/>
    <dgm:cxn modelId="{3348EF6B-5F13-4502-81A7-D589B60FEB1F}" type="presParOf" srcId="{161A432F-3C8D-4D7B-99A8-1A8FC3A77A56}" destId="{4B4C3F01-D4C6-45EC-9D43-184CD9234560}" srcOrd="0" destOrd="0" presId="urn:microsoft.com/office/officeart/2005/8/layout/arrow2"/>
    <dgm:cxn modelId="{B48E1E4B-30E9-48AA-AFD1-78AC37647F15}" type="presParOf" srcId="{161A432F-3C8D-4D7B-99A8-1A8FC3A77A56}" destId="{CC0A76FB-9652-4CA7-88BD-24E55F2F81A9}" srcOrd="1" destOrd="0" presId="urn:microsoft.com/office/officeart/2005/8/layout/arrow2"/>
    <dgm:cxn modelId="{48EC4FC2-DD7A-4E86-A81B-352B00BB4F31}" type="presParOf" srcId="{CC0A76FB-9652-4CA7-88BD-24E55F2F81A9}" destId="{E25B1D96-FAB4-4BEA-B5A4-555F524A2E19}" srcOrd="0" destOrd="0" presId="urn:microsoft.com/office/officeart/2005/8/layout/arrow2"/>
    <dgm:cxn modelId="{267881A2-8CC2-4B43-83BA-1229E3960D6A}" type="presParOf" srcId="{CC0A76FB-9652-4CA7-88BD-24E55F2F81A9}" destId="{A3E045E1-F0F8-4EEC-82F2-41D393CD3A58}" srcOrd="1" destOrd="0" presId="urn:microsoft.com/office/officeart/2005/8/layout/arrow2"/>
    <dgm:cxn modelId="{E6E336E4-34FC-4ADE-818E-4B841F1EE40F}" type="presParOf" srcId="{CC0A76FB-9652-4CA7-88BD-24E55F2F81A9}" destId="{2546791D-E3B1-4EE1-B429-67DF5C0C8C4E}" srcOrd="2" destOrd="0" presId="urn:microsoft.com/office/officeart/2005/8/layout/arrow2"/>
    <dgm:cxn modelId="{C89B4A7C-8599-4F8A-BCF4-FFDD1BD11EB6}" type="presParOf" srcId="{CC0A76FB-9652-4CA7-88BD-24E55F2F81A9}" destId="{A1045A4A-E93F-4B8F-9747-2EE7A66227E8}" srcOrd="3" destOrd="0" presId="urn:microsoft.com/office/officeart/2005/8/layout/arrow2"/>
    <dgm:cxn modelId="{EC7947C6-ECD1-4B25-9C37-5F559E72F31D}" type="presParOf" srcId="{CC0A76FB-9652-4CA7-88BD-24E55F2F81A9}" destId="{021A67D4-B8E3-4107-80F8-0EB45595B43F}" srcOrd="4" destOrd="0" presId="urn:microsoft.com/office/officeart/2005/8/layout/arrow2"/>
    <dgm:cxn modelId="{D6E51DEB-6B1D-4BB1-AB87-AE6F590D7834}" type="presParOf" srcId="{CC0A76FB-9652-4CA7-88BD-24E55F2F81A9}" destId="{F1BBD8A6-6A91-4B70-9735-90C538011CFE}" srcOrd="5" destOrd="0" presId="urn:microsoft.com/office/officeart/2005/8/layout/arrow2"/>
    <dgm:cxn modelId="{E8CDB8B5-328D-4F88-8E73-70C78665F5E3}" type="presParOf" srcId="{CC0A76FB-9652-4CA7-88BD-24E55F2F81A9}" destId="{0D63BAC1-A0AD-4FED-ACC7-FB8DF43D362E}" srcOrd="6" destOrd="0" presId="urn:microsoft.com/office/officeart/2005/8/layout/arrow2"/>
    <dgm:cxn modelId="{80DD606F-64E3-4512-A05D-063561A0218A}" type="presParOf" srcId="{CC0A76FB-9652-4CA7-88BD-24E55F2F81A9}" destId="{CDDCA591-D28C-4033-A14F-9095DF71E9F1}" srcOrd="7" destOrd="0" presId="urn:microsoft.com/office/officeart/2005/8/layout/arrow2"/>
    <dgm:cxn modelId="{E5A06F7E-9F90-4619-8CEB-AAEB8AFB4949}" type="presParOf" srcId="{CC0A76FB-9652-4CA7-88BD-24E55F2F81A9}" destId="{1F7BEB53-776F-49B6-9D81-DECE32C8A533}" srcOrd="8" destOrd="0" presId="urn:microsoft.com/office/officeart/2005/8/layout/arrow2"/>
    <dgm:cxn modelId="{E56D84E6-FCC3-4E0F-895C-96158F3454AD}" type="presParOf" srcId="{CC0A76FB-9652-4CA7-88BD-24E55F2F81A9}" destId="{5D3F4B1F-E140-4879-8FCD-B1329A3ED270}"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564DFF1-D604-46E7-9C48-9AE245F5D450}" type="doc">
      <dgm:prSet loTypeId="urn:microsoft.com/office/officeart/2005/8/layout/chevron2" loCatId="list" qsTypeId="urn:microsoft.com/office/officeart/2005/8/quickstyle/3d2" qsCatId="3D" csTypeId="urn:microsoft.com/office/officeart/2005/8/colors/colorful4" csCatId="colorful" phldr="1"/>
      <dgm:spPr/>
      <dgm:t>
        <a:bodyPr/>
        <a:lstStyle/>
        <a:p>
          <a:endParaRPr lang="zh-CN" altLang="en-US"/>
        </a:p>
      </dgm:t>
    </dgm:pt>
    <dgm:pt modelId="{676DC630-8146-41D4-94EB-79E49F110E78}">
      <dgm:prSet phldrT="[文本]"/>
      <dgm:spPr/>
      <dgm:t>
        <a:bodyPr/>
        <a:lstStyle/>
        <a:p>
          <a:r>
            <a:rPr lang="zh-CN" altLang="en-US" dirty="0"/>
            <a:t>定义</a:t>
          </a:r>
        </a:p>
      </dgm:t>
    </dgm:pt>
    <dgm:pt modelId="{4F0E3B05-A90E-40DC-A5FE-C5C87829E329}" type="parTrans" cxnId="{EA8AE49B-892C-45C2-B52C-7C753982687F}">
      <dgm:prSet/>
      <dgm:spPr/>
      <dgm:t>
        <a:bodyPr/>
        <a:lstStyle/>
        <a:p>
          <a:endParaRPr lang="zh-CN" altLang="en-US"/>
        </a:p>
      </dgm:t>
    </dgm:pt>
    <dgm:pt modelId="{692C8903-C96A-4F76-AB18-B794B54049AA}" type="sibTrans" cxnId="{EA8AE49B-892C-45C2-B52C-7C753982687F}">
      <dgm:prSet/>
      <dgm:spPr/>
      <dgm:t>
        <a:bodyPr/>
        <a:lstStyle/>
        <a:p>
          <a:endParaRPr lang="zh-CN" altLang="en-US"/>
        </a:p>
      </dgm:t>
    </dgm:pt>
    <dgm:pt modelId="{F269DABD-D85F-439A-8D7B-4570BCE8ADE7}">
      <dgm:prSet phldrT="[文本]"/>
      <dgm:spPr/>
      <dgm:t>
        <a:bodyPr/>
        <a:lstStyle/>
        <a:p>
          <a:r>
            <a:rPr lang="zh-CN" altLang="en-US" dirty="0"/>
            <a:t>期货公司净资本是在净资产基础上，按照变现能力对资产负债项目及其他项目进行风险调整后得出的综合性风险监管指标</a:t>
          </a:r>
        </a:p>
      </dgm:t>
    </dgm:pt>
    <dgm:pt modelId="{6AF4C098-804B-43EB-A000-74D9BDADD862}" type="parTrans" cxnId="{71010FF1-D688-4A8C-8A67-1A6D47D2FF29}">
      <dgm:prSet/>
      <dgm:spPr/>
      <dgm:t>
        <a:bodyPr/>
        <a:lstStyle/>
        <a:p>
          <a:endParaRPr lang="zh-CN" altLang="en-US"/>
        </a:p>
      </dgm:t>
    </dgm:pt>
    <dgm:pt modelId="{79FA8DF9-C3B4-4358-8161-1814FBB28A6E}" type="sibTrans" cxnId="{71010FF1-D688-4A8C-8A67-1A6D47D2FF29}">
      <dgm:prSet/>
      <dgm:spPr/>
      <dgm:t>
        <a:bodyPr/>
        <a:lstStyle/>
        <a:p>
          <a:endParaRPr lang="zh-CN" altLang="en-US"/>
        </a:p>
      </dgm:t>
    </dgm:pt>
    <dgm:pt modelId="{86CCEFC5-305D-4ABF-9E10-0E1666EC7386}">
      <dgm:prSet phldrT="[文本]"/>
      <dgm:spPr/>
      <dgm:t>
        <a:bodyPr/>
        <a:lstStyle/>
        <a:p>
          <a:r>
            <a:rPr lang="zh-CN" altLang="en-US" dirty="0"/>
            <a:t>钩稽关系</a:t>
          </a:r>
        </a:p>
      </dgm:t>
    </dgm:pt>
    <dgm:pt modelId="{FA013C19-CC02-442C-9A0E-E67039C0DEA1}" type="parTrans" cxnId="{F22DA5CC-E7C9-40A3-85E9-B9D43D4BD509}">
      <dgm:prSet/>
      <dgm:spPr/>
      <dgm:t>
        <a:bodyPr/>
        <a:lstStyle/>
        <a:p>
          <a:endParaRPr lang="zh-CN" altLang="en-US"/>
        </a:p>
      </dgm:t>
    </dgm:pt>
    <dgm:pt modelId="{8E3BCDA0-138F-4ED6-9332-50F46C2DF28A}" type="sibTrans" cxnId="{F22DA5CC-E7C9-40A3-85E9-B9D43D4BD509}">
      <dgm:prSet/>
      <dgm:spPr/>
      <dgm:t>
        <a:bodyPr/>
        <a:lstStyle/>
        <a:p>
          <a:endParaRPr lang="zh-CN" altLang="en-US"/>
        </a:p>
      </dgm:t>
    </dgm:pt>
    <dgm:pt modelId="{CD9722C1-A9CC-4166-9B1D-21002E3920AD}">
      <dgm:prSet phldrT="[文本]"/>
      <dgm:spPr/>
      <dgm:t>
        <a:bodyPr/>
        <a:lstStyle/>
        <a:p>
          <a:r>
            <a:rPr lang="zh-CN" altLang="en-US" dirty="0"/>
            <a:t>净资本＝净资产－资产调整值＋负债调整值－</a:t>
          </a:r>
          <a:r>
            <a:rPr lang="en-US" altLang="en-US" dirty="0"/>
            <a:t>/</a:t>
          </a:r>
          <a:r>
            <a:rPr lang="zh-CN" altLang="en-US" dirty="0"/>
            <a:t>＋其他调整项</a:t>
          </a:r>
        </a:p>
      </dgm:t>
    </dgm:pt>
    <dgm:pt modelId="{76A8A494-A54C-459C-811D-F9607EB11317}" type="parTrans" cxnId="{2E8DC38C-D905-4572-BB5B-742C6AA99BF9}">
      <dgm:prSet/>
      <dgm:spPr/>
      <dgm:t>
        <a:bodyPr/>
        <a:lstStyle/>
        <a:p>
          <a:endParaRPr lang="zh-CN" altLang="en-US"/>
        </a:p>
      </dgm:t>
    </dgm:pt>
    <dgm:pt modelId="{518A80FC-F018-47AF-BE73-139406B6B686}" type="sibTrans" cxnId="{2E8DC38C-D905-4572-BB5B-742C6AA99BF9}">
      <dgm:prSet/>
      <dgm:spPr/>
      <dgm:t>
        <a:bodyPr/>
        <a:lstStyle/>
        <a:p>
          <a:endParaRPr lang="zh-CN" altLang="en-US"/>
        </a:p>
      </dgm:t>
    </dgm:pt>
    <dgm:pt modelId="{54393BC1-1F03-4176-9921-BCA742B70994}">
      <dgm:prSet phldrT="[文本]"/>
      <dgm:spPr/>
      <dgm:t>
        <a:bodyPr/>
        <a:lstStyle/>
        <a:p>
          <a:r>
            <a:rPr lang="zh-CN" altLang="en-US" dirty="0"/>
            <a:t>风险</a:t>
          </a:r>
        </a:p>
      </dgm:t>
    </dgm:pt>
    <dgm:pt modelId="{570CF541-2C7F-44BD-AB2F-A4C756FA36BF}" type="parTrans" cxnId="{6ABDB595-B31C-4DBC-9BA1-79B566264E93}">
      <dgm:prSet/>
      <dgm:spPr/>
      <dgm:t>
        <a:bodyPr/>
        <a:lstStyle/>
        <a:p>
          <a:endParaRPr lang="zh-CN" altLang="en-US"/>
        </a:p>
      </dgm:t>
    </dgm:pt>
    <dgm:pt modelId="{FF048E7D-4240-478B-9BFD-91A79B0E28E2}" type="sibTrans" cxnId="{6ABDB595-B31C-4DBC-9BA1-79B566264E93}">
      <dgm:prSet/>
      <dgm:spPr/>
      <dgm:t>
        <a:bodyPr/>
        <a:lstStyle/>
        <a:p>
          <a:endParaRPr lang="zh-CN" altLang="en-US"/>
        </a:p>
      </dgm:t>
    </dgm:pt>
    <dgm:pt modelId="{DAAB6E70-BEDE-4E90-A2EF-6596A0C9DA0B}">
      <dgm:prSet phldrT="[文本]"/>
      <dgm:spPr/>
      <dgm:t>
        <a:bodyPr/>
        <a:lstStyle/>
        <a:p>
          <a:r>
            <a:rPr lang="zh-CN" altLang="en-US" dirty="0"/>
            <a:t>抵御期货公司客户穿仓、资金挪用、流动性等风险</a:t>
          </a:r>
        </a:p>
      </dgm:t>
    </dgm:pt>
    <dgm:pt modelId="{A14F0C4B-CE84-4F34-83BC-2833A103E80A}" type="parTrans" cxnId="{6D5594EB-E446-4DB0-A955-CEFF2F6DDF26}">
      <dgm:prSet/>
      <dgm:spPr/>
      <dgm:t>
        <a:bodyPr/>
        <a:lstStyle/>
        <a:p>
          <a:endParaRPr lang="zh-CN" altLang="en-US"/>
        </a:p>
      </dgm:t>
    </dgm:pt>
    <dgm:pt modelId="{1FE778A0-C03E-4199-B1D6-FD3BF036300D}" type="sibTrans" cxnId="{6D5594EB-E446-4DB0-A955-CEFF2F6DDF26}">
      <dgm:prSet/>
      <dgm:spPr/>
      <dgm:t>
        <a:bodyPr/>
        <a:lstStyle/>
        <a:p>
          <a:endParaRPr lang="zh-CN" altLang="en-US"/>
        </a:p>
      </dgm:t>
    </dgm:pt>
    <dgm:pt modelId="{9D946688-FB06-4B06-8616-B276F1940B1A}" type="pres">
      <dgm:prSet presAssocID="{B564DFF1-D604-46E7-9C48-9AE245F5D450}" presName="linearFlow" presStyleCnt="0">
        <dgm:presLayoutVars>
          <dgm:dir/>
          <dgm:animLvl val="lvl"/>
          <dgm:resizeHandles val="exact"/>
        </dgm:presLayoutVars>
      </dgm:prSet>
      <dgm:spPr/>
    </dgm:pt>
    <dgm:pt modelId="{2D6B2235-AA67-4F14-9A9C-E226F852F481}" type="pres">
      <dgm:prSet presAssocID="{676DC630-8146-41D4-94EB-79E49F110E78}" presName="composite" presStyleCnt="0"/>
      <dgm:spPr/>
    </dgm:pt>
    <dgm:pt modelId="{F3DDBD2C-DED6-41EA-B439-679548CE4142}" type="pres">
      <dgm:prSet presAssocID="{676DC630-8146-41D4-94EB-79E49F110E78}" presName="parentText" presStyleLbl="alignNode1" presStyleIdx="0" presStyleCnt="3">
        <dgm:presLayoutVars>
          <dgm:chMax val="1"/>
          <dgm:bulletEnabled val="1"/>
        </dgm:presLayoutVars>
      </dgm:prSet>
      <dgm:spPr/>
    </dgm:pt>
    <dgm:pt modelId="{5E57D48C-0C13-4FF2-8C31-8338CF6C5EE7}" type="pres">
      <dgm:prSet presAssocID="{676DC630-8146-41D4-94EB-79E49F110E78}" presName="descendantText" presStyleLbl="alignAcc1" presStyleIdx="0" presStyleCnt="3">
        <dgm:presLayoutVars>
          <dgm:bulletEnabled val="1"/>
        </dgm:presLayoutVars>
      </dgm:prSet>
      <dgm:spPr/>
    </dgm:pt>
    <dgm:pt modelId="{8EBDFAA1-6653-40A5-BCD4-4C516187B4D6}" type="pres">
      <dgm:prSet presAssocID="{692C8903-C96A-4F76-AB18-B794B54049AA}" presName="sp" presStyleCnt="0"/>
      <dgm:spPr/>
    </dgm:pt>
    <dgm:pt modelId="{7760474A-BC3F-466A-A162-16B710522598}" type="pres">
      <dgm:prSet presAssocID="{86CCEFC5-305D-4ABF-9E10-0E1666EC7386}" presName="composite" presStyleCnt="0"/>
      <dgm:spPr/>
    </dgm:pt>
    <dgm:pt modelId="{CBD9943D-EFD8-4C44-9B87-5F5C14B6E9A1}" type="pres">
      <dgm:prSet presAssocID="{86CCEFC5-305D-4ABF-9E10-0E1666EC7386}" presName="parentText" presStyleLbl="alignNode1" presStyleIdx="1" presStyleCnt="3">
        <dgm:presLayoutVars>
          <dgm:chMax val="1"/>
          <dgm:bulletEnabled val="1"/>
        </dgm:presLayoutVars>
      </dgm:prSet>
      <dgm:spPr/>
    </dgm:pt>
    <dgm:pt modelId="{149BB7DC-227C-43DA-A077-CB1712DC31C7}" type="pres">
      <dgm:prSet presAssocID="{86CCEFC5-305D-4ABF-9E10-0E1666EC7386}" presName="descendantText" presStyleLbl="alignAcc1" presStyleIdx="1" presStyleCnt="3">
        <dgm:presLayoutVars>
          <dgm:bulletEnabled val="1"/>
        </dgm:presLayoutVars>
      </dgm:prSet>
      <dgm:spPr/>
    </dgm:pt>
    <dgm:pt modelId="{2DEA8947-B178-4B7B-B4C1-5A4ABB3ED2ED}" type="pres">
      <dgm:prSet presAssocID="{8E3BCDA0-138F-4ED6-9332-50F46C2DF28A}" presName="sp" presStyleCnt="0"/>
      <dgm:spPr/>
    </dgm:pt>
    <dgm:pt modelId="{77591B55-18E0-44AB-B7DE-4C8777E011BE}" type="pres">
      <dgm:prSet presAssocID="{54393BC1-1F03-4176-9921-BCA742B70994}" presName="composite" presStyleCnt="0"/>
      <dgm:spPr/>
    </dgm:pt>
    <dgm:pt modelId="{D77023DE-2000-4F07-AB89-E16C5C18476A}" type="pres">
      <dgm:prSet presAssocID="{54393BC1-1F03-4176-9921-BCA742B70994}" presName="parentText" presStyleLbl="alignNode1" presStyleIdx="2" presStyleCnt="3">
        <dgm:presLayoutVars>
          <dgm:chMax val="1"/>
          <dgm:bulletEnabled val="1"/>
        </dgm:presLayoutVars>
      </dgm:prSet>
      <dgm:spPr/>
    </dgm:pt>
    <dgm:pt modelId="{DE87AEF8-5B4D-48A0-910A-7468248E3CA2}" type="pres">
      <dgm:prSet presAssocID="{54393BC1-1F03-4176-9921-BCA742B70994}" presName="descendantText" presStyleLbl="alignAcc1" presStyleIdx="2" presStyleCnt="3">
        <dgm:presLayoutVars>
          <dgm:bulletEnabled val="1"/>
        </dgm:presLayoutVars>
      </dgm:prSet>
      <dgm:spPr/>
    </dgm:pt>
  </dgm:ptLst>
  <dgm:cxnLst>
    <dgm:cxn modelId="{D7F50C08-6E30-431C-BF3D-77BD125C02BA}" type="presOf" srcId="{F269DABD-D85F-439A-8D7B-4570BCE8ADE7}" destId="{5E57D48C-0C13-4FF2-8C31-8338CF6C5EE7}" srcOrd="0" destOrd="0" presId="urn:microsoft.com/office/officeart/2005/8/layout/chevron2"/>
    <dgm:cxn modelId="{0AB4F071-54A7-40AC-8A80-B4EE4CBAD589}" type="presOf" srcId="{54393BC1-1F03-4176-9921-BCA742B70994}" destId="{D77023DE-2000-4F07-AB89-E16C5C18476A}" srcOrd="0" destOrd="0" presId="urn:microsoft.com/office/officeart/2005/8/layout/chevron2"/>
    <dgm:cxn modelId="{AC9C0F53-CC81-4D66-91AE-B5BF8B5ECE09}" type="presOf" srcId="{676DC630-8146-41D4-94EB-79E49F110E78}" destId="{F3DDBD2C-DED6-41EA-B439-679548CE4142}" srcOrd="0" destOrd="0" presId="urn:microsoft.com/office/officeart/2005/8/layout/chevron2"/>
    <dgm:cxn modelId="{2E8DC38C-D905-4572-BB5B-742C6AA99BF9}" srcId="{86CCEFC5-305D-4ABF-9E10-0E1666EC7386}" destId="{CD9722C1-A9CC-4166-9B1D-21002E3920AD}" srcOrd="0" destOrd="0" parTransId="{76A8A494-A54C-459C-811D-F9607EB11317}" sibTransId="{518A80FC-F018-47AF-BE73-139406B6B686}"/>
    <dgm:cxn modelId="{6ABDB595-B31C-4DBC-9BA1-79B566264E93}" srcId="{B564DFF1-D604-46E7-9C48-9AE245F5D450}" destId="{54393BC1-1F03-4176-9921-BCA742B70994}" srcOrd="2" destOrd="0" parTransId="{570CF541-2C7F-44BD-AB2F-A4C756FA36BF}" sibTransId="{FF048E7D-4240-478B-9BFD-91A79B0E28E2}"/>
    <dgm:cxn modelId="{EA8AE49B-892C-45C2-B52C-7C753982687F}" srcId="{B564DFF1-D604-46E7-9C48-9AE245F5D450}" destId="{676DC630-8146-41D4-94EB-79E49F110E78}" srcOrd="0" destOrd="0" parTransId="{4F0E3B05-A90E-40DC-A5FE-C5C87829E329}" sibTransId="{692C8903-C96A-4F76-AB18-B794B54049AA}"/>
    <dgm:cxn modelId="{D69F29A6-0810-44DC-8908-AE027E7A9A78}" type="presOf" srcId="{CD9722C1-A9CC-4166-9B1D-21002E3920AD}" destId="{149BB7DC-227C-43DA-A077-CB1712DC31C7}" srcOrd="0" destOrd="0" presId="urn:microsoft.com/office/officeart/2005/8/layout/chevron2"/>
    <dgm:cxn modelId="{984C3DB2-4D5D-432A-A5FE-A59502186577}" type="presOf" srcId="{B564DFF1-D604-46E7-9C48-9AE245F5D450}" destId="{9D946688-FB06-4B06-8616-B276F1940B1A}" srcOrd="0" destOrd="0" presId="urn:microsoft.com/office/officeart/2005/8/layout/chevron2"/>
    <dgm:cxn modelId="{EC1D1ECA-0E22-4BDC-8D7F-4EC38260111F}" type="presOf" srcId="{86CCEFC5-305D-4ABF-9E10-0E1666EC7386}" destId="{CBD9943D-EFD8-4C44-9B87-5F5C14B6E9A1}" srcOrd="0" destOrd="0" presId="urn:microsoft.com/office/officeart/2005/8/layout/chevron2"/>
    <dgm:cxn modelId="{F22DA5CC-E7C9-40A3-85E9-B9D43D4BD509}" srcId="{B564DFF1-D604-46E7-9C48-9AE245F5D450}" destId="{86CCEFC5-305D-4ABF-9E10-0E1666EC7386}" srcOrd="1" destOrd="0" parTransId="{FA013C19-CC02-442C-9A0E-E67039C0DEA1}" sibTransId="{8E3BCDA0-138F-4ED6-9332-50F46C2DF28A}"/>
    <dgm:cxn modelId="{6D5594EB-E446-4DB0-A955-CEFF2F6DDF26}" srcId="{54393BC1-1F03-4176-9921-BCA742B70994}" destId="{DAAB6E70-BEDE-4E90-A2EF-6596A0C9DA0B}" srcOrd="0" destOrd="0" parTransId="{A14F0C4B-CE84-4F34-83BC-2833A103E80A}" sibTransId="{1FE778A0-C03E-4199-B1D6-FD3BF036300D}"/>
    <dgm:cxn modelId="{71010FF1-D688-4A8C-8A67-1A6D47D2FF29}" srcId="{676DC630-8146-41D4-94EB-79E49F110E78}" destId="{F269DABD-D85F-439A-8D7B-4570BCE8ADE7}" srcOrd="0" destOrd="0" parTransId="{6AF4C098-804B-43EB-A000-74D9BDADD862}" sibTransId="{79FA8DF9-C3B4-4358-8161-1814FBB28A6E}"/>
    <dgm:cxn modelId="{AD8825F1-7969-4AD2-9E58-306199FA4D21}" type="presOf" srcId="{DAAB6E70-BEDE-4E90-A2EF-6596A0C9DA0B}" destId="{DE87AEF8-5B4D-48A0-910A-7468248E3CA2}" srcOrd="0" destOrd="0" presId="urn:microsoft.com/office/officeart/2005/8/layout/chevron2"/>
    <dgm:cxn modelId="{87B072F3-214F-451F-BDDB-CB71C11B32B7}" type="presParOf" srcId="{9D946688-FB06-4B06-8616-B276F1940B1A}" destId="{2D6B2235-AA67-4F14-9A9C-E226F852F481}" srcOrd="0" destOrd="0" presId="urn:microsoft.com/office/officeart/2005/8/layout/chevron2"/>
    <dgm:cxn modelId="{D078DB66-A006-401C-AD1C-B2E00FC18FF4}" type="presParOf" srcId="{2D6B2235-AA67-4F14-9A9C-E226F852F481}" destId="{F3DDBD2C-DED6-41EA-B439-679548CE4142}" srcOrd="0" destOrd="0" presId="urn:microsoft.com/office/officeart/2005/8/layout/chevron2"/>
    <dgm:cxn modelId="{6AEB6881-1AA0-4EF2-A023-093678F0350D}" type="presParOf" srcId="{2D6B2235-AA67-4F14-9A9C-E226F852F481}" destId="{5E57D48C-0C13-4FF2-8C31-8338CF6C5EE7}" srcOrd="1" destOrd="0" presId="urn:microsoft.com/office/officeart/2005/8/layout/chevron2"/>
    <dgm:cxn modelId="{882B8CA0-1B43-4794-A6EE-2EF7E113723F}" type="presParOf" srcId="{9D946688-FB06-4B06-8616-B276F1940B1A}" destId="{8EBDFAA1-6653-40A5-BCD4-4C516187B4D6}" srcOrd="1" destOrd="0" presId="urn:microsoft.com/office/officeart/2005/8/layout/chevron2"/>
    <dgm:cxn modelId="{51B1400E-08FC-4AFF-B9CC-C106B2104034}" type="presParOf" srcId="{9D946688-FB06-4B06-8616-B276F1940B1A}" destId="{7760474A-BC3F-466A-A162-16B710522598}" srcOrd="2" destOrd="0" presId="urn:microsoft.com/office/officeart/2005/8/layout/chevron2"/>
    <dgm:cxn modelId="{3B98FF42-E49C-468E-B0B1-5B0ED4783262}" type="presParOf" srcId="{7760474A-BC3F-466A-A162-16B710522598}" destId="{CBD9943D-EFD8-4C44-9B87-5F5C14B6E9A1}" srcOrd="0" destOrd="0" presId="urn:microsoft.com/office/officeart/2005/8/layout/chevron2"/>
    <dgm:cxn modelId="{C5A52871-C31C-49C1-87E2-10C39A96347A}" type="presParOf" srcId="{7760474A-BC3F-466A-A162-16B710522598}" destId="{149BB7DC-227C-43DA-A077-CB1712DC31C7}" srcOrd="1" destOrd="0" presId="urn:microsoft.com/office/officeart/2005/8/layout/chevron2"/>
    <dgm:cxn modelId="{45429C5C-7C94-4B8F-93FB-555A34B4B5FA}" type="presParOf" srcId="{9D946688-FB06-4B06-8616-B276F1940B1A}" destId="{2DEA8947-B178-4B7B-B4C1-5A4ABB3ED2ED}" srcOrd="3" destOrd="0" presId="urn:microsoft.com/office/officeart/2005/8/layout/chevron2"/>
    <dgm:cxn modelId="{E1722BB7-7A2C-4CF2-8A7A-7E793379D335}" type="presParOf" srcId="{9D946688-FB06-4B06-8616-B276F1940B1A}" destId="{77591B55-18E0-44AB-B7DE-4C8777E011BE}" srcOrd="4" destOrd="0" presId="urn:microsoft.com/office/officeart/2005/8/layout/chevron2"/>
    <dgm:cxn modelId="{4B12E9E8-9E25-4359-9E01-AFF359989EFE}" type="presParOf" srcId="{77591B55-18E0-44AB-B7DE-4C8777E011BE}" destId="{D77023DE-2000-4F07-AB89-E16C5C18476A}" srcOrd="0" destOrd="0" presId="urn:microsoft.com/office/officeart/2005/8/layout/chevron2"/>
    <dgm:cxn modelId="{D4037A6A-F22D-4940-AF7F-44157633782B}" type="presParOf" srcId="{77591B55-18E0-44AB-B7DE-4C8777E011BE}" destId="{DE87AEF8-5B4D-48A0-910A-7468248E3C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564DFF1-D604-46E7-9C48-9AE245F5D450}" type="doc">
      <dgm:prSet loTypeId="urn:microsoft.com/office/officeart/2005/8/layout/chevron2" loCatId="list" qsTypeId="urn:microsoft.com/office/officeart/2005/8/quickstyle/3d2" qsCatId="3D" csTypeId="urn:microsoft.com/office/officeart/2005/8/colors/colorful4" csCatId="colorful" phldr="1"/>
      <dgm:spPr/>
      <dgm:t>
        <a:bodyPr/>
        <a:lstStyle/>
        <a:p>
          <a:endParaRPr lang="zh-CN" altLang="en-US"/>
        </a:p>
      </dgm:t>
    </dgm:pt>
    <dgm:pt modelId="{676DC630-8146-41D4-94EB-79E49F110E78}">
      <dgm:prSet phldrT="[文本]" custT="1"/>
      <dgm:spPr/>
      <dgm:t>
        <a:bodyPr/>
        <a:lstStyle/>
        <a:p>
          <a:r>
            <a:rPr lang="zh-CN" altLang="en-US" sz="2400" dirty="0"/>
            <a:t>事前</a:t>
          </a:r>
        </a:p>
      </dgm:t>
    </dgm:pt>
    <dgm:pt modelId="{4F0E3B05-A90E-40DC-A5FE-C5C87829E329}" type="parTrans" cxnId="{EA8AE49B-892C-45C2-B52C-7C753982687F}">
      <dgm:prSet/>
      <dgm:spPr/>
      <dgm:t>
        <a:bodyPr/>
        <a:lstStyle/>
        <a:p>
          <a:endParaRPr lang="zh-CN" altLang="en-US" sz="1800"/>
        </a:p>
      </dgm:t>
    </dgm:pt>
    <dgm:pt modelId="{692C8903-C96A-4F76-AB18-B794B54049AA}" type="sibTrans" cxnId="{EA8AE49B-892C-45C2-B52C-7C753982687F}">
      <dgm:prSet/>
      <dgm:spPr/>
      <dgm:t>
        <a:bodyPr/>
        <a:lstStyle/>
        <a:p>
          <a:endParaRPr lang="zh-CN" altLang="en-US" sz="1800"/>
        </a:p>
      </dgm:t>
    </dgm:pt>
    <dgm:pt modelId="{F269DABD-D85F-439A-8D7B-4570BCE8ADE7}">
      <dgm:prSet phldrT="[文本]" custT="1"/>
      <dgm:spPr/>
      <dgm:t>
        <a:bodyPr/>
        <a:lstStyle/>
        <a:p>
          <a:r>
            <a:rPr lang="zh-CN" altLang="en-US" sz="1800" dirty="0"/>
            <a:t>扩大业务规模或对指标有影响的重大业务决定前的敏感性分析</a:t>
          </a:r>
        </a:p>
      </dgm:t>
    </dgm:pt>
    <dgm:pt modelId="{6AF4C098-804B-43EB-A000-74D9BDADD862}" type="parTrans" cxnId="{71010FF1-D688-4A8C-8A67-1A6D47D2FF29}">
      <dgm:prSet/>
      <dgm:spPr/>
      <dgm:t>
        <a:bodyPr/>
        <a:lstStyle/>
        <a:p>
          <a:endParaRPr lang="zh-CN" altLang="en-US" sz="1800"/>
        </a:p>
      </dgm:t>
    </dgm:pt>
    <dgm:pt modelId="{79FA8DF9-C3B4-4358-8161-1814FBB28A6E}" type="sibTrans" cxnId="{71010FF1-D688-4A8C-8A67-1A6D47D2FF29}">
      <dgm:prSet/>
      <dgm:spPr/>
      <dgm:t>
        <a:bodyPr/>
        <a:lstStyle/>
        <a:p>
          <a:endParaRPr lang="zh-CN" altLang="en-US" sz="1800"/>
        </a:p>
      </dgm:t>
    </dgm:pt>
    <dgm:pt modelId="{86CCEFC5-305D-4ABF-9E10-0E1666EC7386}">
      <dgm:prSet phldrT="[文本]" custT="1"/>
      <dgm:spPr/>
      <dgm:t>
        <a:bodyPr/>
        <a:lstStyle/>
        <a:p>
          <a:r>
            <a:rPr lang="zh-CN" altLang="en-US" sz="2400" dirty="0"/>
            <a:t>事中</a:t>
          </a:r>
        </a:p>
      </dgm:t>
    </dgm:pt>
    <dgm:pt modelId="{FA013C19-CC02-442C-9A0E-E67039C0DEA1}" type="parTrans" cxnId="{F22DA5CC-E7C9-40A3-85E9-B9D43D4BD509}">
      <dgm:prSet/>
      <dgm:spPr/>
      <dgm:t>
        <a:bodyPr/>
        <a:lstStyle/>
        <a:p>
          <a:endParaRPr lang="zh-CN" altLang="en-US" sz="1800"/>
        </a:p>
      </dgm:t>
    </dgm:pt>
    <dgm:pt modelId="{8E3BCDA0-138F-4ED6-9332-50F46C2DF28A}" type="sibTrans" cxnId="{F22DA5CC-E7C9-40A3-85E9-B9D43D4BD509}">
      <dgm:prSet/>
      <dgm:spPr/>
      <dgm:t>
        <a:bodyPr/>
        <a:lstStyle/>
        <a:p>
          <a:endParaRPr lang="zh-CN" altLang="en-US" sz="1800"/>
        </a:p>
      </dgm:t>
    </dgm:pt>
    <dgm:pt modelId="{CD9722C1-A9CC-4166-9B1D-21002E3920AD}">
      <dgm:prSet phldrT="[文本]" custT="1"/>
      <dgm:spPr/>
      <dgm:t>
        <a:bodyPr/>
        <a:lstStyle/>
        <a:p>
          <a:r>
            <a:rPr lang="zh-CN" altLang="en-US" sz="1800" dirty="0"/>
            <a:t>建立动态的风险监控和资本补充机制</a:t>
          </a:r>
        </a:p>
      </dgm:t>
    </dgm:pt>
    <dgm:pt modelId="{76A8A494-A54C-459C-811D-F9607EB11317}" type="parTrans" cxnId="{2E8DC38C-D905-4572-BB5B-742C6AA99BF9}">
      <dgm:prSet/>
      <dgm:spPr/>
      <dgm:t>
        <a:bodyPr/>
        <a:lstStyle/>
        <a:p>
          <a:endParaRPr lang="zh-CN" altLang="en-US" sz="1800"/>
        </a:p>
      </dgm:t>
    </dgm:pt>
    <dgm:pt modelId="{518A80FC-F018-47AF-BE73-139406B6B686}" type="sibTrans" cxnId="{2E8DC38C-D905-4572-BB5B-742C6AA99BF9}">
      <dgm:prSet/>
      <dgm:spPr/>
      <dgm:t>
        <a:bodyPr/>
        <a:lstStyle/>
        <a:p>
          <a:endParaRPr lang="zh-CN" altLang="en-US" sz="1800"/>
        </a:p>
      </dgm:t>
    </dgm:pt>
    <dgm:pt modelId="{54393BC1-1F03-4176-9921-BCA742B70994}">
      <dgm:prSet phldrT="[文本]" custT="1"/>
      <dgm:spPr/>
      <dgm:t>
        <a:bodyPr/>
        <a:lstStyle/>
        <a:p>
          <a:r>
            <a:rPr lang="zh-CN" altLang="en-US" sz="2400" dirty="0"/>
            <a:t>事后</a:t>
          </a:r>
        </a:p>
      </dgm:t>
    </dgm:pt>
    <dgm:pt modelId="{570CF541-2C7F-44BD-AB2F-A4C756FA36BF}" type="parTrans" cxnId="{6ABDB595-B31C-4DBC-9BA1-79B566264E93}">
      <dgm:prSet/>
      <dgm:spPr/>
      <dgm:t>
        <a:bodyPr/>
        <a:lstStyle/>
        <a:p>
          <a:endParaRPr lang="zh-CN" altLang="en-US" sz="1800"/>
        </a:p>
      </dgm:t>
    </dgm:pt>
    <dgm:pt modelId="{FF048E7D-4240-478B-9BFD-91A79B0E28E2}" type="sibTrans" cxnId="{6ABDB595-B31C-4DBC-9BA1-79B566264E93}">
      <dgm:prSet/>
      <dgm:spPr/>
      <dgm:t>
        <a:bodyPr/>
        <a:lstStyle/>
        <a:p>
          <a:endParaRPr lang="zh-CN" altLang="en-US" sz="1800"/>
        </a:p>
      </dgm:t>
    </dgm:pt>
    <dgm:pt modelId="{DAAB6E70-BEDE-4E90-A2EF-6596A0C9DA0B}">
      <dgm:prSet phldrT="[文本]" custT="1"/>
      <dgm:spPr/>
      <dgm:t>
        <a:bodyPr/>
        <a:lstStyle/>
        <a:p>
          <a:r>
            <a:rPr lang="zh-CN" altLang="en-US" sz="1800" dirty="0"/>
            <a:t>不足或预警后的报告义务及资本补足机制或控制业务规模</a:t>
          </a:r>
        </a:p>
      </dgm:t>
    </dgm:pt>
    <dgm:pt modelId="{A14F0C4B-CE84-4F34-83BC-2833A103E80A}" type="parTrans" cxnId="{6D5594EB-E446-4DB0-A955-CEFF2F6DDF26}">
      <dgm:prSet/>
      <dgm:spPr/>
      <dgm:t>
        <a:bodyPr/>
        <a:lstStyle/>
        <a:p>
          <a:endParaRPr lang="zh-CN" altLang="en-US" sz="1800"/>
        </a:p>
      </dgm:t>
    </dgm:pt>
    <dgm:pt modelId="{1FE778A0-C03E-4199-B1D6-FD3BF036300D}" type="sibTrans" cxnId="{6D5594EB-E446-4DB0-A955-CEFF2F6DDF26}">
      <dgm:prSet/>
      <dgm:spPr/>
      <dgm:t>
        <a:bodyPr/>
        <a:lstStyle/>
        <a:p>
          <a:endParaRPr lang="zh-CN" altLang="en-US" sz="1800"/>
        </a:p>
      </dgm:t>
    </dgm:pt>
    <dgm:pt modelId="{9D946688-FB06-4B06-8616-B276F1940B1A}" type="pres">
      <dgm:prSet presAssocID="{B564DFF1-D604-46E7-9C48-9AE245F5D450}" presName="linearFlow" presStyleCnt="0">
        <dgm:presLayoutVars>
          <dgm:dir/>
          <dgm:animLvl val="lvl"/>
          <dgm:resizeHandles val="exact"/>
        </dgm:presLayoutVars>
      </dgm:prSet>
      <dgm:spPr/>
    </dgm:pt>
    <dgm:pt modelId="{2D6B2235-AA67-4F14-9A9C-E226F852F481}" type="pres">
      <dgm:prSet presAssocID="{676DC630-8146-41D4-94EB-79E49F110E78}" presName="composite" presStyleCnt="0"/>
      <dgm:spPr/>
    </dgm:pt>
    <dgm:pt modelId="{F3DDBD2C-DED6-41EA-B439-679548CE4142}" type="pres">
      <dgm:prSet presAssocID="{676DC630-8146-41D4-94EB-79E49F110E78}" presName="parentText" presStyleLbl="alignNode1" presStyleIdx="0" presStyleCnt="3">
        <dgm:presLayoutVars>
          <dgm:chMax val="1"/>
          <dgm:bulletEnabled val="1"/>
        </dgm:presLayoutVars>
      </dgm:prSet>
      <dgm:spPr/>
    </dgm:pt>
    <dgm:pt modelId="{5E57D48C-0C13-4FF2-8C31-8338CF6C5EE7}" type="pres">
      <dgm:prSet presAssocID="{676DC630-8146-41D4-94EB-79E49F110E78}" presName="descendantText" presStyleLbl="alignAcc1" presStyleIdx="0" presStyleCnt="3">
        <dgm:presLayoutVars>
          <dgm:bulletEnabled val="1"/>
        </dgm:presLayoutVars>
      </dgm:prSet>
      <dgm:spPr/>
    </dgm:pt>
    <dgm:pt modelId="{8EBDFAA1-6653-40A5-BCD4-4C516187B4D6}" type="pres">
      <dgm:prSet presAssocID="{692C8903-C96A-4F76-AB18-B794B54049AA}" presName="sp" presStyleCnt="0"/>
      <dgm:spPr/>
    </dgm:pt>
    <dgm:pt modelId="{7760474A-BC3F-466A-A162-16B710522598}" type="pres">
      <dgm:prSet presAssocID="{86CCEFC5-305D-4ABF-9E10-0E1666EC7386}" presName="composite" presStyleCnt="0"/>
      <dgm:spPr/>
    </dgm:pt>
    <dgm:pt modelId="{CBD9943D-EFD8-4C44-9B87-5F5C14B6E9A1}" type="pres">
      <dgm:prSet presAssocID="{86CCEFC5-305D-4ABF-9E10-0E1666EC7386}" presName="parentText" presStyleLbl="alignNode1" presStyleIdx="1" presStyleCnt="3">
        <dgm:presLayoutVars>
          <dgm:chMax val="1"/>
          <dgm:bulletEnabled val="1"/>
        </dgm:presLayoutVars>
      </dgm:prSet>
      <dgm:spPr/>
    </dgm:pt>
    <dgm:pt modelId="{149BB7DC-227C-43DA-A077-CB1712DC31C7}" type="pres">
      <dgm:prSet presAssocID="{86CCEFC5-305D-4ABF-9E10-0E1666EC7386}" presName="descendantText" presStyleLbl="alignAcc1" presStyleIdx="1" presStyleCnt="3">
        <dgm:presLayoutVars>
          <dgm:bulletEnabled val="1"/>
        </dgm:presLayoutVars>
      </dgm:prSet>
      <dgm:spPr/>
    </dgm:pt>
    <dgm:pt modelId="{2DEA8947-B178-4B7B-B4C1-5A4ABB3ED2ED}" type="pres">
      <dgm:prSet presAssocID="{8E3BCDA0-138F-4ED6-9332-50F46C2DF28A}" presName="sp" presStyleCnt="0"/>
      <dgm:spPr/>
    </dgm:pt>
    <dgm:pt modelId="{77591B55-18E0-44AB-B7DE-4C8777E011BE}" type="pres">
      <dgm:prSet presAssocID="{54393BC1-1F03-4176-9921-BCA742B70994}" presName="composite" presStyleCnt="0"/>
      <dgm:spPr/>
    </dgm:pt>
    <dgm:pt modelId="{D77023DE-2000-4F07-AB89-E16C5C18476A}" type="pres">
      <dgm:prSet presAssocID="{54393BC1-1F03-4176-9921-BCA742B70994}" presName="parentText" presStyleLbl="alignNode1" presStyleIdx="2" presStyleCnt="3">
        <dgm:presLayoutVars>
          <dgm:chMax val="1"/>
          <dgm:bulletEnabled val="1"/>
        </dgm:presLayoutVars>
      </dgm:prSet>
      <dgm:spPr/>
    </dgm:pt>
    <dgm:pt modelId="{DE87AEF8-5B4D-48A0-910A-7468248E3CA2}" type="pres">
      <dgm:prSet presAssocID="{54393BC1-1F03-4176-9921-BCA742B70994}" presName="descendantText" presStyleLbl="alignAcc1" presStyleIdx="2" presStyleCnt="3">
        <dgm:presLayoutVars>
          <dgm:bulletEnabled val="1"/>
        </dgm:presLayoutVars>
      </dgm:prSet>
      <dgm:spPr/>
    </dgm:pt>
  </dgm:ptLst>
  <dgm:cxnLst>
    <dgm:cxn modelId="{D7F50C08-6E30-431C-BF3D-77BD125C02BA}" type="presOf" srcId="{F269DABD-D85F-439A-8D7B-4570BCE8ADE7}" destId="{5E57D48C-0C13-4FF2-8C31-8338CF6C5EE7}" srcOrd="0" destOrd="0" presId="urn:microsoft.com/office/officeart/2005/8/layout/chevron2"/>
    <dgm:cxn modelId="{0AB4F071-54A7-40AC-8A80-B4EE4CBAD589}" type="presOf" srcId="{54393BC1-1F03-4176-9921-BCA742B70994}" destId="{D77023DE-2000-4F07-AB89-E16C5C18476A}" srcOrd="0" destOrd="0" presId="urn:microsoft.com/office/officeart/2005/8/layout/chevron2"/>
    <dgm:cxn modelId="{AC9C0F53-CC81-4D66-91AE-B5BF8B5ECE09}" type="presOf" srcId="{676DC630-8146-41D4-94EB-79E49F110E78}" destId="{F3DDBD2C-DED6-41EA-B439-679548CE4142}" srcOrd="0" destOrd="0" presId="urn:microsoft.com/office/officeart/2005/8/layout/chevron2"/>
    <dgm:cxn modelId="{2E8DC38C-D905-4572-BB5B-742C6AA99BF9}" srcId="{86CCEFC5-305D-4ABF-9E10-0E1666EC7386}" destId="{CD9722C1-A9CC-4166-9B1D-21002E3920AD}" srcOrd="0" destOrd="0" parTransId="{76A8A494-A54C-459C-811D-F9607EB11317}" sibTransId="{518A80FC-F018-47AF-BE73-139406B6B686}"/>
    <dgm:cxn modelId="{6ABDB595-B31C-4DBC-9BA1-79B566264E93}" srcId="{B564DFF1-D604-46E7-9C48-9AE245F5D450}" destId="{54393BC1-1F03-4176-9921-BCA742B70994}" srcOrd="2" destOrd="0" parTransId="{570CF541-2C7F-44BD-AB2F-A4C756FA36BF}" sibTransId="{FF048E7D-4240-478B-9BFD-91A79B0E28E2}"/>
    <dgm:cxn modelId="{EA8AE49B-892C-45C2-B52C-7C753982687F}" srcId="{B564DFF1-D604-46E7-9C48-9AE245F5D450}" destId="{676DC630-8146-41D4-94EB-79E49F110E78}" srcOrd="0" destOrd="0" parTransId="{4F0E3B05-A90E-40DC-A5FE-C5C87829E329}" sibTransId="{692C8903-C96A-4F76-AB18-B794B54049AA}"/>
    <dgm:cxn modelId="{D69F29A6-0810-44DC-8908-AE027E7A9A78}" type="presOf" srcId="{CD9722C1-A9CC-4166-9B1D-21002E3920AD}" destId="{149BB7DC-227C-43DA-A077-CB1712DC31C7}" srcOrd="0" destOrd="0" presId="urn:microsoft.com/office/officeart/2005/8/layout/chevron2"/>
    <dgm:cxn modelId="{984C3DB2-4D5D-432A-A5FE-A59502186577}" type="presOf" srcId="{B564DFF1-D604-46E7-9C48-9AE245F5D450}" destId="{9D946688-FB06-4B06-8616-B276F1940B1A}" srcOrd="0" destOrd="0" presId="urn:microsoft.com/office/officeart/2005/8/layout/chevron2"/>
    <dgm:cxn modelId="{EC1D1ECA-0E22-4BDC-8D7F-4EC38260111F}" type="presOf" srcId="{86CCEFC5-305D-4ABF-9E10-0E1666EC7386}" destId="{CBD9943D-EFD8-4C44-9B87-5F5C14B6E9A1}" srcOrd="0" destOrd="0" presId="urn:microsoft.com/office/officeart/2005/8/layout/chevron2"/>
    <dgm:cxn modelId="{F22DA5CC-E7C9-40A3-85E9-B9D43D4BD509}" srcId="{B564DFF1-D604-46E7-9C48-9AE245F5D450}" destId="{86CCEFC5-305D-4ABF-9E10-0E1666EC7386}" srcOrd="1" destOrd="0" parTransId="{FA013C19-CC02-442C-9A0E-E67039C0DEA1}" sibTransId="{8E3BCDA0-138F-4ED6-9332-50F46C2DF28A}"/>
    <dgm:cxn modelId="{6D5594EB-E446-4DB0-A955-CEFF2F6DDF26}" srcId="{54393BC1-1F03-4176-9921-BCA742B70994}" destId="{DAAB6E70-BEDE-4E90-A2EF-6596A0C9DA0B}" srcOrd="0" destOrd="0" parTransId="{A14F0C4B-CE84-4F34-83BC-2833A103E80A}" sibTransId="{1FE778A0-C03E-4199-B1D6-FD3BF036300D}"/>
    <dgm:cxn modelId="{71010FF1-D688-4A8C-8A67-1A6D47D2FF29}" srcId="{676DC630-8146-41D4-94EB-79E49F110E78}" destId="{F269DABD-D85F-439A-8D7B-4570BCE8ADE7}" srcOrd="0" destOrd="0" parTransId="{6AF4C098-804B-43EB-A000-74D9BDADD862}" sibTransId="{79FA8DF9-C3B4-4358-8161-1814FBB28A6E}"/>
    <dgm:cxn modelId="{AD8825F1-7969-4AD2-9E58-306199FA4D21}" type="presOf" srcId="{DAAB6E70-BEDE-4E90-A2EF-6596A0C9DA0B}" destId="{DE87AEF8-5B4D-48A0-910A-7468248E3CA2}" srcOrd="0" destOrd="0" presId="urn:microsoft.com/office/officeart/2005/8/layout/chevron2"/>
    <dgm:cxn modelId="{87B072F3-214F-451F-BDDB-CB71C11B32B7}" type="presParOf" srcId="{9D946688-FB06-4B06-8616-B276F1940B1A}" destId="{2D6B2235-AA67-4F14-9A9C-E226F852F481}" srcOrd="0" destOrd="0" presId="urn:microsoft.com/office/officeart/2005/8/layout/chevron2"/>
    <dgm:cxn modelId="{D078DB66-A006-401C-AD1C-B2E00FC18FF4}" type="presParOf" srcId="{2D6B2235-AA67-4F14-9A9C-E226F852F481}" destId="{F3DDBD2C-DED6-41EA-B439-679548CE4142}" srcOrd="0" destOrd="0" presId="urn:microsoft.com/office/officeart/2005/8/layout/chevron2"/>
    <dgm:cxn modelId="{6AEB6881-1AA0-4EF2-A023-093678F0350D}" type="presParOf" srcId="{2D6B2235-AA67-4F14-9A9C-E226F852F481}" destId="{5E57D48C-0C13-4FF2-8C31-8338CF6C5EE7}" srcOrd="1" destOrd="0" presId="urn:microsoft.com/office/officeart/2005/8/layout/chevron2"/>
    <dgm:cxn modelId="{882B8CA0-1B43-4794-A6EE-2EF7E113723F}" type="presParOf" srcId="{9D946688-FB06-4B06-8616-B276F1940B1A}" destId="{8EBDFAA1-6653-40A5-BCD4-4C516187B4D6}" srcOrd="1" destOrd="0" presId="urn:microsoft.com/office/officeart/2005/8/layout/chevron2"/>
    <dgm:cxn modelId="{51B1400E-08FC-4AFF-B9CC-C106B2104034}" type="presParOf" srcId="{9D946688-FB06-4B06-8616-B276F1940B1A}" destId="{7760474A-BC3F-466A-A162-16B710522598}" srcOrd="2" destOrd="0" presId="urn:microsoft.com/office/officeart/2005/8/layout/chevron2"/>
    <dgm:cxn modelId="{3B98FF42-E49C-468E-B0B1-5B0ED4783262}" type="presParOf" srcId="{7760474A-BC3F-466A-A162-16B710522598}" destId="{CBD9943D-EFD8-4C44-9B87-5F5C14B6E9A1}" srcOrd="0" destOrd="0" presId="urn:microsoft.com/office/officeart/2005/8/layout/chevron2"/>
    <dgm:cxn modelId="{C5A52871-C31C-49C1-87E2-10C39A96347A}" type="presParOf" srcId="{7760474A-BC3F-466A-A162-16B710522598}" destId="{149BB7DC-227C-43DA-A077-CB1712DC31C7}" srcOrd="1" destOrd="0" presId="urn:microsoft.com/office/officeart/2005/8/layout/chevron2"/>
    <dgm:cxn modelId="{45429C5C-7C94-4B8F-93FB-555A34B4B5FA}" type="presParOf" srcId="{9D946688-FB06-4B06-8616-B276F1940B1A}" destId="{2DEA8947-B178-4B7B-B4C1-5A4ABB3ED2ED}" srcOrd="3" destOrd="0" presId="urn:microsoft.com/office/officeart/2005/8/layout/chevron2"/>
    <dgm:cxn modelId="{E1722BB7-7A2C-4CF2-8A7A-7E793379D335}" type="presParOf" srcId="{9D946688-FB06-4B06-8616-B276F1940B1A}" destId="{77591B55-18E0-44AB-B7DE-4C8777E011BE}" srcOrd="4" destOrd="0" presId="urn:microsoft.com/office/officeart/2005/8/layout/chevron2"/>
    <dgm:cxn modelId="{4B12E9E8-9E25-4359-9E01-AFF359989EFE}" type="presParOf" srcId="{77591B55-18E0-44AB-B7DE-4C8777E011BE}" destId="{D77023DE-2000-4F07-AB89-E16C5C18476A}" srcOrd="0" destOrd="0" presId="urn:microsoft.com/office/officeart/2005/8/layout/chevron2"/>
    <dgm:cxn modelId="{D4037A6A-F22D-4940-AF7F-44157633782B}" type="presParOf" srcId="{77591B55-18E0-44AB-B7DE-4C8777E011BE}" destId="{DE87AEF8-5B4D-48A0-910A-7468248E3C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49D47B0-DD3B-47DD-A557-81BB91796388}" type="doc">
      <dgm:prSet loTypeId="urn:microsoft.com/office/officeart/2005/8/layout/matrix1" loCatId="matrix" qsTypeId="urn:microsoft.com/office/officeart/2005/8/quickstyle/3d2" qsCatId="3D" csTypeId="urn:microsoft.com/office/officeart/2005/8/colors/colorful1" csCatId="colorful" phldr="1"/>
      <dgm:spPr/>
      <dgm:t>
        <a:bodyPr/>
        <a:lstStyle/>
        <a:p>
          <a:endParaRPr lang="zh-CN" altLang="en-US"/>
        </a:p>
      </dgm:t>
    </dgm:pt>
    <dgm:pt modelId="{CF864FE4-DBA9-49CF-9F0C-D19E2750B814}">
      <dgm:prSet phldrT="[文本]" custT="1"/>
      <dgm:spPr/>
      <dgm:t>
        <a:bodyPr/>
        <a:lstStyle/>
        <a:p>
          <a:r>
            <a:rPr lang="zh-CN" altLang="en-US" sz="3600" dirty="0"/>
            <a:t>报告义务</a:t>
          </a:r>
        </a:p>
      </dgm:t>
    </dgm:pt>
    <dgm:pt modelId="{0DCC5365-814A-4BC4-BB56-F0B10D00FD1C}" type="parTrans" cxnId="{899CDD99-DC2C-46FF-9A51-AE58E2AC791C}">
      <dgm:prSet/>
      <dgm:spPr/>
      <dgm:t>
        <a:bodyPr/>
        <a:lstStyle/>
        <a:p>
          <a:endParaRPr lang="zh-CN" altLang="en-US"/>
        </a:p>
      </dgm:t>
    </dgm:pt>
    <dgm:pt modelId="{6E5E00DA-AF7F-4698-8790-181E86B88BF0}" type="sibTrans" cxnId="{899CDD99-DC2C-46FF-9A51-AE58E2AC791C}">
      <dgm:prSet/>
      <dgm:spPr/>
      <dgm:t>
        <a:bodyPr/>
        <a:lstStyle/>
        <a:p>
          <a:endParaRPr lang="zh-CN" altLang="en-US"/>
        </a:p>
      </dgm:t>
    </dgm:pt>
    <dgm:pt modelId="{64665036-46BC-4C7C-8D4D-0F7F686B1DCC}">
      <dgm:prSet phldrT="[文本]"/>
      <dgm:spPr/>
      <dgm:t>
        <a:bodyPr/>
        <a:lstStyle/>
        <a:p>
          <a:pPr algn="l"/>
          <a:r>
            <a:rPr lang="zh-CN" altLang="en-US" dirty="0"/>
            <a:t>每半年向公司董事会提交书面报告，说明各项风险监管指标的具体情况，该报告应当经期货公司法定代表人签字确认。该报告经董事会审议通过后，应当向期货公司全体股东提交或进行信息披露。</a:t>
          </a:r>
        </a:p>
      </dgm:t>
    </dgm:pt>
    <dgm:pt modelId="{D5D25429-B9D3-4BCD-A6D7-8949893195E1}" type="parTrans" cxnId="{6D228AF7-396A-497B-979D-8727E875AE64}">
      <dgm:prSet/>
      <dgm:spPr/>
      <dgm:t>
        <a:bodyPr/>
        <a:lstStyle/>
        <a:p>
          <a:endParaRPr lang="zh-CN" altLang="en-US"/>
        </a:p>
      </dgm:t>
    </dgm:pt>
    <dgm:pt modelId="{37C1735A-4190-4A46-8770-3F5DA24FBAEA}" type="sibTrans" cxnId="{6D228AF7-396A-497B-979D-8727E875AE64}">
      <dgm:prSet/>
      <dgm:spPr/>
      <dgm:t>
        <a:bodyPr/>
        <a:lstStyle/>
        <a:p>
          <a:endParaRPr lang="zh-CN" altLang="en-US"/>
        </a:p>
      </dgm:t>
    </dgm:pt>
    <dgm:pt modelId="{B6CADE39-5215-499D-89A5-54C57EECFA14}">
      <dgm:prSet phldrT="[文本]"/>
      <dgm:spPr/>
      <dgm:t>
        <a:bodyPr/>
        <a:lstStyle/>
        <a:p>
          <a:pPr algn="l"/>
          <a:r>
            <a:rPr lang="zh-CN" altLang="en-US" dirty="0"/>
            <a:t>净资本与风险资本准备的比例与上月相比向不利方向变动超过 </a:t>
          </a:r>
          <a:r>
            <a:rPr lang="en-US" altLang="en-US" dirty="0"/>
            <a:t>20%</a:t>
          </a:r>
          <a:r>
            <a:rPr lang="zh-CN" altLang="en-US" dirty="0"/>
            <a:t>的，期货公司应当向公司住所地中国证监会派出机构提交书面报告，说明原因，并在 </a:t>
          </a:r>
          <a:r>
            <a:rPr lang="en-US" altLang="en-US" dirty="0"/>
            <a:t>5 </a:t>
          </a:r>
          <a:r>
            <a:rPr lang="zh-CN" altLang="en-US" dirty="0"/>
            <a:t>个工作日内向全体董事提交书面报告。</a:t>
          </a:r>
        </a:p>
      </dgm:t>
    </dgm:pt>
    <dgm:pt modelId="{40E1F9ED-1FC4-4609-83BB-6221FC9762C7}" type="parTrans" cxnId="{9C9A14A6-F5FA-4CA7-8F90-7FFFA77837EE}">
      <dgm:prSet/>
      <dgm:spPr/>
      <dgm:t>
        <a:bodyPr/>
        <a:lstStyle/>
        <a:p>
          <a:endParaRPr lang="zh-CN" altLang="en-US"/>
        </a:p>
      </dgm:t>
    </dgm:pt>
    <dgm:pt modelId="{426333D4-D303-4BC7-A02A-D8C57F18CD7C}" type="sibTrans" cxnId="{9C9A14A6-F5FA-4CA7-8F90-7FFFA77837EE}">
      <dgm:prSet/>
      <dgm:spPr/>
      <dgm:t>
        <a:bodyPr/>
        <a:lstStyle/>
        <a:p>
          <a:endParaRPr lang="zh-CN" altLang="en-US"/>
        </a:p>
      </dgm:t>
    </dgm:pt>
    <dgm:pt modelId="{074CA56D-DE47-42CC-A71C-C8F10879F48A}">
      <dgm:prSet phldrT="[文本]"/>
      <dgm:spPr/>
      <dgm:t>
        <a:bodyPr/>
        <a:lstStyle/>
        <a:p>
          <a:pPr algn="l"/>
          <a:r>
            <a:rPr lang="zh-CN" altLang="en-US" dirty="0"/>
            <a:t>风险监管指标达到预警标准的，期货公司应当于当日向全体董事提交书面报告，详细说明原因、对期货公司的影响、解决问题的具体措施和期限，书面报告应当同时抄送期货公司住所地中国证监会派出机构。</a:t>
          </a:r>
        </a:p>
      </dgm:t>
    </dgm:pt>
    <dgm:pt modelId="{56456650-649A-42AA-9ACE-4454C0F90678}" type="parTrans" cxnId="{66CC3667-FF32-44D0-9661-232B6D2E34A6}">
      <dgm:prSet/>
      <dgm:spPr/>
      <dgm:t>
        <a:bodyPr/>
        <a:lstStyle/>
        <a:p>
          <a:endParaRPr lang="zh-CN" altLang="en-US"/>
        </a:p>
      </dgm:t>
    </dgm:pt>
    <dgm:pt modelId="{44D15183-BFEB-4DDD-8FE2-7EB28FCAC491}" type="sibTrans" cxnId="{66CC3667-FF32-44D0-9661-232B6D2E34A6}">
      <dgm:prSet/>
      <dgm:spPr/>
      <dgm:t>
        <a:bodyPr/>
        <a:lstStyle/>
        <a:p>
          <a:endParaRPr lang="zh-CN" altLang="en-US"/>
        </a:p>
      </dgm:t>
    </dgm:pt>
    <dgm:pt modelId="{BF3D9BD2-04BE-4EB2-8131-55E5842A72F1}">
      <dgm:prSet phldrT="[文本]"/>
      <dgm:spPr/>
      <dgm:t>
        <a:bodyPr/>
        <a:lstStyle/>
        <a:p>
          <a:pPr algn="l"/>
          <a:r>
            <a:rPr lang="zh-CN" altLang="en-US" dirty="0"/>
            <a:t>风险监管指标不符合规定标准的，除了按照风险监管指标达到预警标准的规定报告外，还应及时向全体股东报告或进行信息披露。</a:t>
          </a:r>
        </a:p>
      </dgm:t>
    </dgm:pt>
    <dgm:pt modelId="{B82EFCB4-B345-4DF7-9DCA-10910B2CFD83}" type="parTrans" cxnId="{465F2C51-EE8C-4E84-AE9A-93972542858A}">
      <dgm:prSet/>
      <dgm:spPr/>
      <dgm:t>
        <a:bodyPr/>
        <a:lstStyle/>
        <a:p>
          <a:endParaRPr lang="zh-CN" altLang="en-US"/>
        </a:p>
      </dgm:t>
    </dgm:pt>
    <dgm:pt modelId="{75F0A4D6-2EF0-42AA-A743-2D621B5B3BE6}" type="sibTrans" cxnId="{465F2C51-EE8C-4E84-AE9A-93972542858A}">
      <dgm:prSet/>
      <dgm:spPr/>
      <dgm:t>
        <a:bodyPr/>
        <a:lstStyle/>
        <a:p>
          <a:endParaRPr lang="zh-CN" altLang="en-US"/>
        </a:p>
      </dgm:t>
    </dgm:pt>
    <dgm:pt modelId="{7B1F0942-DF00-4BE3-B641-D6D4B4392E2A}" type="pres">
      <dgm:prSet presAssocID="{D49D47B0-DD3B-47DD-A557-81BB91796388}" presName="diagram" presStyleCnt="0">
        <dgm:presLayoutVars>
          <dgm:chMax val="1"/>
          <dgm:dir/>
          <dgm:animLvl val="ctr"/>
          <dgm:resizeHandles val="exact"/>
        </dgm:presLayoutVars>
      </dgm:prSet>
      <dgm:spPr/>
    </dgm:pt>
    <dgm:pt modelId="{5D884A64-EAAF-4496-B62F-DDDBAE26EFA3}" type="pres">
      <dgm:prSet presAssocID="{D49D47B0-DD3B-47DD-A557-81BB91796388}" presName="matrix" presStyleCnt="0"/>
      <dgm:spPr/>
    </dgm:pt>
    <dgm:pt modelId="{F924BA6C-E7F8-4C62-89EE-14DDEA10ECC7}" type="pres">
      <dgm:prSet presAssocID="{D49D47B0-DD3B-47DD-A557-81BB91796388}" presName="tile1" presStyleLbl="node1" presStyleIdx="0" presStyleCnt="4"/>
      <dgm:spPr/>
    </dgm:pt>
    <dgm:pt modelId="{2D2A46FA-1B10-4FC2-A0E6-DD2325A01BFA}" type="pres">
      <dgm:prSet presAssocID="{D49D47B0-DD3B-47DD-A557-81BB91796388}" presName="tile1text" presStyleLbl="node1" presStyleIdx="0" presStyleCnt="4">
        <dgm:presLayoutVars>
          <dgm:chMax val="0"/>
          <dgm:chPref val="0"/>
          <dgm:bulletEnabled val="1"/>
        </dgm:presLayoutVars>
      </dgm:prSet>
      <dgm:spPr/>
    </dgm:pt>
    <dgm:pt modelId="{1BC1AAC0-B8F1-43B1-9DD4-87F4FF47520A}" type="pres">
      <dgm:prSet presAssocID="{D49D47B0-DD3B-47DD-A557-81BB91796388}" presName="tile2" presStyleLbl="node1" presStyleIdx="1" presStyleCnt="4"/>
      <dgm:spPr/>
    </dgm:pt>
    <dgm:pt modelId="{11E0CE09-3E78-4891-8B45-929608082E40}" type="pres">
      <dgm:prSet presAssocID="{D49D47B0-DD3B-47DD-A557-81BB91796388}" presName="tile2text" presStyleLbl="node1" presStyleIdx="1" presStyleCnt="4">
        <dgm:presLayoutVars>
          <dgm:chMax val="0"/>
          <dgm:chPref val="0"/>
          <dgm:bulletEnabled val="1"/>
        </dgm:presLayoutVars>
      </dgm:prSet>
      <dgm:spPr/>
    </dgm:pt>
    <dgm:pt modelId="{9036498C-CCDB-49E6-9C09-51C289A45AA0}" type="pres">
      <dgm:prSet presAssocID="{D49D47B0-DD3B-47DD-A557-81BB91796388}" presName="tile3" presStyleLbl="node1" presStyleIdx="2" presStyleCnt="4"/>
      <dgm:spPr/>
    </dgm:pt>
    <dgm:pt modelId="{6767E0ED-F7C1-4828-93CE-70F85C36E9A7}" type="pres">
      <dgm:prSet presAssocID="{D49D47B0-DD3B-47DD-A557-81BB91796388}" presName="tile3text" presStyleLbl="node1" presStyleIdx="2" presStyleCnt="4">
        <dgm:presLayoutVars>
          <dgm:chMax val="0"/>
          <dgm:chPref val="0"/>
          <dgm:bulletEnabled val="1"/>
        </dgm:presLayoutVars>
      </dgm:prSet>
      <dgm:spPr/>
    </dgm:pt>
    <dgm:pt modelId="{E76A4A91-D4CC-419F-8AD2-374E4E99BEA2}" type="pres">
      <dgm:prSet presAssocID="{D49D47B0-DD3B-47DD-A557-81BB91796388}" presName="tile4" presStyleLbl="node1" presStyleIdx="3" presStyleCnt="4"/>
      <dgm:spPr/>
    </dgm:pt>
    <dgm:pt modelId="{4F68650F-A5B2-45C5-8FF3-57E12341E19B}" type="pres">
      <dgm:prSet presAssocID="{D49D47B0-DD3B-47DD-A557-81BB91796388}" presName="tile4text" presStyleLbl="node1" presStyleIdx="3" presStyleCnt="4">
        <dgm:presLayoutVars>
          <dgm:chMax val="0"/>
          <dgm:chPref val="0"/>
          <dgm:bulletEnabled val="1"/>
        </dgm:presLayoutVars>
      </dgm:prSet>
      <dgm:spPr/>
    </dgm:pt>
    <dgm:pt modelId="{18C090CC-B5E6-4127-AD78-6DEFE5CE0723}" type="pres">
      <dgm:prSet presAssocID="{D49D47B0-DD3B-47DD-A557-81BB91796388}" presName="centerTile" presStyleLbl="fgShp" presStyleIdx="0" presStyleCnt="1">
        <dgm:presLayoutVars>
          <dgm:chMax val="0"/>
          <dgm:chPref val="0"/>
        </dgm:presLayoutVars>
      </dgm:prSet>
      <dgm:spPr/>
    </dgm:pt>
  </dgm:ptLst>
  <dgm:cxnLst>
    <dgm:cxn modelId="{7CC1850E-D14E-4057-A97E-4556DE7092BA}" type="presOf" srcId="{074CA56D-DE47-42CC-A71C-C8F10879F48A}" destId="{6767E0ED-F7C1-4828-93CE-70F85C36E9A7}" srcOrd="1" destOrd="0" presId="urn:microsoft.com/office/officeart/2005/8/layout/matrix1"/>
    <dgm:cxn modelId="{EF5D4527-8196-4565-931E-77656FC97059}" type="presOf" srcId="{B6CADE39-5215-499D-89A5-54C57EECFA14}" destId="{1BC1AAC0-B8F1-43B1-9DD4-87F4FF47520A}" srcOrd="0" destOrd="0" presId="urn:microsoft.com/office/officeart/2005/8/layout/matrix1"/>
    <dgm:cxn modelId="{DD077965-B3D9-452C-98B1-416781958B40}" type="presOf" srcId="{CF864FE4-DBA9-49CF-9F0C-D19E2750B814}" destId="{18C090CC-B5E6-4127-AD78-6DEFE5CE0723}" srcOrd="0" destOrd="0" presId="urn:microsoft.com/office/officeart/2005/8/layout/matrix1"/>
    <dgm:cxn modelId="{66CC3667-FF32-44D0-9661-232B6D2E34A6}" srcId="{CF864FE4-DBA9-49CF-9F0C-D19E2750B814}" destId="{074CA56D-DE47-42CC-A71C-C8F10879F48A}" srcOrd="2" destOrd="0" parTransId="{56456650-649A-42AA-9ACE-4454C0F90678}" sibTransId="{44D15183-BFEB-4DDD-8FE2-7EB28FCAC491}"/>
    <dgm:cxn modelId="{A58FC747-216D-4B86-BD14-519564726FB0}" type="presOf" srcId="{B6CADE39-5215-499D-89A5-54C57EECFA14}" destId="{11E0CE09-3E78-4891-8B45-929608082E40}" srcOrd="1" destOrd="0" presId="urn:microsoft.com/office/officeart/2005/8/layout/matrix1"/>
    <dgm:cxn modelId="{465F2C51-EE8C-4E84-AE9A-93972542858A}" srcId="{CF864FE4-DBA9-49CF-9F0C-D19E2750B814}" destId="{BF3D9BD2-04BE-4EB2-8131-55E5842A72F1}" srcOrd="3" destOrd="0" parTransId="{B82EFCB4-B345-4DF7-9DCA-10910B2CFD83}" sibTransId="{75F0A4D6-2EF0-42AA-A743-2D621B5B3BE6}"/>
    <dgm:cxn modelId="{899CDD99-DC2C-46FF-9A51-AE58E2AC791C}" srcId="{D49D47B0-DD3B-47DD-A557-81BB91796388}" destId="{CF864FE4-DBA9-49CF-9F0C-D19E2750B814}" srcOrd="0" destOrd="0" parTransId="{0DCC5365-814A-4BC4-BB56-F0B10D00FD1C}" sibTransId="{6E5E00DA-AF7F-4698-8790-181E86B88BF0}"/>
    <dgm:cxn modelId="{9C9A14A6-F5FA-4CA7-8F90-7FFFA77837EE}" srcId="{CF864FE4-DBA9-49CF-9F0C-D19E2750B814}" destId="{B6CADE39-5215-499D-89A5-54C57EECFA14}" srcOrd="1" destOrd="0" parTransId="{40E1F9ED-1FC4-4609-83BB-6221FC9762C7}" sibTransId="{426333D4-D303-4BC7-A02A-D8C57F18CD7C}"/>
    <dgm:cxn modelId="{25F110AA-A61B-45CF-A6CB-EDC8D4B18541}" type="presOf" srcId="{64665036-46BC-4C7C-8D4D-0F7F686B1DCC}" destId="{2D2A46FA-1B10-4FC2-A0E6-DD2325A01BFA}" srcOrd="1" destOrd="0" presId="urn:microsoft.com/office/officeart/2005/8/layout/matrix1"/>
    <dgm:cxn modelId="{B3FFF1C6-90DC-401A-940D-9DC68D510104}" type="presOf" srcId="{BF3D9BD2-04BE-4EB2-8131-55E5842A72F1}" destId="{4F68650F-A5B2-45C5-8FF3-57E12341E19B}" srcOrd="1" destOrd="0" presId="urn:microsoft.com/office/officeart/2005/8/layout/matrix1"/>
    <dgm:cxn modelId="{2E59E5C7-2216-4CC9-94C6-D17447523905}" type="presOf" srcId="{64665036-46BC-4C7C-8D4D-0F7F686B1DCC}" destId="{F924BA6C-E7F8-4C62-89EE-14DDEA10ECC7}" srcOrd="0" destOrd="0" presId="urn:microsoft.com/office/officeart/2005/8/layout/matrix1"/>
    <dgm:cxn modelId="{34795EDB-0F1C-4814-BBC9-6F5C1D95B5C3}" type="presOf" srcId="{D49D47B0-DD3B-47DD-A557-81BB91796388}" destId="{7B1F0942-DF00-4BE3-B641-D6D4B4392E2A}" srcOrd="0" destOrd="0" presId="urn:microsoft.com/office/officeart/2005/8/layout/matrix1"/>
    <dgm:cxn modelId="{A9121ADE-5C37-44EC-B1B8-3004DD31957E}" type="presOf" srcId="{BF3D9BD2-04BE-4EB2-8131-55E5842A72F1}" destId="{E76A4A91-D4CC-419F-8AD2-374E4E99BEA2}" srcOrd="0" destOrd="0" presId="urn:microsoft.com/office/officeart/2005/8/layout/matrix1"/>
    <dgm:cxn modelId="{D7B154E3-D17A-4526-AF2C-F3CA94A14AC3}" type="presOf" srcId="{074CA56D-DE47-42CC-A71C-C8F10879F48A}" destId="{9036498C-CCDB-49E6-9C09-51C289A45AA0}" srcOrd="0" destOrd="0" presId="urn:microsoft.com/office/officeart/2005/8/layout/matrix1"/>
    <dgm:cxn modelId="{6D228AF7-396A-497B-979D-8727E875AE64}" srcId="{CF864FE4-DBA9-49CF-9F0C-D19E2750B814}" destId="{64665036-46BC-4C7C-8D4D-0F7F686B1DCC}" srcOrd="0" destOrd="0" parTransId="{D5D25429-B9D3-4BCD-A6D7-8949893195E1}" sibTransId="{37C1735A-4190-4A46-8770-3F5DA24FBAEA}"/>
    <dgm:cxn modelId="{2E37C2B5-B7E9-46CA-AD43-A7095957CBD1}" type="presParOf" srcId="{7B1F0942-DF00-4BE3-B641-D6D4B4392E2A}" destId="{5D884A64-EAAF-4496-B62F-DDDBAE26EFA3}" srcOrd="0" destOrd="0" presId="urn:microsoft.com/office/officeart/2005/8/layout/matrix1"/>
    <dgm:cxn modelId="{B6D89C54-C511-4F0A-AB51-60A2652B549F}" type="presParOf" srcId="{5D884A64-EAAF-4496-B62F-DDDBAE26EFA3}" destId="{F924BA6C-E7F8-4C62-89EE-14DDEA10ECC7}" srcOrd="0" destOrd="0" presId="urn:microsoft.com/office/officeart/2005/8/layout/matrix1"/>
    <dgm:cxn modelId="{438644D0-0E85-434D-AC12-01F7E9E0608D}" type="presParOf" srcId="{5D884A64-EAAF-4496-B62F-DDDBAE26EFA3}" destId="{2D2A46FA-1B10-4FC2-A0E6-DD2325A01BFA}" srcOrd="1" destOrd="0" presId="urn:microsoft.com/office/officeart/2005/8/layout/matrix1"/>
    <dgm:cxn modelId="{D49D5005-5B94-4D6A-8CFD-CD4775F0C52C}" type="presParOf" srcId="{5D884A64-EAAF-4496-B62F-DDDBAE26EFA3}" destId="{1BC1AAC0-B8F1-43B1-9DD4-87F4FF47520A}" srcOrd="2" destOrd="0" presId="urn:microsoft.com/office/officeart/2005/8/layout/matrix1"/>
    <dgm:cxn modelId="{58FED612-30FE-450E-AF46-51DD8CE67B7E}" type="presParOf" srcId="{5D884A64-EAAF-4496-B62F-DDDBAE26EFA3}" destId="{11E0CE09-3E78-4891-8B45-929608082E40}" srcOrd="3" destOrd="0" presId="urn:microsoft.com/office/officeart/2005/8/layout/matrix1"/>
    <dgm:cxn modelId="{34F5496C-C209-4A71-AE09-76DD532F9B01}" type="presParOf" srcId="{5D884A64-EAAF-4496-B62F-DDDBAE26EFA3}" destId="{9036498C-CCDB-49E6-9C09-51C289A45AA0}" srcOrd="4" destOrd="0" presId="urn:microsoft.com/office/officeart/2005/8/layout/matrix1"/>
    <dgm:cxn modelId="{213B220A-9A1D-47AF-8C87-861D09F4E39A}" type="presParOf" srcId="{5D884A64-EAAF-4496-B62F-DDDBAE26EFA3}" destId="{6767E0ED-F7C1-4828-93CE-70F85C36E9A7}" srcOrd="5" destOrd="0" presId="urn:microsoft.com/office/officeart/2005/8/layout/matrix1"/>
    <dgm:cxn modelId="{1C79A84C-5A32-489B-830E-89EB1873A9B8}" type="presParOf" srcId="{5D884A64-EAAF-4496-B62F-DDDBAE26EFA3}" destId="{E76A4A91-D4CC-419F-8AD2-374E4E99BEA2}" srcOrd="6" destOrd="0" presId="urn:microsoft.com/office/officeart/2005/8/layout/matrix1"/>
    <dgm:cxn modelId="{D7FF1F66-40DC-43F2-9F38-15815F66F78E}" type="presParOf" srcId="{5D884A64-EAAF-4496-B62F-DDDBAE26EFA3}" destId="{4F68650F-A5B2-45C5-8FF3-57E12341E19B}" srcOrd="7" destOrd="0" presId="urn:microsoft.com/office/officeart/2005/8/layout/matrix1"/>
    <dgm:cxn modelId="{78D05135-9146-4017-B588-682D5896C8BF}" type="presParOf" srcId="{7B1F0942-DF00-4BE3-B641-D6D4B4392E2A}" destId="{18C090CC-B5E6-4127-AD78-6DEFE5CE072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B26477C-4B00-440C-91A8-58A69A724179}" type="doc">
      <dgm:prSet loTypeId="urn:microsoft.com/office/officeart/2008/layout/HorizontalMultiLevelHierarchy" loCatId="hierarchy" qsTypeId="urn:microsoft.com/office/officeart/2005/8/quickstyle/simple5" qsCatId="simple" csTypeId="urn:microsoft.com/office/officeart/2005/8/colors/colorful3" csCatId="colorful" phldr="1"/>
      <dgm:spPr/>
      <dgm:t>
        <a:bodyPr/>
        <a:lstStyle/>
        <a:p>
          <a:endParaRPr lang="zh-CN" altLang="en-US"/>
        </a:p>
      </dgm:t>
    </dgm:pt>
    <dgm:pt modelId="{4BC5B6F4-7B4F-4026-9F12-6391F449BA1F}">
      <dgm:prSet phldrT="[文本]" custT="1"/>
      <dgm:spPr/>
      <dgm:t>
        <a:bodyPr/>
        <a:lstStyle/>
        <a:p>
          <a:r>
            <a:rPr lang="zh-CN" altLang="en-US" sz="2800" dirty="0"/>
            <a:t>风险管理的基本要求</a:t>
          </a:r>
        </a:p>
      </dgm:t>
    </dgm:pt>
    <dgm:pt modelId="{F5ED242C-4887-4D71-914A-BBA837741646}" type="parTrans" cxnId="{00D96CA6-B7A4-40BD-AFB0-4A1FA6D00D08}">
      <dgm:prSet/>
      <dgm:spPr/>
      <dgm:t>
        <a:bodyPr/>
        <a:lstStyle/>
        <a:p>
          <a:endParaRPr lang="zh-CN" altLang="en-US"/>
        </a:p>
      </dgm:t>
    </dgm:pt>
    <dgm:pt modelId="{7B7258C9-C2DB-4250-8BA9-DDDA6ADB4154}" type="sibTrans" cxnId="{00D96CA6-B7A4-40BD-AFB0-4A1FA6D00D08}">
      <dgm:prSet/>
      <dgm:spPr/>
      <dgm:t>
        <a:bodyPr/>
        <a:lstStyle/>
        <a:p>
          <a:endParaRPr lang="zh-CN" altLang="en-US"/>
        </a:p>
      </dgm:t>
    </dgm:pt>
    <dgm:pt modelId="{6CF9A925-7E2B-41F5-B4B5-F74EE9988F94}">
      <dgm:prSet phldrT="[文本]" custT="1"/>
      <dgm:spPr/>
      <dgm:t>
        <a:bodyPr/>
        <a:lstStyle/>
        <a:p>
          <a:pPr indent="457200" algn="l"/>
          <a:r>
            <a:rPr lang="zh-CN" altLang="en-US" sz="1600" dirty="0">
              <a:solidFill>
                <a:schemeClr val="tx1"/>
              </a:solidFill>
            </a:rPr>
            <a:t>按照明晰职责、强化制衡的原则，建立并完善公司治理</a:t>
          </a:r>
        </a:p>
      </dgm:t>
    </dgm:pt>
    <dgm:pt modelId="{57B1F225-C591-4376-AF4D-C90ED5516D15}" type="parTrans" cxnId="{E2800055-58FA-494A-9774-CA67705A35AD}">
      <dgm:prSet/>
      <dgm:spPr/>
      <dgm:t>
        <a:bodyPr/>
        <a:lstStyle/>
        <a:p>
          <a:endParaRPr lang="zh-CN" altLang="en-US"/>
        </a:p>
      </dgm:t>
    </dgm:pt>
    <dgm:pt modelId="{E862B8FB-ECDB-49DD-A3A8-55C8FBF2E666}" type="sibTrans" cxnId="{E2800055-58FA-494A-9774-CA67705A35AD}">
      <dgm:prSet/>
      <dgm:spPr/>
      <dgm:t>
        <a:bodyPr/>
        <a:lstStyle/>
        <a:p>
          <a:endParaRPr lang="zh-CN" altLang="en-US"/>
        </a:p>
      </dgm:t>
    </dgm:pt>
    <dgm:pt modelId="{C1A4A998-ACA7-4F78-9C74-1AD369C4ACBD}">
      <dgm:prSet phldrT="[文本]" custT="1"/>
      <dgm:spPr/>
      <dgm:t>
        <a:bodyPr/>
        <a:lstStyle/>
        <a:p>
          <a:pPr indent="457200" algn="l"/>
          <a:r>
            <a:rPr lang="zh-CN" altLang="en-US" sz="1600" dirty="0">
              <a:solidFill>
                <a:schemeClr val="tx1"/>
              </a:solidFill>
            </a:rPr>
            <a:t>按照资本合规约束和依风险配置资本的原则，建立动态风险监控和资本补足机制，确保净资本等风险监管指标持续符合标准</a:t>
          </a:r>
        </a:p>
      </dgm:t>
    </dgm:pt>
    <dgm:pt modelId="{EB7DF4F0-BAD8-4CDB-ACB5-427C8A7A6C80}" type="parTrans" cxnId="{177D9E88-4B70-42D0-B2B0-5A166FAC52C0}">
      <dgm:prSet/>
      <dgm:spPr/>
      <dgm:t>
        <a:bodyPr/>
        <a:lstStyle/>
        <a:p>
          <a:endParaRPr lang="zh-CN" altLang="en-US"/>
        </a:p>
      </dgm:t>
    </dgm:pt>
    <dgm:pt modelId="{DA0BFC25-FDFE-4651-BF4B-654A95F59D5A}" type="sibTrans" cxnId="{177D9E88-4B70-42D0-B2B0-5A166FAC52C0}">
      <dgm:prSet/>
      <dgm:spPr/>
      <dgm:t>
        <a:bodyPr/>
        <a:lstStyle/>
        <a:p>
          <a:endParaRPr lang="zh-CN" altLang="en-US"/>
        </a:p>
      </dgm:t>
    </dgm:pt>
    <dgm:pt modelId="{50B0B4BB-0F4D-438E-BB7B-7A885A7CD6CF}">
      <dgm:prSet phldrT="[文本]" custT="1"/>
      <dgm:spPr/>
      <dgm:t>
        <a:bodyPr/>
        <a:lstStyle/>
        <a:p>
          <a:pPr indent="457200" algn="l"/>
          <a:r>
            <a:rPr lang="zh-CN" altLang="en-US" sz="1600" dirty="0">
              <a:solidFill>
                <a:schemeClr val="tx1"/>
              </a:solidFill>
            </a:rPr>
            <a:t>严格执行保证金制度</a:t>
          </a:r>
          <a:endParaRPr lang="en-US" altLang="zh-CN" sz="1600" dirty="0">
            <a:solidFill>
              <a:schemeClr val="tx1"/>
            </a:solidFill>
          </a:endParaRPr>
        </a:p>
      </dgm:t>
    </dgm:pt>
    <dgm:pt modelId="{4B1389A4-8FD6-4B32-B93E-7BF44EDFCDDF}" type="parTrans" cxnId="{E26AF41E-16C4-4E65-BC82-6FA98B6A405C}">
      <dgm:prSet/>
      <dgm:spPr/>
      <dgm:t>
        <a:bodyPr/>
        <a:lstStyle/>
        <a:p>
          <a:endParaRPr lang="zh-CN" altLang="en-US"/>
        </a:p>
      </dgm:t>
    </dgm:pt>
    <dgm:pt modelId="{D80342F4-FF0F-4E05-B142-D77B2763C66B}" type="sibTrans" cxnId="{E26AF41E-16C4-4E65-BC82-6FA98B6A405C}">
      <dgm:prSet/>
      <dgm:spPr/>
      <dgm:t>
        <a:bodyPr/>
        <a:lstStyle/>
        <a:p>
          <a:endParaRPr lang="zh-CN" altLang="en-US"/>
        </a:p>
      </dgm:t>
    </dgm:pt>
    <dgm:pt modelId="{596369D5-8851-4DC6-87E4-967377E44017}">
      <dgm:prSet phldrT="[文本]" custT="1"/>
      <dgm:spPr/>
      <dgm:t>
        <a:bodyPr/>
        <a:lstStyle/>
        <a:p>
          <a:pPr indent="457200" algn="l"/>
          <a:r>
            <a:rPr lang="zh-CN" altLang="en-US" sz="1600" dirty="0">
              <a:solidFill>
                <a:schemeClr val="tx1"/>
              </a:solidFill>
            </a:rPr>
            <a:t>对分支机构的“四统一”管理</a:t>
          </a:r>
          <a:endParaRPr lang="en-US" altLang="zh-CN" sz="1600" dirty="0">
            <a:solidFill>
              <a:schemeClr val="tx1"/>
            </a:solidFill>
          </a:endParaRPr>
        </a:p>
      </dgm:t>
    </dgm:pt>
    <dgm:pt modelId="{324D181F-2B77-42BA-A353-8EE58E6DC0BB}" type="parTrans" cxnId="{BEB0E3DB-B91E-40A8-B8C9-B42AF5DE6D29}">
      <dgm:prSet/>
      <dgm:spPr/>
      <dgm:t>
        <a:bodyPr/>
        <a:lstStyle/>
        <a:p>
          <a:endParaRPr lang="zh-CN" altLang="en-US"/>
        </a:p>
      </dgm:t>
    </dgm:pt>
    <dgm:pt modelId="{960E48E9-1722-499F-B7E8-DA7FBF91AAD9}" type="sibTrans" cxnId="{BEB0E3DB-B91E-40A8-B8C9-B42AF5DE6D29}">
      <dgm:prSet/>
      <dgm:spPr/>
      <dgm:t>
        <a:bodyPr/>
        <a:lstStyle/>
        <a:p>
          <a:endParaRPr lang="zh-CN" altLang="en-US"/>
        </a:p>
      </dgm:t>
    </dgm:pt>
    <dgm:pt modelId="{72C59E64-4BBB-48D5-A9AA-7FD9F37CE1B8}">
      <dgm:prSet phldrT="[文本]" custT="1"/>
      <dgm:spPr/>
      <dgm:t>
        <a:bodyPr/>
        <a:lstStyle/>
        <a:p>
          <a:pPr indent="457200" algn="l"/>
          <a:r>
            <a:rPr lang="zh-CN" altLang="en-US" sz="1600" dirty="0">
              <a:solidFill>
                <a:schemeClr val="tx1"/>
              </a:solidFill>
            </a:rPr>
            <a:t>建立规范、完善的业务操作流程、风险管理制度和内控制度</a:t>
          </a:r>
          <a:endParaRPr lang="en-US" altLang="zh-CN" sz="1600" dirty="0">
            <a:solidFill>
              <a:schemeClr val="tx1"/>
            </a:solidFill>
          </a:endParaRPr>
        </a:p>
      </dgm:t>
    </dgm:pt>
    <dgm:pt modelId="{B8863790-62B1-4A55-87E7-D460CBBC4C72}" type="parTrans" cxnId="{7DA45AC0-DF64-4FA0-B282-EDAD9A90095C}">
      <dgm:prSet/>
      <dgm:spPr/>
      <dgm:t>
        <a:bodyPr/>
        <a:lstStyle/>
        <a:p>
          <a:endParaRPr lang="zh-CN" altLang="en-US"/>
        </a:p>
      </dgm:t>
    </dgm:pt>
    <dgm:pt modelId="{E58B72C2-7ACC-48AA-9C30-ED58AAF8234A}" type="sibTrans" cxnId="{7DA45AC0-DF64-4FA0-B282-EDAD9A90095C}">
      <dgm:prSet/>
      <dgm:spPr/>
      <dgm:t>
        <a:bodyPr/>
        <a:lstStyle/>
        <a:p>
          <a:endParaRPr lang="zh-CN" altLang="en-US"/>
        </a:p>
      </dgm:t>
    </dgm:pt>
    <dgm:pt modelId="{04F587A5-E554-435F-AC3B-CC596F6D9C0D}" type="pres">
      <dgm:prSet presAssocID="{EB26477C-4B00-440C-91A8-58A69A724179}" presName="Name0" presStyleCnt="0">
        <dgm:presLayoutVars>
          <dgm:chPref val="1"/>
          <dgm:dir/>
          <dgm:animOne val="branch"/>
          <dgm:animLvl val="lvl"/>
          <dgm:resizeHandles val="exact"/>
        </dgm:presLayoutVars>
      </dgm:prSet>
      <dgm:spPr/>
    </dgm:pt>
    <dgm:pt modelId="{E65C031C-7DAE-42C2-AA33-6FB7D6B8A754}" type="pres">
      <dgm:prSet presAssocID="{4BC5B6F4-7B4F-4026-9F12-6391F449BA1F}" presName="root1" presStyleCnt="0"/>
      <dgm:spPr/>
    </dgm:pt>
    <dgm:pt modelId="{7C117A9F-EAD9-415B-A142-426EFDBDE36F}" type="pres">
      <dgm:prSet presAssocID="{4BC5B6F4-7B4F-4026-9F12-6391F449BA1F}" presName="LevelOneTextNode" presStyleLbl="node0" presStyleIdx="0" presStyleCnt="1">
        <dgm:presLayoutVars>
          <dgm:chPref val="3"/>
        </dgm:presLayoutVars>
      </dgm:prSet>
      <dgm:spPr/>
    </dgm:pt>
    <dgm:pt modelId="{1B648D12-1F38-41CF-83CF-B0012629E865}" type="pres">
      <dgm:prSet presAssocID="{4BC5B6F4-7B4F-4026-9F12-6391F449BA1F}" presName="level2hierChild" presStyleCnt="0"/>
      <dgm:spPr/>
    </dgm:pt>
    <dgm:pt modelId="{39D98811-00BD-46B3-B602-569812916501}" type="pres">
      <dgm:prSet presAssocID="{57B1F225-C591-4376-AF4D-C90ED5516D15}" presName="conn2-1" presStyleLbl="parChTrans1D2" presStyleIdx="0" presStyleCnt="5"/>
      <dgm:spPr/>
    </dgm:pt>
    <dgm:pt modelId="{48ADB542-9F12-4A92-81E8-8461382A362A}" type="pres">
      <dgm:prSet presAssocID="{57B1F225-C591-4376-AF4D-C90ED5516D15}" presName="connTx" presStyleLbl="parChTrans1D2" presStyleIdx="0" presStyleCnt="5"/>
      <dgm:spPr/>
    </dgm:pt>
    <dgm:pt modelId="{9B7C0924-30E6-40F4-95EF-A2B7B52AF4A5}" type="pres">
      <dgm:prSet presAssocID="{6CF9A925-7E2B-41F5-B4B5-F74EE9988F94}" presName="root2" presStyleCnt="0"/>
      <dgm:spPr/>
    </dgm:pt>
    <dgm:pt modelId="{18C795FB-F0C0-4340-814D-0ACDCEF5AFC2}" type="pres">
      <dgm:prSet presAssocID="{6CF9A925-7E2B-41F5-B4B5-F74EE9988F94}" presName="LevelTwoTextNode" presStyleLbl="node2" presStyleIdx="0" presStyleCnt="5" custScaleX="243431">
        <dgm:presLayoutVars>
          <dgm:chPref val="3"/>
        </dgm:presLayoutVars>
      </dgm:prSet>
      <dgm:spPr/>
    </dgm:pt>
    <dgm:pt modelId="{5E0754B1-2BF3-4641-B9F0-4F2A39F49BC9}" type="pres">
      <dgm:prSet presAssocID="{6CF9A925-7E2B-41F5-B4B5-F74EE9988F94}" presName="level3hierChild" presStyleCnt="0"/>
      <dgm:spPr/>
    </dgm:pt>
    <dgm:pt modelId="{689398E7-AC84-4377-A8AC-54F7B4E246B2}" type="pres">
      <dgm:prSet presAssocID="{EB7DF4F0-BAD8-4CDB-ACB5-427C8A7A6C80}" presName="conn2-1" presStyleLbl="parChTrans1D2" presStyleIdx="1" presStyleCnt="5"/>
      <dgm:spPr/>
    </dgm:pt>
    <dgm:pt modelId="{89D71F9F-3BB4-4E30-83D7-E3210DED513F}" type="pres">
      <dgm:prSet presAssocID="{EB7DF4F0-BAD8-4CDB-ACB5-427C8A7A6C80}" presName="connTx" presStyleLbl="parChTrans1D2" presStyleIdx="1" presStyleCnt="5"/>
      <dgm:spPr/>
    </dgm:pt>
    <dgm:pt modelId="{F731504B-4344-4D65-AF59-937E136BF54A}" type="pres">
      <dgm:prSet presAssocID="{C1A4A998-ACA7-4F78-9C74-1AD369C4ACBD}" presName="root2" presStyleCnt="0"/>
      <dgm:spPr/>
    </dgm:pt>
    <dgm:pt modelId="{5C455C23-8B43-4D09-8CAB-BCA8D40836CC}" type="pres">
      <dgm:prSet presAssocID="{C1A4A998-ACA7-4F78-9C74-1AD369C4ACBD}" presName="LevelTwoTextNode" presStyleLbl="node2" presStyleIdx="1" presStyleCnt="5" custScaleX="243431">
        <dgm:presLayoutVars>
          <dgm:chPref val="3"/>
        </dgm:presLayoutVars>
      </dgm:prSet>
      <dgm:spPr/>
    </dgm:pt>
    <dgm:pt modelId="{E9BB6791-2139-4754-B451-79BC501FB915}" type="pres">
      <dgm:prSet presAssocID="{C1A4A998-ACA7-4F78-9C74-1AD369C4ACBD}" presName="level3hierChild" presStyleCnt="0"/>
      <dgm:spPr/>
    </dgm:pt>
    <dgm:pt modelId="{D4E30F0E-3BC1-4E51-818C-D497485770C5}" type="pres">
      <dgm:prSet presAssocID="{4B1389A4-8FD6-4B32-B93E-7BF44EDFCDDF}" presName="conn2-1" presStyleLbl="parChTrans1D2" presStyleIdx="2" presStyleCnt="5"/>
      <dgm:spPr/>
    </dgm:pt>
    <dgm:pt modelId="{E66C8485-6516-48C5-8DF9-774EFFADAE44}" type="pres">
      <dgm:prSet presAssocID="{4B1389A4-8FD6-4B32-B93E-7BF44EDFCDDF}" presName="connTx" presStyleLbl="parChTrans1D2" presStyleIdx="2" presStyleCnt="5"/>
      <dgm:spPr/>
    </dgm:pt>
    <dgm:pt modelId="{D89CB796-0305-490B-B454-06BAD949A5B8}" type="pres">
      <dgm:prSet presAssocID="{50B0B4BB-0F4D-438E-BB7B-7A885A7CD6CF}" presName="root2" presStyleCnt="0"/>
      <dgm:spPr/>
    </dgm:pt>
    <dgm:pt modelId="{EA95C76E-A145-42C0-9777-3C48407B2D45}" type="pres">
      <dgm:prSet presAssocID="{50B0B4BB-0F4D-438E-BB7B-7A885A7CD6CF}" presName="LevelTwoTextNode" presStyleLbl="node2" presStyleIdx="2" presStyleCnt="5" custScaleX="243431">
        <dgm:presLayoutVars>
          <dgm:chPref val="3"/>
        </dgm:presLayoutVars>
      </dgm:prSet>
      <dgm:spPr/>
    </dgm:pt>
    <dgm:pt modelId="{D8436583-DCA6-478B-8A51-93856DF44785}" type="pres">
      <dgm:prSet presAssocID="{50B0B4BB-0F4D-438E-BB7B-7A885A7CD6CF}" presName="level3hierChild" presStyleCnt="0"/>
      <dgm:spPr/>
    </dgm:pt>
    <dgm:pt modelId="{31048FA8-EEB7-4E61-AC37-7E22C0703C12}" type="pres">
      <dgm:prSet presAssocID="{324D181F-2B77-42BA-A353-8EE58E6DC0BB}" presName="conn2-1" presStyleLbl="parChTrans1D2" presStyleIdx="3" presStyleCnt="5"/>
      <dgm:spPr/>
    </dgm:pt>
    <dgm:pt modelId="{740479C4-C8EB-4F85-B737-41B78EB5F941}" type="pres">
      <dgm:prSet presAssocID="{324D181F-2B77-42BA-A353-8EE58E6DC0BB}" presName="connTx" presStyleLbl="parChTrans1D2" presStyleIdx="3" presStyleCnt="5"/>
      <dgm:spPr/>
    </dgm:pt>
    <dgm:pt modelId="{E7E4D2B5-ADEE-47B5-A70F-2C206093F1B2}" type="pres">
      <dgm:prSet presAssocID="{596369D5-8851-4DC6-87E4-967377E44017}" presName="root2" presStyleCnt="0"/>
      <dgm:spPr/>
    </dgm:pt>
    <dgm:pt modelId="{13AE7994-4CBB-4C5A-8515-48801ADA0174}" type="pres">
      <dgm:prSet presAssocID="{596369D5-8851-4DC6-87E4-967377E44017}" presName="LevelTwoTextNode" presStyleLbl="node2" presStyleIdx="3" presStyleCnt="5" custScaleX="243431">
        <dgm:presLayoutVars>
          <dgm:chPref val="3"/>
        </dgm:presLayoutVars>
      </dgm:prSet>
      <dgm:spPr/>
    </dgm:pt>
    <dgm:pt modelId="{272CC9C7-E52B-4126-AE0C-F94BDC04DA7A}" type="pres">
      <dgm:prSet presAssocID="{596369D5-8851-4DC6-87E4-967377E44017}" presName="level3hierChild" presStyleCnt="0"/>
      <dgm:spPr/>
    </dgm:pt>
    <dgm:pt modelId="{0BA24A6E-013F-4191-938A-47BB60FE0570}" type="pres">
      <dgm:prSet presAssocID="{B8863790-62B1-4A55-87E7-D460CBBC4C72}" presName="conn2-1" presStyleLbl="parChTrans1D2" presStyleIdx="4" presStyleCnt="5"/>
      <dgm:spPr/>
    </dgm:pt>
    <dgm:pt modelId="{65F0E686-EE46-430A-9FD1-8D3B0C136633}" type="pres">
      <dgm:prSet presAssocID="{B8863790-62B1-4A55-87E7-D460CBBC4C72}" presName="connTx" presStyleLbl="parChTrans1D2" presStyleIdx="4" presStyleCnt="5"/>
      <dgm:spPr/>
    </dgm:pt>
    <dgm:pt modelId="{4E8E2D0A-1C79-4221-B249-C7CAB1DD38D4}" type="pres">
      <dgm:prSet presAssocID="{72C59E64-4BBB-48D5-A9AA-7FD9F37CE1B8}" presName="root2" presStyleCnt="0"/>
      <dgm:spPr/>
    </dgm:pt>
    <dgm:pt modelId="{2AF4152E-3402-4366-97EC-E28CAE7E914E}" type="pres">
      <dgm:prSet presAssocID="{72C59E64-4BBB-48D5-A9AA-7FD9F37CE1B8}" presName="LevelTwoTextNode" presStyleLbl="node2" presStyleIdx="4" presStyleCnt="5" custScaleX="243431">
        <dgm:presLayoutVars>
          <dgm:chPref val="3"/>
        </dgm:presLayoutVars>
      </dgm:prSet>
      <dgm:spPr/>
    </dgm:pt>
    <dgm:pt modelId="{13ADA42A-A672-4137-8DEE-8E38A6899B9C}" type="pres">
      <dgm:prSet presAssocID="{72C59E64-4BBB-48D5-A9AA-7FD9F37CE1B8}" presName="level3hierChild" presStyleCnt="0"/>
      <dgm:spPr/>
    </dgm:pt>
  </dgm:ptLst>
  <dgm:cxnLst>
    <dgm:cxn modelId="{B2798B07-404D-4655-B723-2A54271B855F}" type="presOf" srcId="{C1A4A998-ACA7-4F78-9C74-1AD369C4ACBD}" destId="{5C455C23-8B43-4D09-8CAB-BCA8D40836CC}" srcOrd="0" destOrd="0" presId="urn:microsoft.com/office/officeart/2008/layout/HorizontalMultiLevelHierarchy"/>
    <dgm:cxn modelId="{7FB1CF09-3A54-4294-A059-10E53D301843}" type="presOf" srcId="{EB7DF4F0-BAD8-4CDB-ACB5-427C8A7A6C80}" destId="{89D71F9F-3BB4-4E30-83D7-E3210DED513F}" srcOrd="1" destOrd="0" presId="urn:microsoft.com/office/officeart/2008/layout/HorizontalMultiLevelHierarchy"/>
    <dgm:cxn modelId="{97B8890D-AAFB-46ED-BD13-0AAC887BDF23}" type="presOf" srcId="{EB26477C-4B00-440C-91A8-58A69A724179}" destId="{04F587A5-E554-435F-AC3B-CC596F6D9C0D}" srcOrd="0" destOrd="0" presId="urn:microsoft.com/office/officeart/2008/layout/HorizontalMultiLevelHierarchy"/>
    <dgm:cxn modelId="{E26AF41E-16C4-4E65-BC82-6FA98B6A405C}" srcId="{4BC5B6F4-7B4F-4026-9F12-6391F449BA1F}" destId="{50B0B4BB-0F4D-438E-BB7B-7A885A7CD6CF}" srcOrd="2" destOrd="0" parTransId="{4B1389A4-8FD6-4B32-B93E-7BF44EDFCDDF}" sibTransId="{D80342F4-FF0F-4E05-B142-D77B2763C66B}"/>
    <dgm:cxn modelId="{CB150526-8D56-4E45-B7E8-2E63AB9A0314}" type="presOf" srcId="{57B1F225-C591-4376-AF4D-C90ED5516D15}" destId="{48ADB542-9F12-4A92-81E8-8461382A362A}" srcOrd="1" destOrd="0" presId="urn:microsoft.com/office/officeart/2008/layout/HorizontalMultiLevelHierarchy"/>
    <dgm:cxn modelId="{2FFEEC3D-18E8-4225-8338-53B38F4029D6}" type="presOf" srcId="{324D181F-2B77-42BA-A353-8EE58E6DC0BB}" destId="{31048FA8-EEB7-4E61-AC37-7E22C0703C12}" srcOrd="0" destOrd="0" presId="urn:microsoft.com/office/officeart/2008/layout/HorizontalMultiLevelHierarchy"/>
    <dgm:cxn modelId="{2D99F363-EE14-46F6-AE6F-B0E60F44134F}" type="presOf" srcId="{6CF9A925-7E2B-41F5-B4B5-F74EE9988F94}" destId="{18C795FB-F0C0-4340-814D-0ACDCEF5AFC2}" srcOrd="0" destOrd="0" presId="urn:microsoft.com/office/officeart/2008/layout/HorizontalMultiLevelHierarchy"/>
    <dgm:cxn modelId="{10D7216F-F893-4496-A330-DD2F2CE99520}" type="presOf" srcId="{324D181F-2B77-42BA-A353-8EE58E6DC0BB}" destId="{740479C4-C8EB-4F85-B737-41B78EB5F941}" srcOrd="1" destOrd="0" presId="urn:microsoft.com/office/officeart/2008/layout/HorizontalMultiLevelHierarchy"/>
    <dgm:cxn modelId="{43280451-B49C-4872-B4C2-C708B4780BDB}" type="presOf" srcId="{4BC5B6F4-7B4F-4026-9F12-6391F449BA1F}" destId="{7C117A9F-EAD9-415B-A142-426EFDBDE36F}" srcOrd="0" destOrd="0" presId="urn:microsoft.com/office/officeart/2008/layout/HorizontalMultiLevelHierarchy"/>
    <dgm:cxn modelId="{C4A34051-9C81-49E6-9DFB-6C12A1F14FF8}" type="presOf" srcId="{4B1389A4-8FD6-4B32-B93E-7BF44EDFCDDF}" destId="{D4E30F0E-3BC1-4E51-818C-D497485770C5}" srcOrd="0" destOrd="0" presId="urn:microsoft.com/office/officeart/2008/layout/HorizontalMultiLevelHierarchy"/>
    <dgm:cxn modelId="{65C89E73-7D27-4536-BFF6-C8261079A74B}" type="presOf" srcId="{B8863790-62B1-4A55-87E7-D460CBBC4C72}" destId="{0BA24A6E-013F-4191-938A-47BB60FE0570}" srcOrd="0" destOrd="0" presId="urn:microsoft.com/office/officeart/2008/layout/HorizontalMultiLevelHierarchy"/>
    <dgm:cxn modelId="{E2800055-58FA-494A-9774-CA67705A35AD}" srcId="{4BC5B6F4-7B4F-4026-9F12-6391F449BA1F}" destId="{6CF9A925-7E2B-41F5-B4B5-F74EE9988F94}" srcOrd="0" destOrd="0" parTransId="{57B1F225-C591-4376-AF4D-C90ED5516D15}" sibTransId="{E862B8FB-ECDB-49DD-A3A8-55C8FBF2E666}"/>
    <dgm:cxn modelId="{B8404377-BE0C-477A-8E2E-1F603394D1B3}" type="presOf" srcId="{EB7DF4F0-BAD8-4CDB-ACB5-427C8A7A6C80}" destId="{689398E7-AC84-4377-A8AC-54F7B4E246B2}" srcOrd="0" destOrd="0" presId="urn:microsoft.com/office/officeart/2008/layout/HorizontalMultiLevelHierarchy"/>
    <dgm:cxn modelId="{177D9E88-4B70-42D0-B2B0-5A166FAC52C0}" srcId="{4BC5B6F4-7B4F-4026-9F12-6391F449BA1F}" destId="{C1A4A998-ACA7-4F78-9C74-1AD369C4ACBD}" srcOrd="1" destOrd="0" parTransId="{EB7DF4F0-BAD8-4CDB-ACB5-427C8A7A6C80}" sibTransId="{DA0BFC25-FDFE-4651-BF4B-654A95F59D5A}"/>
    <dgm:cxn modelId="{E51CAE9D-B721-4DFB-B7E2-97B878A246BD}" type="presOf" srcId="{4B1389A4-8FD6-4B32-B93E-7BF44EDFCDDF}" destId="{E66C8485-6516-48C5-8DF9-774EFFADAE44}" srcOrd="1" destOrd="0" presId="urn:microsoft.com/office/officeart/2008/layout/HorizontalMultiLevelHierarchy"/>
    <dgm:cxn modelId="{0FE7C79D-D4D5-4CA4-A9B6-C51086F3D469}" type="presOf" srcId="{596369D5-8851-4DC6-87E4-967377E44017}" destId="{13AE7994-4CBB-4C5A-8515-48801ADA0174}" srcOrd="0" destOrd="0" presId="urn:microsoft.com/office/officeart/2008/layout/HorizontalMultiLevelHierarchy"/>
    <dgm:cxn modelId="{00D96CA6-B7A4-40BD-AFB0-4A1FA6D00D08}" srcId="{EB26477C-4B00-440C-91A8-58A69A724179}" destId="{4BC5B6F4-7B4F-4026-9F12-6391F449BA1F}" srcOrd="0" destOrd="0" parTransId="{F5ED242C-4887-4D71-914A-BBA837741646}" sibTransId="{7B7258C9-C2DB-4250-8BA9-DDDA6ADB4154}"/>
    <dgm:cxn modelId="{25B5FFAD-91E2-479E-8499-513D7F4A49FE}" type="presOf" srcId="{72C59E64-4BBB-48D5-A9AA-7FD9F37CE1B8}" destId="{2AF4152E-3402-4366-97EC-E28CAE7E914E}" srcOrd="0" destOrd="0" presId="urn:microsoft.com/office/officeart/2008/layout/HorizontalMultiLevelHierarchy"/>
    <dgm:cxn modelId="{7A0357BB-7770-45BD-9538-D3C36B5B8BDD}" type="presOf" srcId="{57B1F225-C591-4376-AF4D-C90ED5516D15}" destId="{39D98811-00BD-46B3-B602-569812916501}" srcOrd="0" destOrd="0" presId="urn:microsoft.com/office/officeart/2008/layout/HorizontalMultiLevelHierarchy"/>
    <dgm:cxn modelId="{7DA45AC0-DF64-4FA0-B282-EDAD9A90095C}" srcId="{4BC5B6F4-7B4F-4026-9F12-6391F449BA1F}" destId="{72C59E64-4BBB-48D5-A9AA-7FD9F37CE1B8}" srcOrd="4" destOrd="0" parTransId="{B8863790-62B1-4A55-87E7-D460CBBC4C72}" sibTransId="{E58B72C2-7ACC-48AA-9C30-ED58AAF8234A}"/>
    <dgm:cxn modelId="{BEB0E3DB-B91E-40A8-B8C9-B42AF5DE6D29}" srcId="{4BC5B6F4-7B4F-4026-9F12-6391F449BA1F}" destId="{596369D5-8851-4DC6-87E4-967377E44017}" srcOrd="3" destOrd="0" parTransId="{324D181F-2B77-42BA-A353-8EE58E6DC0BB}" sibTransId="{960E48E9-1722-499F-B7E8-DA7FBF91AAD9}"/>
    <dgm:cxn modelId="{CEF605E3-F630-4093-8471-6517E1CE489A}" type="presOf" srcId="{50B0B4BB-0F4D-438E-BB7B-7A885A7CD6CF}" destId="{EA95C76E-A145-42C0-9777-3C48407B2D45}" srcOrd="0" destOrd="0" presId="urn:microsoft.com/office/officeart/2008/layout/HorizontalMultiLevelHierarchy"/>
    <dgm:cxn modelId="{40C001F0-1FA4-4626-8B43-45366B06340E}" type="presOf" srcId="{B8863790-62B1-4A55-87E7-D460CBBC4C72}" destId="{65F0E686-EE46-430A-9FD1-8D3B0C136633}" srcOrd="1" destOrd="0" presId="urn:microsoft.com/office/officeart/2008/layout/HorizontalMultiLevelHierarchy"/>
    <dgm:cxn modelId="{CEA40316-3F09-42E4-BF6B-C034EF7A6CAE}" type="presParOf" srcId="{04F587A5-E554-435F-AC3B-CC596F6D9C0D}" destId="{E65C031C-7DAE-42C2-AA33-6FB7D6B8A754}" srcOrd="0" destOrd="0" presId="urn:microsoft.com/office/officeart/2008/layout/HorizontalMultiLevelHierarchy"/>
    <dgm:cxn modelId="{0DDEBB17-6636-48DC-A289-5161EBF29A09}" type="presParOf" srcId="{E65C031C-7DAE-42C2-AA33-6FB7D6B8A754}" destId="{7C117A9F-EAD9-415B-A142-426EFDBDE36F}" srcOrd="0" destOrd="0" presId="urn:microsoft.com/office/officeart/2008/layout/HorizontalMultiLevelHierarchy"/>
    <dgm:cxn modelId="{DF6B4635-24FE-42F9-89F4-EA7B77879479}" type="presParOf" srcId="{E65C031C-7DAE-42C2-AA33-6FB7D6B8A754}" destId="{1B648D12-1F38-41CF-83CF-B0012629E865}" srcOrd="1" destOrd="0" presId="urn:microsoft.com/office/officeart/2008/layout/HorizontalMultiLevelHierarchy"/>
    <dgm:cxn modelId="{0F3B262E-0898-41C8-BE1D-497AF8DE8CE6}" type="presParOf" srcId="{1B648D12-1F38-41CF-83CF-B0012629E865}" destId="{39D98811-00BD-46B3-B602-569812916501}" srcOrd="0" destOrd="0" presId="urn:microsoft.com/office/officeart/2008/layout/HorizontalMultiLevelHierarchy"/>
    <dgm:cxn modelId="{C35B44B5-52DF-4D4C-8993-D53BFE9CA27F}" type="presParOf" srcId="{39D98811-00BD-46B3-B602-569812916501}" destId="{48ADB542-9F12-4A92-81E8-8461382A362A}" srcOrd="0" destOrd="0" presId="urn:microsoft.com/office/officeart/2008/layout/HorizontalMultiLevelHierarchy"/>
    <dgm:cxn modelId="{D8477502-CE39-45DE-8D4C-CE3646A5659A}" type="presParOf" srcId="{1B648D12-1F38-41CF-83CF-B0012629E865}" destId="{9B7C0924-30E6-40F4-95EF-A2B7B52AF4A5}" srcOrd="1" destOrd="0" presId="urn:microsoft.com/office/officeart/2008/layout/HorizontalMultiLevelHierarchy"/>
    <dgm:cxn modelId="{D8F89BAF-C1F2-448F-A799-F7146B2114B2}" type="presParOf" srcId="{9B7C0924-30E6-40F4-95EF-A2B7B52AF4A5}" destId="{18C795FB-F0C0-4340-814D-0ACDCEF5AFC2}" srcOrd="0" destOrd="0" presId="urn:microsoft.com/office/officeart/2008/layout/HorizontalMultiLevelHierarchy"/>
    <dgm:cxn modelId="{F8ED40B9-DA0B-476E-BB0D-A92D2C4E7CFF}" type="presParOf" srcId="{9B7C0924-30E6-40F4-95EF-A2B7B52AF4A5}" destId="{5E0754B1-2BF3-4641-B9F0-4F2A39F49BC9}" srcOrd="1" destOrd="0" presId="urn:microsoft.com/office/officeart/2008/layout/HorizontalMultiLevelHierarchy"/>
    <dgm:cxn modelId="{96E31D1F-AB0D-4789-A408-16791FF9FC6C}" type="presParOf" srcId="{1B648D12-1F38-41CF-83CF-B0012629E865}" destId="{689398E7-AC84-4377-A8AC-54F7B4E246B2}" srcOrd="2" destOrd="0" presId="urn:microsoft.com/office/officeart/2008/layout/HorizontalMultiLevelHierarchy"/>
    <dgm:cxn modelId="{9022FC4A-454D-42B5-B7E0-C38EB69C9AD2}" type="presParOf" srcId="{689398E7-AC84-4377-A8AC-54F7B4E246B2}" destId="{89D71F9F-3BB4-4E30-83D7-E3210DED513F}" srcOrd="0" destOrd="0" presId="urn:microsoft.com/office/officeart/2008/layout/HorizontalMultiLevelHierarchy"/>
    <dgm:cxn modelId="{4F3D9666-CB96-4215-9917-D917D17894D5}" type="presParOf" srcId="{1B648D12-1F38-41CF-83CF-B0012629E865}" destId="{F731504B-4344-4D65-AF59-937E136BF54A}" srcOrd="3" destOrd="0" presId="urn:microsoft.com/office/officeart/2008/layout/HorizontalMultiLevelHierarchy"/>
    <dgm:cxn modelId="{47202CC2-F2EB-4DB6-81ED-7218997CD8E2}" type="presParOf" srcId="{F731504B-4344-4D65-AF59-937E136BF54A}" destId="{5C455C23-8B43-4D09-8CAB-BCA8D40836CC}" srcOrd="0" destOrd="0" presId="urn:microsoft.com/office/officeart/2008/layout/HorizontalMultiLevelHierarchy"/>
    <dgm:cxn modelId="{57761BC1-95F5-4A33-A08F-6EDF3996899E}" type="presParOf" srcId="{F731504B-4344-4D65-AF59-937E136BF54A}" destId="{E9BB6791-2139-4754-B451-79BC501FB915}" srcOrd="1" destOrd="0" presId="urn:microsoft.com/office/officeart/2008/layout/HorizontalMultiLevelHierarchy"/>
    <dgm:cxn modelId="{85F90792-8FD5-45A8-AF4B-28746614C34A}" type="presParOf" srcId="{1B648D12-1F38-41CF-83CF-B0012629E865}" destId="{D4E30F0E-3BC1-4E51-818C-D497485770C5}" srcOrd="4" destOrd="0" presId="urn:microsoft.com/office/officeart/2008/layout/HorizontalMultiLevelHierarchy"/>
    <dgm:cxn modelId="{DCA2E0B7-C3C9-43C2-9439-9748212758BD}" type="presParOf" srcId="{D4E30F0E-3BC1-4E51-818C-D497485770C5}" destId="{E66C8485-6516-48C5-8DF9-774EFFADAE44}" srcOrd="0" destOrd="0" presId="urn:microsoft.com/office/officeart/2008/layout/HorizontalMultiLevelHierarchy"/>
    <dgm:cxn modelId="{4649A791-6B21-4FEC-9238-BA2A3E8FCB50}" type="presParOf" srcId="{1B648D12-1F38-41CF-83CF-B0012629E865}" destId="{D89CB796-0305-490B-B454-06BAD949A5B8}" srcOrd="5" destOrd="0" presId="urn:microsoft.com/office/officeart/2008/layout/HorizontalMultiLevelHierarchy"/>
    <dgm:cxn modelId="{21FBB1E9-0425-4C0C-9D79-FAEB4B1222E0}" type="presParOf" srcId="{D89CB796-0305-490B-B454-06BAD949A5B8}" destId="{EA95C76E-A145-42C0-9777-3C48407B2D45}" srcOrd="0" destOrd="0" presId="urn:microsoft.com/office/officeart/2008/layout/HorizontalMultiLevelHierarchy"/>
    <dgm:cxn modelId="{591AABFE-DBD8-4490-82F3-15E8A8CEFD77}" type="presParOf" srcId="{D89CB796-0305-490B-B454-06BAD949A5B8}" destId="{D8436583-DCA6-478B-8A51-93856DF44785}" srcOrd="1" destOrd="0" presId="urn:microsoft.com/office/officeart/2008/layout/HorizontalMultiLevelHierarchy"/>
    <dgm:cxn modelId="{ED3F46FC-9E32-4BB0-B779-31DF9C4531D8}" type="presParOf" srcId="{1B648D12-1F38-41CF-83CF-B0012629E865}" destId="{31048FA8-EEB7-4E61-AC37-7E22C0703C12}" srcOrd="6" destOrd="0" presId="urn:microsoft.com/office/officeart/2008/layout/HorizontalMultiLevelHierarchy"/>
    <dgm:cxn modelId="{972592F5-7F7D-4A06-8CEC-1FBFFAC59EC7}" type="presParOf" srcId="{31048FA8-EEB7-4E61-AC37-7E22C0703C12}" destId="{740479C4-C8EB-4F85-B737-41B78EB5F941}" srcOrd="0" destOrd="0" presId="urn:microsoft.com/office/officeart/2008/layout/HorizontalMultiLevelHierarchy"/>
    <dgm:cxn modelId="{8F6845EB-2DC9-439E-96F7-7E1DC6355EC6}" type="presParOf" srcId="{1B648D12-1F38-41CF-83CF-B0012629E865}" destId="{E7E4D2B5-ADEE-47B5-A70F-2C206093F1B2}" srcOrd="7" destOrd="0" presId="urn:microsoft.com/office/officeart/2008/layout/HorizontalMultiLevelHierarchy"/>
    <dgm:cxn modelId="{08197273-E31D-461D-962A-A016B4D03FA5}" type="presParOf" srcId="{E7E4D2B5-ADEE-47B5-A70F-2C206093F1B2}" destId="{13AE7994-4CBB-4C5A-8515-48801ADA0174}" srcOrd="0" destOrd="0" presId="urn:microsoft.com/office/officeart/2008/layout/HorizontalMultiLevelHierarchy"/>
    <dgm:cxn modelId="{ACF1E0A5-40A2-441E-BC3C-861058ACF356}" type="presParOf" srcId="{E7E4D2B5-ADEE-47B5-A70F-2C206093F1B2}" destId="{272CC9C7-E52B-4126-AE0C-F94BDC04DA7A}" srcOrd="1" destOrd="0" presId="urn:microsoft.com/office/officeart/2008/layout/HorizontalMultiLevelHierarchy"/>
    <dgm:cxn modelId="{2CD212BF-9CDC-4B12-B3CB-767C1FCE88DA}" type="presParOf" srcId="{1B648D12-1F38-41CF-83CF-B0012629E865}" destId="{0BA24A6E-013F-4191-938A-47BB60FE0570}" srcOrd="8" destOrd="0" presId="urn:microsoft.com/office/officeart/2008/layout/HorizontalMultiLevelHierarchy"/>
    <dgm:cxn modelId="{BA2121D5-1D4C-4494-8662-47058BB1379A}" type="presParOf" srcId="{0BA24A6E-013F-4191-938A-47BB60FE0570}" destId="{65F0E686-EE46-430A-9FD1-8D3B0C136633}" srcOrd="0" destOrd="0" presId="urn:microsoft.com/office/officeart/2008/layout/HorizontalMultiLevelHierarchy"/>
    <dgm:cxn modelId="{7E9C27A7-6A61-42B7-9DDB-30A601A10AA4}" type="presParOf" srcId="{1B648D12-1F38-41CF-83CF-B0012629E865}" destId="{4E8E2D0A-1C79-4221-B249-C7CAB1DD38D4}" srcOrd="9" destOrd="0" presId="urn:microsoft.com/office/officeart/2008/layout/HorizontalMultiLevelHierarchy"/>
    <dgm:cxn modelId="{A3126192-74E6-432E-A035-A4E6F9635DA1}" type="presParOf" srcId="{4E8E2D0A-1C79-4221-B249-C7CAB1DD38D4}" destId="{2AF4152E-3402-4366-97EC-E28CAE7E914E}" srcOrd="0" destOrd="0" presId="urn:microsoft.com/office/officeart/2008/layout/HorizontalMultiLevelHierarchy"/>
    <dgm:cxn modelId="{27FADE07-967E-4D70-BED2-DA69ACD2C5DC}" type="presParOf" srcId="{4E8E2D0A-1C79-4221-B249-C7CAB1DD38D4}" destId="{13ADA42A-A672-4137-8DEE-8E38A6899B9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117B68F-A271-4ABB-BDF7-D460FA603736}"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zh-CN" altLang="en-US"/>
        </a:p>
      </dgm:t>
    </dgm:pt>
    <dgm:pt modelId="{2C5AFFC6-6F38-4C8B-8F49-11DA064E7494}">
      <dgm:prSet phldrT="[文本]" custT="1"/>
      <dgm:spPr/>
      <dgm:t>
        <a:bodyPr/>
        <a:lstStyle/>
        <a:p>
          <a:r>
            <a:rPr lang="zh-CN" altLang="en-US" sz="3600" dirty="0"/>
            <a:t>内控遵循的原则</a:t>
          </a:r>
        </a:p>
      </dgm:t>
    </dgm:pt>
    <dgm:pt modelId="{8ED4389A-4971-446B-9185-CD2F4B9D0E28}" type="parTrans" cxnId="{7300FAF3-A48D-4DAA-9F5A-B14BB840AE8C}">
      <dgm:prSet/>
      <dgm:spPr/>
      <dgm:t>
        <a:bodyPr/>
        <a:lstStyle/>
        <a:p>
          <a:endParaRPr lang="zh-CN" altLang="en-US"/>
        </a:p>
      </dgm:t>
    </dgm:pt>
    <dgm:pt modelId="{4CF3EDF2-CE15-44A6-8E88-032905205D29}" type="sibTrans" cxnId="{7300FAF3-A48D-4DAA-9F5A-B14BB840AE8C}">
      <dgm:prSet/>
      <dgm:spPr/>
      <dgm:t>
        <a:bodyPr/>
        <a:lstStyle/>
        <a:p>
          <a:endParaRPr lang="zh-CN" altLang="en-US"/>
        </a:p>
      </dgm:t>
    </dgm:pt>
    <dgm:pt modelId="{5D9B96B7-CF0A-4CDB-A0BD-8EA4557E61B4}">
      <dgm:prSet phldrT="[文本]"/>
      <dgm:spPr/>
      <dgm:t>
        <a:bodyPr/>
        <a:lstStyle/>
        <a:p>
          <a:r>
            <a:rPr lang="zh-CN" altLang="en-US" dirty="0"/>
            <a:t>守法合规，事前管理</a:t>
          </a:r>
        </a:p>
      </dgm:t>
    </dgm:pt>
    <dgm:pt modelId="{39374910-BE64-41A9-9C8D-5D0399B131BF}" type="parTrans" cxnId="{FD11BB9C-4FA7-406A-9036-5276FE4A3263}">
      <dgm:prSet/>
      <dgm:spPr/>
      <dgm:t>
        <a:bodyPr/>
        <a:lstStyle/>
        <a:p>
          <a:endParaRPr lang="zh-CN" altLang="en-US"/>
        </a:p>
      </dgm:t>
    </dgm:pt>
    <dgm:pt modelId="{237CA8D4-C71B-4A06-8E9D-46CA90E16406}" type="sibTrans" cxnId="{FD11BB9C-4FA7-406A-9036-5276FE4A3263}">
      <dgm:prSet/>
      <dgm:spPr/>
      <dgm:t>
        <a:bodyPr/>
        <a:lstStyle/>
        <a:p>
          <a:endParaRPr lang="zh-CN" altLang="en-US"/>
        </a:p>
      </dgm:t>
    </dgm:pt>
    <dgm:pt modelId="{566A887E-8C05-44D8-873B-CF1084CE50F6}">
      <dgm:prSet phldrT="[文本]"/>
      <dgm:spPr/>
      <dgm:t>
        <a:bodyPr/>
        <a:lstStyle/>
        <a:p>
          <a:r>
            <a:rPr lang="zh-CN" altLang="en-US" dirty="0"/>
            <a:t>自上而下，分级负责</a:t>
          </a:r>
        </a:p>
      </dgm:t>
    </dgm:pt>
    <dgm:pt modelId="{74AD6F2B-975E-496C-AE04-7A7E72B983D7}" type="parTrans" cxnId="{E283E5B7-383D-4657-B95D-F8101D9E53C8}">
      <dgm:prSet/>
      <dgm:spPr/>
      <dgm:t>
        <a:bodyPr/>
        <a:lstStyle/>
        <a:p>
          <a:endParaRPr lang="zh-CN" altLang="en-US"/>
        </a:p>
      </dgm:t>
    </dgm:pt>
    <dgm:pt modelId="{63953D6F-EEE4-47AC-A4A8-E88D213C6AA7}" type="sibTrans" cxnId="{E283E5B7-383D-4657-B95D-F8101D9E53C8}">
      <dgm:prSet/>
      <dgm:spPr/>
      <dgm:t>
        <a:bodyPr/>
        <a:lstStyle/>
        <a:p>
          <a:endParaRPr lang="zh-CN" altLang="en-US"/>
        </a:p>
      </dgm:t>
    </dgm:pt>
    <dgm:pt modelId="{E9A0269D-6427-4C52-8612-FE5E3BDB0B7C}">
      <dgm:prSet phldrT="[文本]"/>
      <dgm:spPr/>
      <dgm:t>
        <a:bodyPr/>
        <a:lstStyle/>
        <a:p>
          <a:r>
            <a:rPr lang="zh-CN" altLang="en-US" dirty="0"/>
            <a:t>有章可循，责任到人</a:t>
          </a:r>
        </a:p>
      </dgm:t>
    </dgm:pt>
    <dgm:pt modelId="{930988D9-63FC-4DC3-96C8-70C44505FE50}" type="parTrans" cxnId="{9A337BB9-0A03-4388-9B5A-A755ED8FC9EA}">
      <dgm:prSet/>
      <dgm:spPr/>
      <dgm:t>
        <a:bodyPr/>
        <a:lstStyle/>
        <a:p>
          <a:endParaRPr lang="zh-CN" altLang="en-US"/>
        </a:p>
      </dgm:t>
    </dgm:pt>
    <dgm:pt modelId="{AE7FC871-90C4-4AD1-A04B-634C904BCCE3}" type="sibTrans" cxnId="{9A337BB9-0A03-4388-9B5A-A755ED8FC9EA}">
      <dgm:prSet/>
      <dgm:spPr/>
      <dgm:t>
        <a:bodyPr/>
        <a:lstStyle/>
        <a:p>
          <a:endParaRPr lang="zh-CN" altLang="en-US"/>
        </a:p>
      </dgm:t>
    </dgm:pt>
    <dgm:pt modelId="{82704E43-2A5A-4A4D-875C-5600EA552686}">
      <dgm:prSet phldrT="[文本]"/>
      <dgm:spPr/>
      <dgm:t>
        <a:bodyPr/>
        <a:lstStyle/>
        <a:p>
          <a:r>
            <a:rPr lang="zh-CN" altLang="en-US" dirty="0"/>
            <a:t>权责分明，相互制约</a:t>
          </a:r>
        </a:p>
      </dgm:t>
    </dgm:pt>
    <dgm:pt modelId="{7CFAB1BD-2150-4EA8-A8FC-9E98A9C13471}" type="parTrans" cxnId="{8704B6B3-979E-4185-9D71-A4169D812798}">
      <dgm:prSet/>
      <dgm:spPr/>
      <dgm:t>
        <a:bodyPr/>
        <a:lstStyle/>
        <a:p>
          <a:endParaRPr lang="zh-CN" altLang="en-US"/>
        </a:p>
      </dgm:t>
    </dgm:pt>
    <dgm:pt modelId="{B022D6EC-F266-43F7-9680-4A1C63C475B9}" type="sibTrans" cxnId="{8704B6B3-979E-4185-9D71-A4169D812798}">
      <dgm:prSet/>
      <dgm:spPr/>
      <dgm:t>
        <a:bodyPr/>
        <a:lstStyle/>
        <a:p>
          <a:endParaRPr lang="zh-CN" altLang="en-US"/>
        </a:p>
      </dgm:t>
    </dgm:pt>
    <dgm:pt modelId="{CB80E5F8-DB39-40EB-A039-7B5B6FE6560B}">
      <dgm:prSet phldrT="[文本]"/>
      <dgm:spPr/>
      <dgm:t>
        <a:bodyPr/>
        <a:lstStyle/>
        <a:p>
          <a:r>
            <a:rPr lang="zh-CN" altLang="en-US" dirty="0"/>
            <a:t>及时稽核，奖惩分明</a:t>
          </a:r>
        </a:p>
      </dgm:t>
    </dgm:pt>
    <dgm:pt modelId="{7CAB2852-50D4-4DD2-A057-01241A62F49C}" type="parTrans" cxnId="{843A919D-881B-43A3-A12A-4D9486A039CE}">
      <dgm:prSet/>
      <dgm:spPr/>
      <dgm:t>
        <a:bodyPr/>
        <a:lstStyle/>
        <a:p>
          <a:endParaRPr lang="zh-CN" altLang="en-US"/>
        </a:p>
      </dgm:t>
    </dgm:pt>
    <dgm:pt modelId="{71A4EFEC-5CEA-4025-8C70-51BED6634F20}" type="sibTrans" cxnId="{843A919D-881B-43A3-A12A-4D9486A039CE}">
      <dgm:prSet/>
      <dgm:spPr/>
      <dgm:t>
        <a:bodyPr/>
        <a:lstStyle/>
        <a:p>
          <a:endParaRPr lang="zh-CN" altLang="en-US"/>
        </a:p>
      </dgm:t>
    </dgm:pt>
    <dgm:pt modelId="{C6560256-786F-420E-A4EF-9596CB1F01B5}" type="pres">
      <dgm:prSet presAssocID="{2117B68F-A271-4ABB-BDF7-D460FA603736}" presName="Name0" presStyleCnt="0">
        <dgm:presLayoutVars>
          <dgm:chPref val="1"/>
          <dgm:dir/>
          <dgm:animOne val="branch"/>
          <dgm:animLvl val="lvl"/>
          <dgm:resizeHandles val="exact"/>
        </dgm:presLayoutVars>
      </dgm:prSet>
      <dgm:spPr/>
    </dgm:pt>
    <dgm:pt modelId="{96FD2CC0-C80D-436E-A22A-11DDD9B9F685}" type="pres">
      <dgm:prSet presAssocID="{2C5AFFC6-6F38-4C8B-8F49-11DA064E7494}" presName="root1" presStyleCnt="0"/>
      <dgm:spPr/>
    </dgm:pt>
    <dgm:pt modelId="{5000FC49-3D51-41C9-8D85-58567CA0D7A9}" type="pres">
      <dgm:prSet presAssocID="{2C5AFFC6-6F38-4C8B-8F49-11DA064E7494}" presName="LevelOneTextNode" presStyleLbl="node0" presStyleIdx="0" presStyleCnt="1">
        <dgm:presLayoutVars>
          <dgm:chPref val="3"/>
        </dgm:presLayoutVars>
      </dgm:prSet>
      <dgm:spPr/>
    </dgm:pt>
    <dgm:pt modelId="{5B714C28-68ED-4925-A26E-94771125688C}" type="pres">
      <dgm:prSet presAssocID="{2C5AFFC6-6F38-4C8B-8F49-11DA064E7494}" presName="level2hierChild" presStyleCnt="0"/>
      <dgm:spPr/>
    </dgm:pt>
    <dgm:pt modelId="{25C34408-8706-4854-A476-51ACD9ADB4BD}" type="pres">
      <dgm:prSet presAssocID="{39374910-BE64-41A9-9C8D-5D0399B131BF}" presName="conn2-1" presStyleLbl="parChTrans1D2" presStyleIdx="0" presStyleCnt="5"/>
      <dgm:spPr/>
    </dgm:pt>
    <dgm:pt modelId="{B754CA8E-1DDB-4BA1-B30A-6057DA89C952}" type="pres">
      <dgm:prSet presAssocID="{39374910-BE64-41A9-9C8D-5D0399B131BF}" presName="connTx" presStyleLbl="parChTrans1D2" presStyleIdx="0" presStyleCnt="5"/>
      <dgm:spPr/>
    </dgm:pt>
    <dgm:pt modelId="{FD731152-A2ED-4D93-B690-E5044747615D}" type="pres">
      <dgm:prSet presAssocID="{5D9B96B7-CF0A-4CDB-A0BD-8EA4557E61B4}" presName="root2" presStyleCnt="0"/>
      <dgm:spPr/>
    </dgm:pt>
    <dgm:pt modelId="{2B693B6E-F0E6-417D-9837-2CD254599103}" type="pres">
      <dgm:prSet presAssocID="{5D9B96B7-CF0A-4CDB-A0BD-8EA4557E61B4}" presName="LevelTwoTextNode" presStyleLbl="node2" presStyleIdx="0" presStyleCnt="5" custScaleX="121349">
        <dgm:presLayoutVars>
          <dgm:chPref val="3"/>
        </dgm:presLayoutVars>
      </dgm:prSet>
      <dgm:spPr/>
    </dgm:pt>
    <dgm:pt modelId="{285DA74A-BB54-40D1-994D-102016F88CED}" type="pres">
      <dgm:prSet presAssocID="{5D9B96B7-CF0A-4CDB-A0BD-8EA4557E61B4}" presName="level3hierChild" presStyleCnt="0"/>
      <dgm:spPr/>
    </dgm:pt>
    <dgm:pt modelId="{F3D37639-FB80-4D20-A998-46348E6BDC7A}" type="pres">
      <dgm:prSet presAssocID="{74AD6F2B-975E-496C-AE04-7A7E72B983D7}" presName="conn2-1" presStyleLbl="parChTrans1D2" presStyleIdx="1" presStyleCnt="5"/>
      <dgm:spPr/>
    </dgm:pt>
    <dgm:pt modelId="{6F860E85-4D2C-49D9-BD50-E27A53C7B42C}" type="pres">
      <dgm:prSet presAssocID="{74AD6F2B-975E-496C-AE04-7A7E72B983D7}" presName="connTx" presStyleLbl="parChTrans1D2" presStyleIdx="1" presStyleCnt="5"/>
      <dgm:spPr/>
    </dgm:pt>
    <dgm:pt modelId="{5B2E0A97-6245-4E54-AC4F-BC75856D5F13}" type="pres">
      <dgm:prSet presAssocID="{566A887E-8C05-44D8-873B-CF1084CE50F6}" presName="root2" presStyleCnt="0"/>
      <dgm:spPr/>
    </dgm:pt>
    <dgm:pt modelId="{055E3CAF-D449-4FF4-BF73-3639A8A09951}" type="pres">
      <dgm:prSet presAssocID="{566A887E-8C05-44D8-873B-CF1084CE50F6}" presName="LevelTwoTextNode" presStyleLbl="node2" presStyleIdx="1" presStyleCnt="5" custScaleX="120688">
        <dgm:presLayoutVars>
          <dgm:chPref val="3"/>
        </dgm:presLayoutVars>
      </dgm:prSet>
      <dgm:spPr/>
    </dgm:pt>
    <dgm:pt modelId="{91EF379E-312B-4B7E-83EC-4C6EDB4D7545}" type="pres">
      <dgm:prSet presAssocID="{566A887E-8C05-44D8-873B-CF1084CE50F6}" presName="level3hierChild" presStyleCnt="0"/>
      <dgm:spPr/>
    </dgm:pt>
    <dgm:pt modelId="{64490448-1FEC-4E3A-849E-D65CCA092F7F}" type="pres">
      <dgm:prSet presAssocID="{930988D9-63FC-4DC3-96C8-70C44505FE50}" presName="conn2-1" presStyleLbl="parChTrans1D2" presStyleIdx="2" presStyleCnt="5"/>
      <dgm:spPr/>
    </dgm:pt>
    <dgm:pt modelId="{3F5CFA94-7F22-49CD-9110-D239756AF217}" type="pres">
      <dgm:prSet presAssocID="{930988D9-63FC-4DC3-96C8-70C44505FE50}" presName="connTx" presStyleLbl="parChTrans1D2" presStyleIdx="2" presStyleCnt="5"/>
      <dgm:spPr/>
    </dgm:pt>
    <dgm:pt modelId="{A5556010-001A-44DD-9B2D-CE6ED8524E0C}" type="pres">
      <dgm:prSet presAssocID="{E9A0269D-6427-4C52-8612-FE5E3BDB0B7C}" presName="root2" presStyleCnt="0"/>
      <dgm:spPr/>
    </dgm:pt>
    <dgm:pt modelId="{FAB8C8B1-8617-49FA-A8EC-D2989144DA1A}" type="pres">
      <dgm:prSet presAssocID="{E9A0269D-6427-4C52-8612-FE5E3BDB0B7C}" presName="LevelTwoTextNode" presStyleLbl="node2" presStyleIdx="2" presStyleCnt="5" custScaleX="120026">
        <dgm:presLayoutVars>
          <dgm:chPref val="3"/>
        </dgm:presLayoutVars>
      </dgm:prSet>
      <dgm:spPr/>
    </dgm:pt>
    <dgm:pt modelId="{7556E6D8-DC05-46BE-B676-FD02B183FDE7}" type="pres">
      <dgm:prSet presAssocID="{E9A0269D-6427-4C52-8612-FE5E3BDB0B7C}" presName="level3hierChild" presStyleCnt="0"/>
      <dgm:spPr/>
    </dgm:pt>
    <dgm:pt modelId="{BA0770DE-D4B5-49F1-8287-615DD43D2D08}" type="pres">
      <dgm:prSet presAssocID="{7CFAB1BD-2150-4EA8-A8FC-9E98A9C13471}" presName="conn2-1" presStyleLbl="parChTrans1D2" presStyleIdx="3" presStyleCnt="5"/>
      <dgm:spPr/>
    </dgm:pt>
    <dgm:pt modelId="{DC3E1EC6-7C7B-4A12-BE96-F31E59D7D019}" type="pres">
      <dgm:prSet presAssocID="{7CFAB1BD-2150-4EA8-A8FC-9E98A9C13471}" presName="connTx" presStyleLbl="parChTrans1D2" presStyleIdx="3" presStyleCnt="5"/>
      <dgm:spPr/>
    </dgm:pt>
    <dgm:pt modelId="{A1395B5E-7FFC-400B-AF23-85BA9532818B}" type="pres">
      <dgm:prSet presAssocID="{82704E43-2A5A-4A4D-875C-5600EA552686}" presName="root2" presStyleCnt="0"/>
      <dgm:spPr/>
    </dgm:pt>
    <dgm:pt modelId="{E2231892-65EB-4136-8521-D0E92EF7B8EA}" type="pres">
      <dgm:prSet presAssocID="{82704E43-2A5A-4A4D-875C-5600EA552686}" presName="LevelTwoTextNode" presStyleLbl="node2" presStyleIdx="3" presStyleCnt="5" custScaleX="119853">
        <dgm:presLayoutVars>
          <dgm:chPref val="3"/>
        </dgm:presLayoutVars>
      </dgm:prSet>
      <dgm:spPr/>
    </dgm:pt>
    <dgm:pt modelId="{8980440C-01CA-4069-9619-11709660A90F}" type="pres">
      <dgm:prSet presAssocID="{82704E43-2A5A-4A4D-875C-5600EA552686}" presName="level3hierChild" presStyleCnt="0"/>
      <dgm:spPr/>
    </dgm:pt>
    <dgm:pt modelId="{B5DDE499-D81D-4E6C-81C7-2AE1567E814C}" type="pres">
      <dgm:prSet presAssocID="{7CAB2852-50D4-4DD2-A057-01241A62F49C}" presName="conn2-1" presStyleLbl="parChTrans1D2" presStyleIdx="4" presStyleCnt="5"/>
      <dgm:spPr/>
    </dgm:pt>
    <dgm:pt modelId="{9A9B5259-CA0E-46A4-BB0E-6A006D05D95C}" type="pres">
      <dgm:prSet presAssocID="{7CAB2852-50D4-4DD2-A057-01241A62F49C}" presName="connTx" presStyleLbl="parChTrans1D2" presStyleIdx="4" presStyleCnt="5"/>
      <dgm:spPr/>
    </dgm:pt>
    <dgm:pt modelId="{C962D94B-EAE0-4399-B517-4F79DED22CF7}" type="pres">
      <dgm:prSet presAssocID="{CB80E5F8-DB39-40EB-A039-7B5B6FE6560B}" presName="root2" presStyleCnt="0"/>
      <dgm:spPr/>
    </dgm:pt>
    <dgm:pt modelId="{2529ECCD-301C-493F-BF43-93BD53B1F280}" type="pres">
      <dgm:prSet presAssocID="{CB80E5F8-DB39-40EB-A039-7B5B6FE6560B}" presName="LevelTwoTextNode" presStyleLbl="node2" presStyleIdx="4" presStyleCnt="5" custScaleX="120515">
        <dgm:presLayoutVars>
          <dgm:chPref val="3"/>
        </dgm:presLayoutVars>
      </dgm:prSet>
      <dgm:spPr/>
    </dgm:pt>
    <dgm:pt modelId="{2D91B95E-643B-4C0D-AC1C-EF8FE0CFCA38}" type="pres">
      <dgm:prSet presAssocID="{CB80E5F8-DB39-40EB-A039-7B5B6FE6560B}" presName="level3hierChild" presStyleCnt="0"/>
      <dgm:spPr/>
    </dgm:pt>
  </dgm:ptLst>
  <dgm:cxnLst>
    <dgm:cxn modelId="{649D830E-B6EE-4015-93B8-2469246F1440}" type="presOf" srcId="{7CAB2852-50D4-4DD2-A057-01241A62F49C}" destId="{9A9B5259-CA0E-46A4-BB0E-6A006D05D95C}" srcOrd="1" destOrd="0" presId="urn:microsoft.com/office/officeart/2008/layout/HorizontalMultiLevelHierarchy"/>
    <dgm:cxn modelId="{A788D814-C7BD-417C-B5BE-E2D1415F0477}" type="presOf" srcId="{7CFAB1BD-2150-4EA8-A8FC-9E98A9C13471}" destId="{DC3E1EC6-7C7B-4A12-BE96-F31E59D7D019}" srcOrd="1" destOrd="0" presId="urn:microsoft.com/office/officeart/2008/layout/HorizontalMultiLevelHierarchy"/>
    <dgm:cxn modelId="{1621A218-DE22-483E-8D45-A1368261C6DA}" type="presOf" srcId="{930988D9-63FC-4DC3-96C8-70C44505FE50}" destId="{64490448-1FEC-4E3A-849E-D65CCA092F7F}" srcOrd="0" destOrd="0" presId="urn:microsoft.com/office/officeart/2008/layout/HorizontalMultiLevelHierarchy"/>
    <dgm:cxn modelId="{1C01D018-728D-443E-9BAF-16503A31610F}" type="presOf" srcId="{39374910-BE64-41A9-9C8D-5D0399B131BF}" destId="{B754CA8E-1DDB-4BA1-B30A-6057DA89C952}" srcOrd="1" destOrd="0" presId="urn:microsoft.com/office/officeart/2008/layout/HorizontalMultiLevelHierarchy"/>
    <dgm:cxn modelId="{1F6F9F3E-18D7-4D36-ADCD-ECF974554D6A}" type="presOf" srcId="{2117B68F-A271-4ABB-BDF7-D460FA603736}" destId="{C6560256-786F-420E-A4EF-9596CB1F01B5}" srcOrd="0" destOrd="0" presId="urn:microsoft.com/office/officeart/2008/layout/HorizontalMultiLevelHierarchy"/>
    <dgm:cxn modelId="{616C1D5E-3CDA-4F4A-A680-D4E8DC6DF2B4}" type="presOf" srcId="{82704E43-2A5A-4A4D-875C-5600EA552686}" destId="{E2231892-65EB-4136-8521-D0E92EF7B8EA}" srcOrd="0" destOrd="0" presId="urn:microsoft.com/office/officeart/2008/layout/HorizontalMultiLevelHierarchy"/>
    <dgm:cxn modelId="{684BB963-A4B7-4143-81FD-3422CF1555C2}" type="presOf" srcId="{7CFAB1BD-2150-4EA8-A8FC-9E98A9C13471}" destId="{BA0770DE-D4B5-49F1-8287-615DD43D2D08}" srcOrd="0" destOrd="0" presId="urn:microsoft.com/office/officeart/2008/layout/HorizontalMultiLevelHierarchy"/>
    <dgm:cxn modelId="{2841C766-05BD-4956-ABC3-2FD7FF01966A}" type="presOf" srcId="{74AD6F2B-975E-496C-AE04-7A7E72B983D7}" destId="{F3D37639-FB80-4D20-A998-46348E6BDC7A}" srcOrd="0" destOrd="0" presId="urn:microsoft.com/office/officeart/2008/layout/HorizontalMultiLevelHierarchy"/>
    <dgm:cxn modelId="{C6E3B86E-84C8-41D7-BF73-54208174821F}" type="presOf" srcId="{39374910-BE64-41A9-9C8D-5D0399B131BF}" destId="{25C34408-8706-4854-A476-51ACD9ADB4BD}" srcOrd="0" destOrd="0" presId="urn:microsoft.com/office/officeart/2008/layout/HorizontalMultiLevelHierarchy"/>
    <dgm:cxn modelId="{5E485D77-353B-4760-8168-23B14AFAE3CD}" type="presOf" srcId="{2C5AFFC6-6F38-4C8B-8F49-11DA064E7494}" destId="{5000FC49-3D51-41C9-8D85-58567CA0D7A9}" srcOrd="0" destOrd="0" presId="urn:microsoft.com/office/officeart/2008/layout/HorizontalMultiLevelHierarchy"/>
    <dgm:cxn modelId="{2DF62A7A-EC69-40A4-A6AF-1F7A7BA7ACB4}" type="presOf" srcId="{E9A0269D-6427-4C52-8612-FE5E3BDB0B7C}" destId="{FAB8C8B1-8617-49FA-A8EC-D2989144DA1A}" srcOrd="0" destOrd="0" presId="urn:microsoft.com/office/officeart/2008/layout/HorizontalMultiLevelHierarchy"/>
    <dgm:cxn modelId="{65E8357E-E555-4E35-A34A-4325DCE6A5D0}" type="presOf" srcId="{7CAB2852-50D4-4DD2-A057-01241A62F49C}" destId="{B5DDE499-D81D-4E6C-81C7-2AE1567E814C}" srcOrd="0" destOrd="0" presId="urn:microsoft.com/office/officeart/2008/layout/HorizontalMultiLevelHierarchy"/>
    <dgm:cxn modelId="{417B7F96-3357-47B0-9085-9868BBF323C4}" type="presOf" srcId="{930988D9-63FC-4DC3-96C8-70C44505FE50}" destId="{3F5CFA94-7F22-49CD-9110-D239756AF217}" srcOrd="1" destOrd="0" presId="urn:microsoft.com/office/officeart/2008/layout/HorizontalMultiLevelHierarchy"/>
    <dgm:cxn modelId="{FD11BB9C-4FA7-406A-9036-5276FE4A3263}" srcId="{2C5AFFC6-6F38-4C8B-8F49-11DA064E7494}" destId="{5D9B96B7-CF0A-4CDB-A0BD-8EA4557E61B4}" srcOrd="0" destOrd="0" parTransId="{39374910-BE64-41A9-9C8D-5D0399B131BF}" sibTransId="{237CA8D4-C71B-4A06-8E9D-46CA90E16406}"/>
    <dgm:cxn modelId="{843A919D-881B-43A3-A12A-4D9486A039CE}" srcId="{2C5AFFC6-6F38-4C8B-8F49-11DA064E7494}" destId="{CB80E5F8-DB39-40EB-A039-7B5B6FE6560B}" srcOrd="4" destOrd="0" parTransId="{7CAB2852-50D4-4DD2-A057-01241A62F49C}" sibTransId="{71A4EFEC-5CEA-4025-8C70-51BED6634F20}"/>
    <dgm:cxn modelId="{8704B6B3-979E-4185-9D71-A4169D812798}" srcId="{2C5AFFC6-6F38-4C8B-8F49-11DA064E7494}" destId="{82704E43-2A5A-4A4D-875C-5600EA552686}" srcOrd="3" destOrd="0" parTransId="{7CFAB1BD-2150-4EA8-A8FC-9E98A9C13471}" sibTransId="{B022D6EC-F266-43F7-9680-4A1C63C475B9}"/>
    <dgm:cxn modelId="{E283E5B7-383D-4657-B95D-F8101D9E53C8}" srcId="{2C5AFFC6-6F38-4C8B-8F49-11DA064E7494}" destId="{566A887E-8C05-44D8-873B-CF1084CE50F6}" srcOrd="1" destOrd="0" parTransId="{74AD6F2B-975E-496C-AE04-7A7E72B983D7}" sibTransId="{63953D6F-EEE4-47AC-A4A8-E88D213C6AA7}"/>
    <dgm:cxn modelId="{9A337BB9-0A03-4388-9B5A-A755ED8FC9EA}" srcId="{2C5AFFC6-6F38-4C8B-8F49-11DA064E7494}" destId="{E9A0269D-6427-4C52-8612-FE5E3BDB0B7C}" srcOrd="2" destOrd="0" parTransId="{930988D9-63FC-4DC3-96C8-70C44505FE50}" sibTransId="{AE7FC871-90C4-4AD1-A04B-634C904BCCE3}"/>
    <dgm:cxn modelId="{8EBFA1BB-AD4C-4BE6-9300-C029F1510AA5}" type="presOf" srcId="{74AD6F2B-975E-496C-AE04-7A7E72B983D7}" destId="{6F860E85-4D2C-49D9-BD50-E27A53C7B42C}" srcOrd="1" destOrd="0" presId="urn:microsoft.com/office/officeart/2008/layout/HorizontalMultiLevelHierarchy"/>
    <dgm:cxn modelId="{335294C1-FDC6-4319-ACD1-9C59BC392EDE}" type="presOf" srcId="{5D9B96B7-CF0A-4CDB-A0BD-8EA4557E61B4}" destId="{2B693B6E-F0E6-417D-9837-2CD254599103}" srcOrd="0" destOrd="0" presId="urn:microsoft.com/office/officeart/2008/layout/HorizontalMultiLevelHierarchy"/>
    <dgm:cxn modelId="{1D579BC7-B883-4FF7-AF83-79083A62F0E3}" type="presOf" srcId="{CB80E5F8-DB39-40EB-A039-7B5B6FE6560B}" destId="{2529ECCD-301C-493F-BF43-93BD53B1F280}" srcOrd="0" destOrd="0" presId="urn:microsoft.com/office/officeart/2008/layout/HorizontalMultiLevelHierarchy"/>
    <dgm:cxn modelId="{7300FAF3-A48D-4DAA-9F5A-B14BB840AE8C}" srcId="{2117B68F-A271-4ABB-BDF7-D460FA603736}" destId="{2C5AFFC6-6F38-4C8B-8F49-11DA064E7494}" srcOrd="0" destOrd="0" parTransId="{8ED4389A-4971-446B-9185-CD2F4B9D0E28}" sibTransId="{4CF3EDF2-CE15-44A6-8E88-032905205D29}"/>
    <dgm:cxn modelId="{97F092FA-40FF-4AE1-A07D-1D4472ABFCFA}" type="presOf" srcId="{566A887E-8C05-44D8-873B-CF1084CE50F6}" destId="{055E3CAF-D449-4FF4-BF73-3639A8A09951}" srcOrd="0" destOrd="0" presId="urn:microsoft.com/office/officeart/2008/layout/HorizontalMultiLevelHierarchy"/>
    <dgm:cxn modelId="{87AD26D7-F8D1-4F48-9955-AD94C76CC015}" type="presParOf" srcId="{C6560256-786F-420E-A4EF-9596CB1F01B5}" destId="{96FD2CC0-C80D-436E-A22A-11DDD9B9F685}" srcOrd="0" destOrd="0" presId="urn:microsoft.com/office/officeart/2008/layout/HorizontalMultiLevelHierarchy"/>
    <dgm:cxn modelId="{5086CFD9-6C3B-4A15-AB0E-408BEA989716}" type="presParOf" srcId="{96FD2CC0-C80D-436E-A22A-11DDD9B9F685}" destId="{5000FC49-3D51-41C9-8D85-58567CA0D7A9}" srcOrd="0" destOrd="0" presId="urn:microsoft.com/office/officeart/2008/layout/HorizontalMultiLevelHierarchy"/>
    <dgm:cxn modelId="{1CC1EDD9-6FFF-4C22-9A1D-CC88F4EA4221}" type="presParOf" srcId="{96FD2CC0-C80D-436E-A22A-11DDD9B9F685}" destId="{5B714C28-68ED-4925-A26E-94771125688C}" srcOrd="1" destOrd="0" presId="urn:microsoft.com/office/officeart/2008/layout/HorizontalMultiLevelHierarchy"/>
    <dgm:cxn modelId="{E1CB3AA9-D5CA-4E0D-90A3-721572A4E4F5}" type="presParOf" srcId="{5B714C28-68ED-4925-A26E-94771125688C}" destId="{25C34408-8706-4854-A476-51ACD9ADB4BD}" srcOrd="0" destOrd="0" presId="urn:microsoft.com/office/officeart/2008/layout/HorizontalMultiLevelHierarchy"/>
    <dgm:cxn modelId="{2DC13844-058D-4EE2-A63B-10136B8AD730}" type="presParOf" srcId="{25C34408-8706-4854-A476-51ACD9ADB4BD}" destId="{B754CA8E-1DDB-4BA1-B30A-6057DA89C952}" srcOrd="0" destOrd="0" presId="urn:microsoft.com/office/officeart/2008/layout/HorizontalMultiLevelHierarchy"/>
    <dgm:cxn modelId="{223972C2-E737-4219-A902-66EDD9E762A6}" type="presParOf" srcId="{5B714C28-68ED-4925-A26E-94771125688C}" destId="{FD731152-A2ED-4D93-B690-E5044747615D}" srcOrd="1" destOrd="0" presId="urn:microsoft.com/office/officeart/2008/layout/HorizontalMultiLevelHierarchy"/>
    <dgm:cxn modelId="{43EEFB89-A892-46E2-B800-F704153EA761}" type="presParOf" srcId="{FD731152-A2ED-4D93-B690-E5044747615D}" destId="{2B693B6E-F0E6-417D-9837-2CD254599103}" srcOrd="0" destOrd="0" presId="urn:microsoft.com/office/officeart/2008/layout/HorizontalMultiLevelHierarchy"/>
    <dgm:cxn modelId="{1FFEBC08-52E0-4003-BA47-EBC2A72D75B2}" type="presParOf" srcId="{FD731152-A2ED-4D93-B690-E5044747615D}" destId="{285DA74A-BB54-40D1-994D-102016F88CED}" srcOrd="1" destOrd="0" presId="urn:microsoft.com/office/officeart/2008/layout/HorizontalMultiLevelHierarchy"/>
    <dgm:cxn modelId="{253857A5-C51C-430A-A4E9-DFE4AB437CDC}" type="presParOf" srcId="{5B714C28-68ED-4925-A26E-94771125688C}" destId="{F3D37639-FB80-4D20-A998-46348E6BDC7A}" srcOrd="2" destOrd="0" presId="urn:microsoft.com/office/officeart/2008/layout/HorizontalMultiLevelHierarchy"/>
    <dgm:cxn modelId="{EDE46812-64BD-4E54-8432-683BD320FD62}" type="presParOf" srcId="{F3D37639-FB80-4D20-A998-46348E6BDC7A}" destId="{6F860E85-4D2C-49D9-BD50-E27A53C7B42C}" srcOrd="0" destOrd="0" presId="urn:microsoft.com/office/officeart/2008/layout/HorizontalMultiLevelHierarchy"/>
    <dgm:cxn modelId="{7845BB9F-62F8-4096-9F3D-839B045D1E47}" type="presParOf" srcId="{5B714C28-68ED-4925-A26E-94771125688C}" destId="{5B2E0A97-6245-4E54-AC4F-BC75856D5F13}" srcOrd="3" destOrd="0" presId="urn:microsoft.com/office/officeart/2008/layout/HorizontalMultiLevelHierarchy"/>
    <dgm:cxn modelId="{250425F4-8FDC-4917-BE06-9B732B240A84}" type="presParOf" srcId="{5B2E0A97-6245-4E54-AC4F-BC75856D5F13}" destId="{055E3CAF-D449-4FF4-BF73-3639A8A09951}" srcOrd="0" destOrd="0" presId="urn:microsoft.com/office/officeart/2008/layout/HorizontalMultiLevelHierarchy"/>
    <dgm:cxn modelId="{6E691E57-9A2F-42D3-97C5-6ABA759A02BC}" type="presParOf" srcId="{5B2E0A97-6245-4E54-AC4F-BC75856D5F13}" destId="{91EF379E-312B-4B7E-83EC-4C6EDB4D7545}" srcOrd="1" destOrd="0" presId="urn:microsoft.com/office/officeart/2008/layout/HorizontalMultiLevelHierarchy"/>
    <dgm:cxn modelId="{112DF98C-C5E9-4C22-93A1-582FED399D03}" type="presParOf" srcId="{5B714C28-68ED-4925-A26E-94771125688C}" destId="{64490448-1FEC-4E3A-849E-D65CCA092F7F}" srcOrd="4" destOrd="0" presId="urn:microsoft.com/office/officeart/2008/layout/HorizontalMultiLevelHierarchy"/>
    <dgm:cxn modelId="{519335CF-537F-42D0-8F37-C97323D2CF1C}" type="presParOf" srcId="{64490448-1FEC-4E3A-849E-D65CCA092F7F}" destId="{3F5CFA94-7F22-49CD-9110-D239756AF217}" srcOrd="0" destOrd="0" presId="urn:microsoft.com/office/officeart/2008/layout/HorizontalMultiLevelHierarchy"/>
    <dgm:cxn modelId="{16B8C22E-93A2-4329-ADCD-47E0178A3D49}" type="presParOf" srcId="{5B714C28-68ED-4925-A26E-94771125688C}" destId="{A5556010-001A-44DD-9B2D-CE6ED8524E0C}" srcOrd="5" destOrd="0" presId="urn:microsoft.com/office/officeart/2008/layout/HorizontalMultiLevelHierarchy"/>
    <dgm:cxn modelId="{933332F6-BF7E-4EBF-A3E3-2029CC5C3569}" type="presParOf" srcId="{A5556010-001A-44DD-9B2D-CE6ED8524E0C}" destId="{FAB8C8B1-8617-49FA-A8EC-D2989144DA1A}" srcOrd="0" destOrd="0" presId="urn:microsoft.com/office/officeart/2008/layout/HorizontalMultiLevelHierarchy"/>
    <dgm:cxn modelId="{57234C75-3848-4ABE-88A9-EF87B9DC2733}" type="presParOf" srcId="{A5556010-001A-44DD-9B2D-CE6ED8524E0C}" destId="{7556E6D8-DC05-46BE-B676-FD02B183FDE7}" srcOrd="1" destOrd="0" presId="urn:microsoft.com/office/officeart/2008/layout/HorizontalMultiLevelHierarchy"/>
    <dgm:cxn modelId="{B7B94E4B-1948-4BB1-B195-E6A1CE03E104}" type="presParOf" srcId="{5B714C28-68ED-4925-A26E-94771125688C}" destId="{BA0770DE-D4B5-49F1-8287-615DD43D2D08}" srcOrd="6" destOrd="0" presId="urn:microsoft.com/office/officeart/2008/layout/HorizontalMultiLevelHierarchy"/>
    <dgm:cxn modelId="{A758BA8C-3C64-466B-ADF2-3B5C9877026D}" type="presParOf" srcId="{BA0770DE-D4B5-49F1-8287-615DD43D2D08}" destId="{DC3E1EC6-7C7B-4A12-BE96-F31E59D7D019}" srcOrd="0" destOrd="0" presId="urn:microsoft.com/office/officeart/2008/layout/HorizontalMultiLevelHierarchy"/>
    <dgm:cxn modelId="{3EC69CD1-A21A-4F46-8443-FD4976EBC069}" type="presParOf" srcId="{5B714C28-68ED-4925-A26E-94771125688C}" destId="{A1395B5E-7FFC-400B-AF23-85BA9532818B}" srcOrd="7" destOrd="0" presId="urn:microsoft.com/office/officeart/2008/layout/HorizontalMultiLevelHierarchy"/>
    <dgm:cxn modelId="{64DD70FF-DCB0-465B-9FBF-BCA1753A7C9A}" type="presParOf" srcId="{A1395B5E-7FFC-400B-AF23-85BA9532818B}" destId="{E2231892-65EB-4136-8521-D0E92EF7B8EA}" srcOrd="0" destOrd="0" presId="urn:microsoft.com/office/officeart/2008/layout/HorizontalMultiLevelHierarchy"/>
    <dgm:cxn modelId="{9D36A393-BD40-4C79-B817-476CCE83354A}" type="presParOf" srcId="{A1395B5E-7FFC-400B-AF23-85BA9532818B}" destId="{8980440C-01CA-4069-9619-11709660A90F}" srcOrd="1" destOrd="0" presId="urn:microsoft.com/office/officeart/2008/layout/HorizontalMultiLevelHierarchy"/>
    <dgm:cxn modelId="{68490B32-1B07-44D1-B118-81554EEF2898}" type="presParOf" srcId="{5B714C28-68ED-4925-A26E-94771125688C}" destId="{B5DDE499-D81D-4E6C-81C7-2AE1567E814C}" srcOrd="8" destOrd="0" presId="urn:microsoft.com/office/officeart/2008/layout/HorizontalMultiLevelHierarchy"/>
    <dgm:cxn modelId="{8A0E81F7-77DB-453F-8E2D-D140845F41CB}" type="presParOf" srcId="{B5DDE499-D81D-4E6C-81C7-2AE1567E814C}" destId="{9A9B5259-CA0E-46A4-BB0E-6A006D05D95C}" srcOrd="0" destOrd="0" presId="urn:microsoft.com/office/officeart/2008/layout/HorizontalMultiLevelHierarchy"/>
    <dgm:cxn modelId="{85AF7F75-BE4E-4A5E-AF5E-39550371D102}" type="presParOf" srcId="{5B714C28-68ED-4925-A26E-94771125688C}" destId="{C962D94B-EAE0-4399-B517-4F79DED22CF7}" srcOrd="9" destOrd="0" presId="urn:microsoft.com/office/officeart/2008/layout/HorizontalMultiLevelHierarchy"/>
    <dgm:cxn modelId="{244B3086-D1F2-449C-B79D-FE8B06FFC459}" type="presParOf" srcId="{C962D94B-EAE0-4399-B517-4F79DED22CF7}" destId="{2529ECCD-301C-493F-BF43-93BD53B1F280}" srcOrd="0" destOrd="0" presId="urn:microsoft.com/office/officeart/2008/layout/HorizontalMultiLevelHierarchy"/>
    <dgm:cxn modelId="{22BB9B48-E761-4176-97DB-D41F3BE1A991}" type="presParOf" srcId="{C962D94B-EAE0-4399-B517-4F79DED22CF7}" destId="{2D91B95E-643B-4C0D-AC1C-EF8FE0CFCA3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C546B-F64B-49FA-8EAE-4A2CD64C2D4C}" type="doc">
      <dgm:prSet loTypeId="urn:microsoft.com/office/officeart/2009/3/layout/CircleRelationship" loCatId="relationship" qsTypeId="urn:microsoft.com/office/officeart/2005/8/quickstyle/3d1" qsCatId="3D" csTypeId="urn:microsoft.com/office/officeart/2005/8/colors/colorful5" csCatId="colorful" phldr="1"/>
      <dgm:spPr/>
      <dgm:t>
        <a:bodyPr/>
        <a:lstStyle/>
        <a:p>
          <a:endParaRPr lang="zh-CN" altLang="en-US"/>
        </a:p>
      </dgm:t>
    </dgm:pt>
    <dgm:pt modelId="{7344C06D-7194-479C-9607-AA225715CA01}">
      <dgm:prSet phldrT="[文本]"/>
      <dgm:spPr/>
      <dgm:t>
        <a:bodyPr/>
        <a:lstStyle/>
        <a:p>
          <a:r>
            <a:rPr lang="zh-CN" altLang="en-US" dirty="0"/>
            <a:t>不确定性</a:t>
          </a:r>
        </a:p>
      </dgm:t>
    </dgm:pt>
    <dgm:pt modelId="{8AA016C9-98B4-402D-A1CC-BD85D1112826}" type="parTrans" cxnId="{1FF6BE30-B4B9-494E-92CC-E8EBB17D3D43}">
      <dgm:prSet/>
      <dgm:spPr/>
      <dgm:t>
        <a:bodyPr/>
        <a:lstStyle/>
        <a:p>
          <a:endParaRPr lang="zh-CN" altLang="en-US"/>
        </a:p>
      </dgm:t>
    </dgm:pt>
    <dgm:pt modelId="{7B19088C-0D68-4E45-BCE0-062C4AD17B1B}" type="sibTrans" cxnId="{1FF6BE30-B4B9-494E-92CC-E8EBB17D3D43}">
      <dgm:prSet/>
      <dgm:spPr/>
      <dgm:t>
        <a:bodyPr/>
        <a:lstStyle/>
        <a:p>
          <a:endParaRPr lang="zh-CN" altLang="en-US"/>
        </a:p>
      </dgm:t>
    </dgm:pt>
    <dgm:pt modelId="{83D1BEBF-C590-4F87-93AB-9205E03C6E62}">
      <dgm:prSet phldrT="[文本]"/>
      <dgm:spPr/>
      <dgm:t>
        <a:bodyPr/>
        <a:lstStyle/>
        <a:p>
          <a:r>
            <a:rPr lang="zh-CN" altLang="en-US" dirty="0"/>
            <a:t>损失</a:t>
          </a:r>
        </a:p>
      </dgm:t>
    </dgm:pt>
    <dgm:pt modelId="{8B5BCA0B-39C3-449B-8390-DF15A6C5E8A0}" type="parTrans" cxnId="{40865E32-031A-46F3-A57B-97F187D6AAB8}">
      <dgm:prSet/>
      <dgm:spPr/>
      <dgm:t>
        <a:bodyPr/>
        <a:lstStyle/>
        <a:p>
          <a:endParaRPr lang="zh-CN" altLang="en-US"/>
        </a:p>
      </dgm:t>
    </dgm:pt>
    <dgm:pt modelId="{69EF63F9-46E3-43B1-9ACB-998017C31D8B}" type="sibTrans" cxnId="{40865E32-031A-46F3-A57B-97F187D6AAB8}">
      <dgm:prSet/>
      <dgm:spPr/>
      <dgm:t>
        <a:bodyPr/>
        <a:lstStyle/>
        <a:p>
          <a:endParaRPr lang="zh-CN" altLang="en-US"/>
        </a:p>
      </dgm:t>
    </dgm:pt>
    <dgm:pt modelId="{9803A3DB-D243-4C72-AFBE-D8E63DCED92A}">
      <dgm:prSet phldrT="[文本]"/>
      <dgm:spPr/>
      <dgm:t>
        <a:bodyPr/>
        <a:lstStyle/>
        <a:p>
          <a:r>
            <a:rPr lang="zh-CN" altLang="en-US" dirty="0"/>
            <a:t>收益</a:t>
          </a:r>
        </a:p>
      </dgm:t>
    </dgm:pt>
    <dgm:pt modelId="{5959E72F-1D03-42D5-9804-24B839C866B0}" type="parTrans" cxnId="{A7CCC707-DE52-43FB-A296-0A835FABED9F}">
      <dgm:prSet/>
      <dgm:spPr/>
      <dgm:t>
        <a:bodyPr/>
        <a:lstStyle/>
        <a:p>
          <a:endParaRPr lang="zh-CN" altLang="en-US"/>
        </a:p>
      </dgm:t>
    </dgm:pt>
    <dgm:pt modelId="{53AB014A-4F89-445E-A9BB-D3556A400256}" type="sibTrans" cxnId="{A7CCC707-DE52-43FB-A296-0A835FABED9F}">
      <dgm:prSet/>
      <dgm:spPr/>
      <dgm:t>
        <a:bodyPr/>
        <a:lstStyle/>
        <a:p>
          <a:endParaRPr lang="zh-CN" altLang="en-US"/>
        </a:p>
      </dgm:t>
    </dgm:pt>
    <dgm:pt modelId="{C8B15D95-B2AC-48E0-905C-5738A64B2BEE}" type="pres">
      <dgm:prSet presAssocID="{EF1C546B-F64B-49FA-8EAE-4A2CD64C2D4C}" presName="Name0" presStyleCnt="0">
        <dgm:presLayoutVars>
          <dgm:chMax val="1"/>
          <dgm:chPref val="1"/>
        </dgm:presLayoutVars>
      </dgm:prSet>
      <dgm:spPr/>
    </dgm:pt>
    <dgm:pt modelId="{12CEB40E-C379-4A54-9BF6-747355890292}" type="pres">
      <dgm:prSet presAssocID="{7344C06D-7194-479C-9607-AA225715CA01}" presName="Parent" presStyleLbl="node0" presStyleIdx="0" presStyleCnt="1">
        <dgm:presLayoutVars>
          <dgm:chMax val="5"/>
          <dgm:chPref val="5"/>
        </dgm:presLayoutVars>
      </dgm:prSet>
      <dgm:spPr/>
    </dgm:pt>
    <dgm:pt modelId="{4D838228-4580-4D35-9B37-81C40C5EEEE0}" type="pres">
      <dgm:prSet presAssocID="{7344C06D-7194-479C-9607-AA225715CA01}" presName="Accent1" presStyleLbl="node1" presStyleIdx="0" presStyleCnt="13"/>
      <dgm:spPr/>
    </dgm:pt>
    <dgm:pt modelId="{0D3EF5D1-E1DD-4AD2-90C6-267668544E00}" type="pres">
      <dgm:prSet presAssocID="{7344C06D-7194-479C-9607-AA225715CA01}" presName="Accent2" presStyleLbl="node1" presStyleIdx="1" presStyleCnt="13"/>
      <dgm:spPr/>
    </dgm:pt>
    <dgm:pt modelId="{79D50E4D-3782-432C-8CBC-64249CC29E16}" type="pres">
      <dgm:prSet presAssocID="{7344C06D-7194-479C-9607-AA225715CA01}" presName="Accent3" presStyleLbl="node1" presStyleIdx="2" presStyleCnt="13"/>
      <dgm:spPr/>
    </dgm:pt>
    <dgm:pt modelId="{67AEAA96-EF46-412A-9D7A-06BDAEF3DAB0}" type="pres">
      <dgm:prSet presAssocID="{7344C06D-7194-479C-9607-AA225715CA01}" presName="Accent4" presStyleLbl="node1" presStyleIdx="3" presStyleCnt="13"/>
      <dgm:spPr/>
    </dgm:pt>
    <dgm:pt modelId="{D9CABC8F-EB9B-405A-A043-8B35209C35AB}" type="pres">
      <dgm:prSet presAssocID="{7344C06D-7194-479C-9607-AA225715CA01}" presName="Accent5" presStyleLbl="node1" presStyleIdx="4" presStyleCnt="13"/>
      <dgm:spPr/>
    </dgm:pt>
    <dgm:pt modelId="{64DC6FC6-D9BF-4A56-87A7-C61AD482B1D2}" type="pres">
      <dgm:prSet presAssocID="{7344C06D-7194-479C-9607-AA225715CA01}" presName="Accent6" presStyleLbl="node1" presStyleIdx="5" presStyleCnt="13"/>
      <dgm:spPr/>
    </dgm:pt>
    <dgm:pt modelId="{D0F7D754-8095-4BAD-B115-1FFE99B21999}" type="pres">
      <dgm:prSet presAssocID="{83D1BEBF-C590-4F87-93AB-9205E03C6E62}" presName="Child1" presStyleLbl="node1" presStyleIdx="6" presStyleCnt="13">
        <dgm:presLayoutVars>
          <dgm:chMax val="0"/>
          <dgm:chPref val="0"/>
        </dgm:presLayoutVars>
      </dgm:prSet>
      <dgm:spPr/>
    </dgm:pt>
    <dgm:pt modelId="{8192C994-92B1-431D-9C47-37F4EF83E7A2}" type="pres">
      <dgm:prSet presAssocID="{83D1BEBF-C590-4F87-93AB-9205E03C6E62}" presName="Accent7" presStyleCnt="0"/>
      <dgm:spPr/>
    </dgm:pt>
    <dgm:pt modelId="{2287DF9F-9277-4DDE-B779-2E8D4038B8D0}" type="pres">
      <dgm:prSet presAssocID="{83D1BEBF-C590-4F87-93AB-9205E03C6E62}" presName="AccentHold1" presStyleLbl="node1" presStyleIdx="7" presStyleCnt="13"/>
      <dgm:spPr/>
    </dgm:pt>
    <dgm:pt modelId="{40BC76F1-C7EA-4304-948B-B77D77E67FCE}" type="pres">
      <dgm:prSet presAssocID="{83D1BEBF-C590-4F87-93AB-9205E03C6E62}" presName="Accent8" presStyleCnt="0"/>
      <dgm:spPr/>
    </dgm:pt>
    <dgm:pt modelId="{CA67FC3A-5BF3-43DF-8F08-BF0AE43FFA63}" type="pres">
      <dgm:prSet presAssocID="{83D1BEBF-C590-4F87-93AB-9205E03C6E62}" presName="AccentHold2" presStyleLbl="node1" presStyleIdx="8" presStyleCnt="13"/>
      <dgm:spPr/>
    </dgm:pt>
    <dgm:pt modelId="{8971DA94-9DA4-415F-ABD0-5C39D05EE428}" type="pres">
      <dgm:prSet presAssocID="{9803A3DB-D243-4C72-AFBE-D8E63DCED92A}" presName="Child2" presStyleLbl="node1" presStyleIdx="9" presStyleCnt="13">
        <dgm:presLayoutVars>
          <dgm:chMax val="0"/>
          <dgm:chPref val="0"/>
        </dgm:presLayoutVars>
      </dgm:prSet>
      <dgm:spPr/>
    </dgm:pt>
    <dgm:pt modelId="{3D45D037-0C15-414E-8167-AE6E93E7A697}" type="pres">
      <dgm:prSet presAssocID="{9803A3DB-D243-4C72-AFBE-D8E63DCED92A}" presName="Accent9" presStyleCnt="0"/>
      <dgm:spPr/>
    </dgm:pt>
    <dgm:pt modelId="{59ABD0C2-5053-4F73-AA8E-A027D7247394}" type="pres">
      <dgm:prSet presAssocID="{9803A3DB-D243-4C72-AFBE-D8E63DCED92A}" presName="AccentHold1" presStyleLbl="node1" presStyleIdx="10" presStyleCnt="13"/>
      <dgm:spPr/>
    </dgm:pt>
    <dgm:pt modelId="{371E63E4-014A-4011-8E6F-53DD0CB44E32}" type="pres">
      <dgm:prSet presAssocID="{9803A3DB-D243-4C72-AFBE-D8E63DCED92A}" presName="Accent10" presStyleCnt="0"/>
      <dgm:spPr/>
    </dgm:pt>
    <dgm:pt modelId="{F216C974-4519-4C77-9308-8630DEB9D6DF}" type="pres">
      <dgm:prSet presAssocID="{9803A3DB-D243-4C72-AFBE-D8E63DCED92A}" presName="AccentHold2" presStyleLbl="node1" presStyleIdx="11" presStyleCnt="13"/>
      <dgm:spPr/>
    </dgm:pt>
    <dgm:pt modelId="{6BA3ADFF-4450-4E0A-8666-4509E247C893}" type="pres">
      <dgm:prSet presAssocID="{9803A3DB-D243-4C72-AFBE-D8E63DCED92A}" presName="Accent11" presStyleCnt="0"/>
      <dgm:spPr/>
    </dgm:pt>
    <dgm:pt modelId="{CAAA7B6D-68BA-4A39-8249-278C55F67DD4}" type="pres">
      <dgm:prSet presAssocID="{9803A3DB-D243-4C72-AFBE-D8E63DCED92A}" presName="AccentHold3" presStyleLbl="node1" presStyleIdx="12" presStyleCnt="13"/>
      <dgm:spPr/>
    </dgm:pt>
  </dgm:ptLst>
  <dgm:cxnLst>
    <dgm:cxn modelId="{A7CCC707-DE52-43FB-A296-0A835FABED9F}" srcId="{7344C06D-7194-479C-9607-AA225715CA01}" destId="{9803A3DB-D243-4C72-AFBE-D8E63DCED92A}" srcOrd="1" destOrd="0" parTransId="{5959E72F-1D03-42D5-9804-24B839C866B0}" sibTransId="{53AB014A-4F89-445E-A9BB-D3556A400256}"/>
    <dgm:cxn modelId="{16F25C24-3C32-467B-8352-C9F424B46A85}" type="presOf" srcId="{9803A3DB-D243-4C72-AFBE-D8E63DCED92A}" destId="{8971DA94-9DA4-415F-ABD0-5C39D05EE428}" srcOrd="0" destOrd="0" presId="urn:microsoft.com/office/officeart/2009/3/layout/CircleRelationship"/>
    <dgm:cxn modelId="{1FF6BE30-B4B9-494E-92CC-E8EBB17D3D43}" srcId="{EF1C546B-F64B-49FA-8EAE-4A2CD64C2D4C}" destId="{7344C06D-7194-479C-9607-AA225715CA01}" srcOrd="0" destOrd="0" parTransId="{8AA016C9-98B4-402D-A1CC-BD85D1112826}" sibTransId="{7B19088C-0D68-4E45-BCE0-062C4AD17B1B}"/>
    <dgm:cxn modelId="{40865E32-031A-46F3-A57B-97F187D6AAB8}" srcId="{7344C06D-7194-479C-9607-AA225715CA01}" destId="{83D1BEBF-C590-4F87-93AB-9205E03C6E62}" srcOrd="0" destOrd="0" parTransId="{8B5BCA0B-39C3-449B-8390-DF15A6C5E8A0}" sibTransId="{69EF63F9-46E3-43B1-9ACB-998017C31D8B}"/>
    <dgm:cxn modelId="{17D85BA4-83D3-4C39-A1DB-9F17EF3EA914}" type="presOf" srcId="{7344C06D-7194-479C-9607-AA225715CA01}" destId="{12CEB40E-C379-4A54-9BF6-747355890292}" srcOrd="0" destOrd="0" presId="urn:microsoft.com/office/officeart/2009/3/layout/CircleRelationship"/>
    <dgm:cxn modelId="{62438BA5-D8C6-4ACD-8599-B14832C59262}" type="presOf" srcId="{EF1C546B-F64B-49FA-8EAE-4A2CD64C2D4C}" destId="{C8B15D95-B2AC-48E0-905C-5738A64B2BEE}" srcOrd="0" destOrd="0" presId="urn:microsoft.com/office/officeart/2009/3/layout/CircleRelationship"/>
    <dgm:cxn modelId="{4C5218F0-6344-45FF-BE1F-53100CD588FC}" type="presOf" srcId="{83D1BEBF-C590-4F87-93AB-9205E03C6E62}" destId="{D0F7D754-8095-4BAD-B115-1FFE99B21999}" srcOrd="0" destOrd="0" presId="urn:microsoft.com/office/officeart/2009/3/layout/CircleRelationship"/>
    <dgm:cxn modelId="{C24F78FB-3651-4AFC-A333-31D98F3F7385}" type="presParOf" srcId="{C8B15D95-B2AC-48E0-905C-5738A64B2BEE}" destId="{12CEB40E-C379-4A54-9BF6-747355890292}" srcOrd="0" destOrd="0" presId="urn:microsoft.com/office/officeart/2009/3/layout/CircleRelationship"/>
    <dgm:cxn modelId="{3FE63BCA-8BFF-4BC9-ACD1-445477BA27B7}" type="presParOf" srcId="{C8B15D95-B2AC-48E0-905C-5738A64B2BEE}" destId="{4D838228-4580-4D35-9B37-81C40C5EEEE0}" srcOrd="1" destOrd="0" presId="urn:microsoft.com/office/officeart/2009/3/layout/CircleRelationship"/>
    <dgm:cxn modelId="{5A231144-79C1-4FFA-89D0-476731BCE5E6}" type="presParOf" srcId="{C8B15D95-B2AC-48E0-905C-5738A64B2BEE}" destId="{0D3EF5D1-E1DD-4AD2-90C6-267668544E00}" srcOrd="2" destOrd="0" presId="urn:microsoft.com/office/officeart/2009/3/layout/CircleRelationship"/>
    <dgm:cxn modelId="{84F317B2-39BE-4B3B-81A4-657F6DF81139}" type="presParOf" srcId="{C8B15D95-B2AC-48E0-905C-5738A64B2BEE}" destId="{79D50E4D-3782-432C-8CBC-64249CC29E16}" srcOrd="3" destOrd="0" presId="urn:microsoft.com/office/officeart/2009/3/layout/CircleRelationship"/>
    <dgm:cxn modelId="{1C253238-2DA4-4D8D-B436-07B23018F54F}" type="presParOf" srcId="{C8B15D95-B2AC-48E0-905C-5738A64B2BEE}" destId="{67AEAA96-EF46-412A-9D7A-06BDAEF3DAB0}" srcOrd="4" destOrd="0" presId="urn:microsoft.com/office/officeart/2009/3/layout/CircleRelationship"/>
    <dgm:cxn modelId="{E2248106-719F-40DF-ABC3-E16957C3B335}" type="presParOf" srcId="{C8B15D95-B2AC-48E0-905C-5738A64B2BEE}" destId="{D9CABC8F-EB9B-405A-A043-8B35209C35AB}" srcOrd="5" destOrd="0" presId="urn:microsoft.com/office/officeart/2009/3/layout/CircleRelationship"/>
    <dgm:cxn modelId="{6A5CEC1F-994B-4F65-8F4F-1CD905D695AC}" type="presParOf" srcId="{C8B15D95-B2AC-48E0-905C-5738A64B2BEE}" destId="{64DC6FC6-D9BF-4A56-87A7-C61AD482B1D2}" srcOrd="6" destOrd="0" presId="urn:microsoft.com/office/officeart/2009/3/layout/CircleRelationship"/>
    <dgm:cxn modelId="{62964C38-D106-4658-B9CA-3810982838EC}" type="presParOf" srcId="{C8B15D95-B2AC-48E0-905C-5738A64B2BEE}" destId="{D0F7D754-8095-4BAD-B115-1FFE99B21999}" srcOrd="7" destOrd="0" presId="urn:microsoft.com/office/officeart/2009/3/layout/CircleRelationship"/>
    <dgm:cxn modelId="{56A9E6E7-1119-4BFD-9E9F-D5C34FE26947}" type="presParOf" srcId="{C8B15D95-B2AC-48E0-905C-5738A64B2BEE}" destId="{8192C994-92B1-431D-9C47-37F4EF83E7A2}" srcOrd="8" destOrd="0" presId="urn:microsoft.com/office/officeart/2009/3/layout/CircleRelationship"/>
    <dgm:cxn modelId="{D0990CB9-9501-4DF4-BE26-00F7CA8B5B3D}" type="presParOf" srcId="{8192C994-92B1-431D-9C47-37F4EF83E7A2}" destId="{2287DF9F-9277-4DDE-B779-2E8D4038B8D0}" srcOrd="0" destOrd="0" presId="urn:microsoft.com/office/officeart/2009/3/layout/CircleRelationship"/>
    <dgm:cxn modelId="{915A6256-4FA0-4C9E-833C-2FB3D8E6A963}" type="presParOf" srcId="{C8B15D95-B2AC-48E0-905C-5738A64B2BEE}" destId="{40BC76F1-C7EA-4304-948B-B77D77E67FCE}" srcOrd="9" destOrd="0" presId="urn:microsoft.com/office/officeart/2009/3/layout/CircleRelationship"/>
    <dgm:cxn modelId="{B078954F-9372-40F4-98BE-DC806AC038C8}" type="presParOf" srcId="{40BC76F1-C7EA-4304-948B-B77D77E67FCE}" destId="{CA67FC3A-5BF3-43DF-8F08-BF0AE43FFA63}" srcOrd="0" destOrd="0" presId="urn:microsoft.com/office/officeart/2009/3/layout/CircleRelationship"/>
    <dgm:cxn modelId="{464B311C-4FFE-47CC-B648-6FB63A19AC04}" type="presParOf" srcId="{C8B15D95-B2AC-48E0-905C-5738A64B2BEE}" destId="{8971DA94-9DA4-415F-ABD0-5C39D05EE428}" srcOrd="10" destOrd="0" presId="urn:microsoft.com/office/officeart/2009/3/layout/CircleRelationship"/>
    <dgm:cxn modelId="{BECA0702-58B9-45F4-988F-D8DF7022EC4D}" type="presParOf" srcId="{C8B15D95-B2AC-48E0-905C-5738A64B2BEE}" destId="{3D45D037-0C15-414E-8167-AE6E93E7A697}" srcOrd="11" destOrd="0" presId="urn:microsoft.com/office/officeart/2009/3/layout/CircleRelationship"/>
    <dgm:cxn modelId="{ADBD8800-C15B-4870-A6EF-E771F40FDB7A}" type="presParOf" srcId="{3D45D037-0C15-414E-8167-AE6E93E7A697}" destId="{59ABD0C2-5053-4F73-AA8E-A027D7247394}" srcOrd="0" destOrd="0" presId="urn:microsoft.com/office/officeart/2009/3/layout/CircleRelationship"/>
    <dgm:cxn modelId="{4BC277CD-8617-4758-B347-089ABFCA85D2}" type="presParOf" srcId="{C8B15D95-B2AC-48E0-905C-5738A64B2BEE}" destId="{371E63E4-014A-4011-8E6F-53DD0CB44E32}" srcOrd="12" destOrd="0" presId="urn:microsoft.com/office/officeart/2009/3/layout/CircleRelationship"/>
    <dgm:cxn modelId="{0E5B9729-BAF9-4880-95B3-10778A9F7C68}" type="presParOf" srcId="{371E63E4-014A-4011-8E6F-53DD0CB44E32}" destId="{F216C974-4519-4C77-9308-8630DEB9D6DF}" srcOrd="0" destOrd="0" presId="urn:microsoft.com/office/officeart/2009/3/layout/CircleRelationship"/>
    <dgm:cxn modelId="{1FF5BE38-9F6D-4461-AAC7-887B1010B9D9}" type="presParOf" srcId="{C8B15D95-B2AC-48E0-905C-5738A64B2BEE}" destId="{6BA3ADFF-4450-4E0A-8666-4509E247C893}" srcOrd="13" destOrd="0" presId="urn:microsoft.com/office/officeart/2009/3/layout/CircleRelationship"/>
    <dgm:cxn modelId="{9724AE5E-4D51-468C-A185-87149929B95A}" type="presParOf" srcId="{6BA3ADFF-4450-4E0A-8666-4509E247C893}" destId="{CAAA7B6D-68BA-4A39-8249-278C55F67DD4}"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908C55-5B9D-47CB-986C-3DC91E7B3D95}" type="doc">
      <dgm:prSet loTypeId="urn:microsoft.com/office/officeart/2008/layout/AlternatingHexagons" loCatId="list" qsTypeId="urn:microsoft.com/office/officeart/2005/8/quickstyle/3d1" qsCatId="3D" csTypeId="urn:microsoft.com/office/officeart/2005/8/colors/colorful1" csCatId="colorful" phldr="1"/>
      <dgm:spPr/>
      <dgm:t>
        <a:bodyPr/>
        <a:lstStyle/>
        <a:p>
          <a:endParaRPr lang="zh-CN" altLang="en-US"/>
        </a:p>
      </dgm:t>
    </dgm:pt>
    <dgm:pt modelId="{7D22B6F9-DC4F-46FE-93F9-BBAE61D720A8}">
      <dgm:prSet phldrT="[文本]" custT="1"/>
      <dgm:spPr/>
      <dgm:t>
        <a:bodyPr/>
        <a:lstStyle/>
        <a:p>
          <a:r>
            <a:rPr lang="zh-CN" altLang="en-US" sz="2000" b="1">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市场风险</a:t>
          </a:r>
          <a:endParaRPr lang="zh-CN" altLang="en-US" sz="2000" b="1"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endParaRPr>
        </a:p>
      </dgm:t>
    </dgm:pt>
    <dgm:pt modelId="{CCB27DC1-01F8-4E16-A3F1-85DDD3EEAC63}" type="parTrans" cxnId="{16DC1A9E-061E-4865-AF83-DF750A55E1B8}">
      <dgm:prSet/>
      <dgm:spPr/>
      <dgm:t>
        <a:bodyPr/>
        <a:lstStyle/>
        <a:p>
          <a:endParaRPr lang="zh-CN" altLang="en-US"/>
        </a:p>
      </dgm:t>
    </dgm:pt>
    <dgm:pt modelId="{1B0BA187-B75A-434A-981A-2B8C5E445F33}" type="sibTrans" cxnId="{16DC1A9E-061E-4865-AF83-DF750A55E1B8}">
      <dgm:prSet/>
      <dgm:spPr/>
      <dgm:t>
        <a:bodyPr/>
        <a:lstStyle/>
        <a:p>
          <a:endParaRPr lang="zh-CN" altLang="en-US"/>
        </a:p>
      </dgm:t>
    </dgm:pt>
    <dgm:pt modelId="{73C06D01-8F09-4C61-BD37-F589ABA0629C}">
      <dgm:prSet phldrT="[文本]" custT="1"/>
      <dgm:spPr/>
      <dgm:t>
        <a:bodyPr/>
        <a:lstStyle/>
        <a:p>
          <a:r>
            <a:rPr lang="zh-CN" altLang="en-US" sz="2000" b="1">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操作风险</a:t>
          </a:r>
          <a:endParaRPr lang="zh-CN" altLang="en-US" sz="2000" b="1"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endParaRPr>
        </a:p>
      </dgm:t>
    </dgm:pt>
    <dgm:pt modelId="{883D7F92-5471-48CD-8981-20FBE2814315}" type="parTrans" cxnId="{90AB329E-27A6-4CD8-825C-3F99F4BBBE94}">
      <dgm:prSet/>
      <dgm:spPr/>
      <dgm:t>
        <a:bodyPr/>
        <a:lstStyle/>
        <a:p>
          <a:endParaRPr lang="zh-CN" altLang="en-US"/>
        </a:p>
      </dgm:t>
    </dgm:pt>
    <dgm:pt modelId="{6AC676AD-9627-480F-B254-C6A9C3690220}" type="sibTrans" cxnId="{90AB329E-27A6-4CD8-825C-3F99F4BBBE94}">
      <dgm:prSet/>
      <dgm:spPr/>
      <dgm:t>
        <a:bodyPr/>
        <a:lstStyle/>
        <a:p>
          <a:endParaRPr lang="zh-CN" altLang="en-US"/>
        </a:p>
      </dgm:t>
    </dgm:pt>
    <dgm:pt modelId="{D67FF3A7-F41C-420C-A4A1-41D0B67952EF}">
      <dgm:prSet phldrT="[文本]" custT="1"/>
      <dgm:spPr/>
      <dgm:t>
        <a:bodyPr/>
        <a:lstStyle/>
        <a:p>
          <a:r>
            <a:rPr lang="zh-CN" altLang="en-US" sz="2000" b="1">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信用风险</a:t>
          </a:r>
          <a:endParaRPr lang="zh-CN" altLang="en-US" sz="2000" b="1"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endParaRPr>
        </a:p>
      </dgm:t>
    </dgm:pt>
    <dgm:pt modelId="{35848C41-27BD-4858-B0CB-D7487403E520}" type="parTrans" cxnId="{457A9AC7-D14A-4AA2-88CD-1FDCF9885A58}">
      <dgm:prSet/>
      <dgm:spPr/>
      <dgm:t>
        <a:bodyPr/>
        <a:lstStyle/>
        <a:p>
          <a:endParaRPr lang="zh-CN" altLang="en-US"/>
        </a:p>
      </dgm:t>
    </dgm:pt>
    <dgm:pt modelId="{309683D5-8811-4D69-BB65-723C3CA7E1DF}" type="sibTrans" cxnId="{457A9AC7-D14A-4AA2-88CD-1FDCF9885A58}">
      <dgm:prSet/>
      <dgm:spPr/>
      <dgm:t>
        <a:bodyPr/>
        <a:lstStyle/>
        <a:p>
          <a:endParaRPr lang="zh-CN" altLang="en-US"/>
        </a:p>
      </dgm:t>
    </dgm:pt>
    <dgm:pt modelId="{F4F24F15-DE57-4881-8321-C26172EC7978}">
      <dgm:prSet phldrT="[文本]" custT="1"/>
      <dgm:spPr/>
      <dgm:t>
        <a:bodyPr/>
        <a:lstStyle/>
        <a:p>
          <a:r>
            <a:rPr lang="zh-CN" altLang="en-US" sz="2000" b="1">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流动性风险</a:t>
          </a:r>
          <a:endParaRPr lang="zh-CN" altLang="en-US" sz="2000" b="1"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endParaRPr>
        </a:p>
      </dgm:t>
    </dgm:pt>
    <dgm:pt modelId="{D1C1285B-3739-434A-9A4F-EDCC2FA29F42}" type="parTrans" cxnId="{91BB7611-B3E2-4214-8C97-CDF5E7B73392}">
      <dgm:prSet/>
      <dgm:spPr/>
      <dgm:t>
        <a:bodyPr/>
        <a:lstStyle/>
        <a:p>
          <a:endParaRPr lang="zh-CN" altLang="en-US"/>
        </a:p>
      </dgm:t>
    </dgm:pt>
    <dgm:pt modelId="{B538535B-72E1-43F0-806A-3E3324799717}" type="sibTrans" cxnId="{91BB7611-B3E2-4214-8C97-CDF5E7B73392}">
      <dgm:prSet/>
      <dgm:spPr/>
      <dgm:t>
        <a:bodyPr/>
        <a:lstStyle/>
        <a:p>
          <a:endParaRPr lang="zh-CN" altLang="en-US"/>
        </a:p>
      </dgm:t>
    </dgm:pt>
    <dgm:pt modelId="{ABC6C4CE-F8AA-45FA-A695-55609F31782E}" type="pres">
      <dgm:prSet presAssocID="{BF908C55-5B9D-47CB-986C-3DC91E7B3D95}" presName="Name0" presStyleCnt="0">
        <dgm:presLayoutVars>
          <dgm:chMax/>
          <dgm:chPref/>
          <dgm:dir/>
          <dgm:animLvl val="lvl"/>
        </dgm:presLayoutVars>
      </dgm:prSet>
      <dgm:spPr/>
    </dgm:pt>
    <dgm:pt modelId="{ED92157F-6656-4C6F-A459-7D480E0079A7}" type="pres">
      <dgm:prSet presAssocID="{7D22B6F9-DC4F-46FE-93F9-BBAE61D720A8}" presName="composite" presStyleCnt="0"/>
      <dgm:spPr/>
    </dgm:pt>
    <dgm:pt modelId="{99EC9CD7-E0F5-4C8A-A302-FABCA899FC45}" type="pres">
      <dgm:prSet presAssocID="{7D22B6F9-DC4F-46FE-93F9-BBAE61D720A8}" presName="Parent1" presStyleLbl="node1" presStyleIdx="0" presStyleCnt="8">
        <dgm:presLayoutVars>
          <dgm:chMax val="1"/>
          <dgm:chPref val="1"/>
          <dgm:bulletEnabled val="1"/>
        </dgm:presLayoutVars>
      </dgm:prSet>
      <dgm:spPr/>
    </dgm:pt>
    <dgm:pt modelId="{6BD9EF20-FDA0-414A-8489-D99E717879CE}" type="pres">
      <dgm:prSet presAssocID="{7D22B6F9-DC4F-46FE-93F9-BBAE61D720A8}" presName="Childtext1" presStyleLbl="revTx" presStyleIdx="0" presStyleCnt="4">
        <dgm:presLayoutVars>
          <dgm:chMax val="0"/>
          <dgm:chPref val="0"/>
          <dgm:bulletEnabled val="1"/>
        </dgm:presLayoutVars>
      </dgm:prSet>
      <dgm:spPr/>
    </dgm:pt>
    <dgm:pt modelId="{8E59881B-CCD9-4A4C-8705-115687F1B7FD}" type="pres">
      <dgm:prSet presAssocID="{7D22B6F9-DC4F-46FE-93F9-BBAE61D720A8}" presName="BalanceSpacing" presStyleCnt="0"/>
      <dgm:spPr/>
    </dgm:pt>
    <dgm:pt modelId="{F278C694-7ED3-4230-BA55-92DE29837D32}" type="pres">
      <dgm:prSet presAssocID="{7D22B6F9-DC4F-46FE-93F9-BBAE61D720A8}" presName="BalanceSpacing1" presStyleCnt="0"/>
      <dgm:spPr/>
    </dgm:pt>
    <dgm:pt modelId="{5C6C66D3-FFA4-4C61-9008-0A9ECD9D1AF4}" type="pres">
      <dgm:prSet presAssocID="{1B0BA187-B75A-434A-981A-2B8C5E445F33}" presName="Accent1Text" presStyleLbl="node1" presStyleIdx="1" presStyleCnt="8"/>
      <dgm:spPr/>
    </dgm:pt>
    <dgm:pt modelId="{6F1CC47D-2989-4D10-9F38-30FDD0F34CC6}" type="pres">
      <dgm:prSet presAssocID="{1B0BA187-B75A-434A-981A-2B8C5E445F33}" presName="spaceBetweenRectangles" presStyleCnt="0"/>
      <dgm:spPr/>
    </dgm:pt>
    <dgm:pt modelId="{5B8D9A27-3B34-4F5C-A93E-908A0F686805}" type="pres">
      <dgm:prSet presAssocID="{73C06D01-8F09-4C61-BD37-F589ABA0629C}" presName="composite" presStyleCnt="0"/>
      <dgm:spPr/>
    </dgm:pt>
    <dgm:pt modelId="{B28C25DA-394D-40E7-B740-97715B6D9A6F}" type="pres">
      <dgm:prSet presAssocID="{73C06D01-8F09-4C61-BD37-F589ABA0629C}" presName="Parent1" presStyleLbl="node1" presStyleIdx="2" presStyleCnt="8">
        <dgm:presLayoutVars>
          <dgm:chMax val="1"/>
          <dgm:chPref val="1"/>
          <dgm:bulletEnabled val="1"/>
        </dgm:presLayoutVars>
      </dgm:prSet>
      <dgm:spPr/>
    </dgm:pt>
    <dgm:pt modelId="{75837EEC-8DDF-449B-8153-8CAA72707825}" type="pres">
      <dgm:prSet presAssocID="{73C06D01-8F09-4C61-BD37-F589ABA0629C}" presName="Childtext1" presStyleLbl="revTx" presStyleIdx="1" presStyleCnt="4">
        <dgm:presLayoutVars>
          <dgm:chMax val="0"/>
          <dgm:chPref val="0"/>
          <dgm:bulletEnabled val="1"/>
        </dgm:presLayoutVars>
      </dgm:prSet>
      <dgm:spPr/>
    </dgm:pt>
    <dgm:pt modelId="{303E7629-3060-45C3-9322-D61E8AB4D362}" type="pres">
      <dgm:prSet presAssocID="{73C06D01-8F09-4C61-BD37-F589ABA0629C}" presName="BalanceSpacing" presStyleCnt="0"/>
      <dgm:spPr/>
    </dgm:pt>
    <dgm:pt modelId="{21DF206E-859F-44CF-A3F8-124B7030B6F3}" type="pres">
      <dgm:prSet presAssocID="{73C06D01-8F09-4C61-BD37-F589ABA0629C}" presName="BalanceSpacing1" presStyleCnt="0"/>
      <dgm:spPr/>
    </dgm:pt>
    <dgm:pt modelId="{12F7C737-39A5-4A8E-9406-3F7976E04C03}" type="pres">
      <dgm:prSet presAssocID="{6AC676AD-9627-480F-B254-C6A9C3690220}" presName="Accent1Text" presStyleLbl="node1" presStyleIdx="3" presStyleCnt="8"/>
      <dgm:spPr/>
    </dgm:pt>
    <dgm:pt modelId="{01010DE8-18CB-4639-9425-6ECB163FFD82}" type="pres">
      <dgm:prSet presAssocID="{6AC676AD-9627-480F-B254-C6A9C3690220}" presName="spaceBetweenRectangles" presStyleCnt="0"/>
      <dgm:spPr/>
    </dgm:pt>
    <dgm:pt modelId="{7745386C-BABF-4CAE-92CE-364CC6C2A235}" type="pres">
      <dgm:prSet presAssocID="{D67FF3A7-F41C-420C-A4A1-41D0B67952EF}" presName="composite" presStyleCnt="0"/>
      <dgm:spPr/>
    </dgm:pt>
    <dgm:pt modelId="{F3C70766-8B37-498B-9408-DDDD55C9CE7D}" type="pres">
      <dgm:prSet presAssocID="{D67FF3A7-F41C-420C-A4A1-41D0B67952EF}" presName="Parent1" presStyleLbl="node1" presStyleIdx="4" presStyleCnt="8">
        <dgm:presLayoutVars>
          <dgm:chMax val="1"/>
          <dgm:chPref val="1"/>
          <dgm:bulletEnabled val="1"/>
        </dgm:presLayoutVars>
      </dgm:prSet>
      <dgm:spPr/>
    </dgm:pt>
    <dgm:pt modelId="{77472769-A6EE-448D-94C6-A1477CAE335F}" type="pres">
      <dgm:prSet presAssocID="{D67FF3A7-F41C-420C-A4A1-41D0B67952EF}" presName="Childtext1" presStyleLbl="revTx" presStyleIdx="2" presStyleCnt="4">
        <dgm:presLayoutVars>
          <dgm:chMax val="0"/>
          <dgm:chPref val="0"/>
          <dgm:bulletEnabled val="1"/>
        </dgm:presLayoutVars>
      </dgm:prSet>
      <dgm:spPr/>
    </dgm:pt>
    <dgm:pt modelId="{D3AB7EAC-2A4D-4D29-ADCB-1551B1CE5F09}" type="pres">
      <dgm:prSet presAssocID="{D67FF3A7-F41C-420C-A4A1-41D0B67952EF}" presName="BalanceSpacing" presStyleCnt="0"/>
      <dgm:spPr/>
    </dgm:pt>
    <dgm:pt modelId="{AA9C05E7-2E51-420B-AC3D-7119C90D3303}" type="pres">
      <dgm:prSet presAssocID="{D67FF3A7-F41C-420C-A4A1-41D0B67952EF}" presName="BalanceSpacing1" presStyleCnt="0"/>
      <dgm:spPr/>
    </dgm:pt>
    <dgm:pt modelId="{4CDF84C3-B5A1-4CD8-8742-E689D97FEF78}" type="pres">
      <dgm:prSet presAssocID="{309683D5-8811-4D69-BB65-723C3CA7E1DF}" presName="Accent1Text" presStyleLbl="node1" presStyleIdx="5" presStyleCnt="8"/>
      <dgm:spPr/>
    </dgm:pt>
    <dgm:pt modelId="{FDEAC844-2C0E-4387-89C7-C2EE82A3F425}" type="pres">
      <dgm:prSet presAssocID="{309683D5-8811-4D69-BB65-723C3CA7E1DF}" presName="spaceBetweenRectangles" presStyleCnt="0"/>
      <dgm:spPr/>
    </dgm:pt>
    <dgm:pt modelId="{3406D4AA-E476-484A-8550-3C390FA45BFE}" type="pres">
      <dgm:prSet presAssocID="{F4F24F15-DE57-4881-8321-C26172EC7978}" presName="composite" presStyleCnt="0"/>
      <dgm:spPr/>
    </dgm:pt>
    <dgm:pt modelId="{2893FBC2-CCAD-499B-95D0-000D69C43B31}" type="pres">
      <dgm:prSet presAssocID="{F4F24F15-DE57-4881-8321-C26172EC7978}" presName="Parent1" presStyleLbl="node1" presStyleIdx="6" presStyleCnt="8">
        <dgm:presLayoutVars>
          <dgm:chMax val="1"/>
          <dgm:chPref val="1"/>
          <dgm:bulletEnabled val="1"/>
        </dgm:presLayoutVars>
      </dgm:prSet>
      <dgm:spPr/>
    </dgm:pt>
    <dgm:pt modelId="{3A2214FF-5208-4124-9EF0-5F7ECA634F97}" type="pres">
      <dgm:prSet presAssocID="{F4F24F15-DE57-4881-8321-C26172EC7978}" presName="Childtext1" presStyleLbl="revTx" presStyleIdx="3" presStyleCnt="4">
        <dgm:presLayoutVars>
          <dgm:chMax val="0"/>
          <dgm:chPref val="0"/>
          <dgm:bulletEnabled val="1"/>
        </dgm:presLayoutVars>
      </dgm:prSet>
      <dgm:spPr/>
    </dgm:pt>
    <dgm:pt modelId="{F1FF266B-7E3B-45DC-BC7E-1E26CC387D95}" type="pres">
      <dgm:prSet presAssocID="{F4F24F15-DE57-4881-8321-C26172EC7978}" presName="BalanceSpacing" presStyleCnt="0"/>
      <dgm:spPr/>
    </dgm:pt>
    <dgm:pt modelId="{E7DDFD54-7526-4AA4-8495-6154317606F9}" type="pres">
      <dgm:prSet presAssocID="{F4F24F15-DE57-4881-8321-C26172EC7978}" presName="BalanceSpacing1" presStyleCnt="0"/>
      <dgm:spPr/>
    </dgm:pt>
    <dgm:pt modelId="{0C44A3B7-0C9F-4FD6-9AEE-2B572980BCF9}" type="pres">
      <dgm:prSet presAssocID="{B538535B-72E1-43F0-806A-3E3324799717}" presName="Accent1Text" presStyleLbl="node1" presStyleIdx="7" presStyleCnt="8"/>
      <dgm:spPr/>
    </dgm:pt>
  </dgm:ptLst>
  <dgm:cxnLst>
    <dgm:cxn modelId="{AD33B405-531B-461C-A909-4FA8F909AB9B}" type="presOf" srcId="{1B0BA187-B75A-434A-981A-2B8C5E445F33}" destId="{5C6C66D3-FFA4-4C61-9008-0A9ECD9D1AF4}" srcOrd="0" destOrd="0" presId="urn:microsoft.com/office/officeart/2008/layout/AlternatingHexagons"/>
    <dgm:cxn modelId="{91BB7611-B3E2-4214-8C97-CDF5E7B73392}" srcId="{BF908C55-5B9D-47CB-986C-3DC91E7B3D95}" destId="{F4F24F15-DE57-4881-8321-C26172EC7978}" srcOrd="3" destOrd="0" parTransId="{D1C1285B-3739-434A-9A4F-EDCC2FA29F42}" sibTransId="{B538535B-72E1-43F0-806A-3E3324799717}"/>
    <dgm:cxn modelId="{34A94F16-6181-49E2-A43B-78767FFF4FD6}" type="presOf" srcId="{F4F24F15-DE57-4881-8321-C26172EC7978}" destId="{2893FBC2-CCAD-499B-95D0-000D69C43B31}" srcOrd="0" destOrd="0" presId="urn:microsoft.com/office/officeart/2008/layout/AlternatingHexagons"/>
    <dgm:cxn modelId="{9E32381C-889B-4ABD-AC53-AC4BB416A18B}" type="presOf" srcId="{7D22B6F9-DC4F-46FE-93F9-BBAE61D720A8}" destId="{99EC9CD7-E0F5-4C8A-A302-FABCA899FC45}" srcOrd="0" destOrd="0" presId="urn:microsoft.com/office/officeart/2008/layout/AlternatingHexagons"/>
    <dgm:cxn modelId="{F0E9522A-4208-4573-A76E-7ECB4DE454C7}" type="presOf" srcId="{D67FF3A7-F41C-420C-A4A1-41D0B67952EF}" destId="{F3C70766-8B37-498B-9408-DDDD55C9CE7D}" srcOrd="0" destOrd="0" presId="urn:microsoft.com/office/officeart/2008/layout/AlternatingHexagons"/>
    <dgm:cxn modelId="{E76CA82D-E7A1-425C-B0BB-A4F886E50CFC}" type="presOf" srcId="{B538535B-72E1-43F0-806A-3E3324799717}" destId="{0C44A3B7-0C9F-4FD6-9AEE-2B572980BCF9}" srcOrd="0" destOrd="0" presId="urn:microsoft.com/office/officeart/2008/layout/AlternatingHexagons"/>
    <dgm:cxn modelId="{1DC16B54-9B2A-493F-A95A-36328E39CBC2}" type="presOf" srcId="{73C06D01-8F09-4C61-BD37-F589ABA0629C}" destId="{B28C25DA-394D-40E7-B740-97715B6D9A6F}" srcOrd="0" destOrd="0" presId="urn:microsoft.com/office/officeart/2008/layout/AlternatingHexagons"/>
    <dgm:cxn modelId="{8B1E3D56-4460-40B9-BAD2-70DCE727BA58}" type="presOf" srcId="{BF908C55-5B9D-47CB-986C-3DC91E7B3D95}" destId="{ABC6C4CE-F8AA-45FA-A695-55609F31782E}" srcOrd="0" destOrd="0" presId="urn:microsoft.com/office/officeart/2008/layout/AlternatingHexagons"/>
    <dgm:cxn modelId="{C120FB5A-7549-4BAC-ADB9-CEAB4D15AB2A}" type="presOf" srcId="{309683D5-8811-4D69-BB65-723C3CA7E1DF}" destId="{4CDF84C3-B5A1-4CD8-8742-E689D97FEF78}" srcOrd="0" destOrd="0" presId="urn:microsoft.com/office/officeart/2008/layout/AlternatingHexagons"/>
    <dgm:cxn modelId="{16DC1A9E-061E-4865-AF83-DF750A55E1B8}" srcId="{BF908C55-5B9D-47CB-986C-3DC91E7B3D95}" destId="{7D22B6F9-DC4F-46FE-93F9-BBAE61D720A8}" srcOrd="0" destOrd="0" parTransId="{CCB27DC1-01F8-4E16-A3F1-85DDD3EEAC63}" sibTransId="{1B0BA187-B75A-434A-981A-2B8C5E445F33}"/>
    <dgm:cxn modelId="{90AB329E-27A6-4CD8-825C-3F99F4BBBE94}" srcId="{BF908C55-5B9D-47CB-986C-3DC91E7B3D95}" destId="{73C06D01-8F09-4C61-BD37-F589ABA0629C}" srcOrd="1" destOrd="0" parTransId="{883D7F92-5471-48CD-8981-20FBE2814315}" sibTransId="{6AC676AD-9627-480F-B254-C6A9C3690220}"/>
    <dgm:cxn modelId="{B525A8A2-78C3-449E-AC26-0CAC843D6525}" type="presOf" srcId="{6AC676AD-9627-480F-B254-C6A9C3690220}" destId="{12F7C737-39A5-4A8E-9406-3F7976E04C03}" srcOrd="0" destOrd="0" presId="urn:microsoft.com/office/officeart/2008/layout/AlternatingHexagons"/>
    <dgm:cxn modelId="{457A9AC7-D14A-4AA2-88CD-1FDCF9885A58}" srcId="{BF908C55-5B9D-47CB-986C-3DC91E7B3D95}" destId="{D67FF3A7-F41C-420C-A4A1-41D0B67952EF}" srcOrd="2" destOrd="0" parTransId="{35848C41-27BD-4858-B0CB-D7487403E520}" sibTransId="{309683D5-8811-4D69-BB65-723C3CA7E1DF}"/>
    <dgm:cxn modelId="{D62E6875-AD45-48BD-B270-FC61D6547847}" type="presParOf" srcId="{ABC6C4CE-F8AA-45FA-A695-55609F31782E}" destId="{ED92157F-6656-4C6F-A459-7D480E0079A7}" srcOrd="0" destOrd="0" presId="urn:microsoft.com/office/officeart/2008/layout/AlternatingHexagons"/>
    <dgm:cxn modelId="{8AB9DCCE-0098-44A5-9D74-733FA116E316}" type="presParOf" srcId="{ED92157F-6656-4C6F-A459-7D480E0079A7}" destId="{99EC9CD7-E0F5-4C8A-A302-FABCA899FC45}" srcOrd="0" destOrd="0" presId="urn:microsoft.com/office/officeart/2008/layout/AlternatingHexagons"/>
    <dgm:cxn modelId="{98535A98-E027-4A1A-9B46-48DC00A8063B}" type="presParOf" srcId="{ED92157F-6656-4C6F-A459-7D480E0079A7}" destId="{6BD9EF20-FDA0-414A-8489-D99E717879CE}" srcOrd="1" destOrd="0" presId="urn:microsoft.com/office/officeart/2008/layout/AlternatingHexagons"/>
    <dgm:cxn modelId="{03CF1114-ED5E-40B6-9454-5ECD71DE0B76}" type="presParOf" srcId="{ED92157F-6656-4C6F-A459-7D480E0079A7}" destId="{8E59881B-CCD9-4A4C-8705-115687F1B7FD}" srcOrd="2" destOrd="0" presId="urn:microsoft.com/office/officeart/2008/layout/AlternatingHexagons"/>
    <dgm:cxn modelId="{C565B0A2-4FA6-4462-B855-813B0382F5DE}" type="presParOf" srcId="{ED92157F-6656-4C6F-A459-7D480E0079A7}" destId="{F278C694-7ED3-4230-BA55-92DE29837D32}" srcOrd="3" destOrd="0" presId="urn:microsoft.com/office/officeart/2008/layout/AlternatingHexagons"/>
    <dgm:cxn modelId="{3CFE18AF-397E-40F2-9FFC-B9A428EF6828}" type="presParOf" srcId="{ED92157F-6656-4C6F-A459-7D480E0079A7}" destId="{5C6C66D3-FFA4-4C61-9008-0A9ECD9D1AF4}" srcOrd="4" destOrd="0" presId="urn:microsoft.com/office/officeart/2008/layout/AlternatingHexagons"/>
    <dgm:cxn modelId="{1D1B3A57-E569-42A5-8F5B-5436A6C54159}" type="presParOf" srcId="{ABC6C4CE-F8AA-45FA-A695-55609F31782E}" destId="{6F1CC47D-2989-4D10-9F38-30FDD0F34CC6}" srcOrd="1" destOrd="0" presId="urn:microsoft.com/office/officeart/2008/layout/AlternatingHexagons"/>
    <dgm:cxn modelId="{BFABB15E-99ED-412C-96C0-4506DAB9B1F7}" type="presParOf" srcId="{ABC6C4CE-F8AA-45FA-A695-55609F31782E}" destId="{5B8D9A27-3B34-4F5C-A93E-908A0F686805}" srcOrd="2" destOrd="0" presId="urn:microsoft.com/office/officeart/2008/layout/AlternatingHexagons"/>
    <dgm:cxn modelId="{23E89A0F-EB3C-4C59-825F-C9C88DB8A8BE}" type="presParOf" srcId="{5B8D9A27-3B34-4F5C-A93E-908A0F686805}" destId="{B28C25DA-394D-40E7-B740-97715B6D9A6F}" srcOrd="0" destOrd="0" presId="urn:microsoft.com/office/officeart/2008/layout/AlternatingHexagons"/>
    <dgm:cxn modelId="{37C04E09-1073-4AA3-ADE9-15226163DF46}" type="presParOf" srcId="{5B8D9A27-3B34-4F5C-A93E-908A0F686805}" destId="{75837EEC-8DDF-449B-8153-8CAA72707825}" srcOrd="1" destOrd="0" presId="urn:microsoft.com/office/officeart/2008/layout/AlternatingHexagons"/>
    <dgm:cxn modelId="{A73EAE2F-4C19-4EC3-A21A-28C45E141AB0}" type="presParOf" srcId="{5B8D9A27-3B34-4F5C-A93E-908A0F686805}" destId="{303E7629-3060-45C3-9322-D61E8AB4D362}" srcOrd="2" destOrd="0" presId="urn:microsoft.com/office/officeart/2008/layout/AlternatingHexagons"/>
    <dgm:cxn modelId="{5373172C-3FFD-4926-9680-B2714D21CD0A}" type="presParOf" srcId="{5B8D9A27-3B34-4F5C-A93E-908A0F686805}" destId="{21DF206E-859F-44CF-A3F8-124B7030B6F3}" srcOrd="3" destOrd="0" presId="urn:microsoft.com/office/officeart/2008/layout/AlternatingHexagons"/>
    <dgm:cxn modelId="{ADF5CA92-1E21-4F92-A45B-AB6E71F7DE68}" type="presParOf" srcId="{5B8D9A27-3B34-4F5C-A93E-908A0F686805}" destId="{12F7C737-39A5-4A8E-9406-3F7976E04C03}" srcOrd="4" destOrd="0" presId="urn:microsoft.com/office/officeart/2008/layout/AlternatingHexagons"/>
    <dgm:cxn modelId="{B33EAA2D-3176-4190-8E56-9D5314D3B261}" type="presParOf" srcId="{ABC6C4CE-F8AA-45FA-A695-55609F31782E}" destId="{01010DE8-18CB-4639-9425-6ECB163FFD82}" srcOrd="3" destOrd="0" presId="urn:microsoft.com/office/officeart/2008/layout/AlternatingHexagons"/>
    <dgm:cxn modelId="{B2988FCD-F7E1-4858-A14E-CB7B8D561D88}" type="presParOf" srcId="{ABC6C4CE-F8AA-45FA-A695-55609F31782E}" destId="{7745386C-BABF-4CAE-92CE-364CC6C2A235}" srcOrd="4" destOrd="0" presId="urn:microsoft.com/office/officeart/2008/layout/AlternatingHexagons"/>
    <dgm:cxn modelId="{7B40E5A2-BBEB-44E2-97DD-D997C50574DD}" type="presParOf" srcId="{7745386C-BABF-4CAE-92CE-364CC6C2A235}" destId="{F3C70766-8B37-498B-9408-DDDD55C9CE7D}" srcOrd="0" destOrd="0" presId="urn:microsoft.com/office/officeart/2008/layout/AlternatingHexagons"/>
    <dgm:cxn modelId="{B28B75B0-506C-45DF-9A0D-DD1B2E93C60C}" type="presParOf" srcId="{7745386C-BABF-4CAE-92CE-364CC6C2A235}" destId="{77472769-A6EE-448D-94C6-A1477CAE335F}" srcOrd="1" destOrd="0" presId="urn:microsoft.com/office/officeart/2008/layout/AlternatingHexagons"/>
    <dgm:cxn modelId="{6A7C0BE3-2B85-4E53-B969-25E7CF63FA83}" type="presParOf" srcId="{7745386C-BABF-4CAE-92CE-364CC6C2A235}" destId="{D3AB7EAC-2A4D-4D29-ADCB-1551B1CE5F09}" srcOrd="2" destOrd="0" presId="urn:microsoft.com/office/officeart/2008/layout/AlternatingHexagons"/>
    <dgm:cxn modelId="{2F5F4C19-36C2-4CE7-ADEE-F5FACD1FA460}" type="presParOf" srcId="{7745386C-BABF-4CAE-92CE-364CC6C2A235}" destId="{AA9C05E7-2E51-420B-AC3D-7119C90D3303}" srcOrd="3" destOrd="0" presId="urn:microsoft.com/office/officeart/2008/layout/AlternatingHexagons"/>
    <dgm:cxn modelId="{A6C7AD9B-2E50-43B0-A43C-EDC800331B88}" type="presParOf" srcId="{7745386C-BABF-4CAE-92CE-364CC6C2A235}" destId="{4CDF84C3-B5A1-4CD8-8742-E689D97FEF78}" srcOrd="4" destOrd="0" presId="urn:microsoft.com/office/officeart/2008/layout/AlternatingHexagons"/>
    <dgm:cxn modelId="{116532CC-7173-4957-AB62-98756ED2E302}" type="presParOf" srcId="{ABC6C4CE-F8AA-45FA-A695-55609F31782E}" destId="{FDEAC844-2C0E-4387-89C7-C2EE82A3F425}" srcOrd="5" destOrd="0" presId="urn:microsoft.com/office/officeart/2008/layout/AlternatingHexagons"/>
    <dgm:cxn modelId="{8AE53206-200E-4D53-8E99-4EAE0B13BB5F}" type="presParOf" srcId="{ABC6C4CE-F8AA-45FA-A695-55609F31782E}" destId="{3406D4AA-E476-484A-8550-3C390FA45BFE}" srcOrd="6" destOrd="0" presId="urn:microsoft.com/office/officeart/2008/layout/AlternatingHexagons"/>
    <dgm:cxn modelId="{9F7418D9-A31E-4B77-B032-D08CCEBFAF32}" type="presParOf" srcId="{3406D4AA-E476-484A-8550-3C390FA45BFE}" destId="{2893FBC2-CCAD-499B-95D0-000D69C43B31}" srcOrd="0" destOrd="0" presId="urn:microsoft.com/office/officeart/2008/layout/AlternatingHexagons"/>
    <dgm:cxn modelId="{DD72F5E8-D1BB-4F19-AE2D-82FF5FF26A78}" type="presParOf" srcId="{3406D4AA-E476-484A-8550-3C390FA45BFE}" destId="{3A2214FF-5208-4124-9EF0-5F7ECA634F97}" srcOrd="1" destOrd="0" presId="urn:microsoft.com/office/officeart/2008/layout/AlternatingHexagons"/>
    <dgm:cxn modelId="{C2BE6014-8A4B-4548-8A7A-33298C55497D}" type="presParOf" srcId="{3406D4AA-E476-484A-8550-3C390FA45BFE}" destId="{F1FF266B-7E3B-45DC-BC7E-1E26CC387D95}" srcOrd="2" destOrd="0" presId="urn:microsoft.com/office/officeart/2008/layout/AlternatingHexagons"/>
    <dgm:cxn modelId="{44330D33-8AD7-4E94-81CC-27A8D23F4902}" type="presParOf" srcId="{3406D4AA-E476-484A-8550-3C390FA45BFE}" destId="{E7DDFD54-7526-4AA4-8495-6154317606F9}" srcOrd="3" destOrd="0" presId="urn:microsoft.com/office/officeart/2008/layout/AlternatingHexagons"/>
    <dgm:cxn modelId="{C4EAA264-7257-452B-872A-FD4448C7F4A2}" type="presParOf" srcId="{3406D4AA-E476-484A-8550-3C390FA45BFE}" destId="{0C44A3B7-0C9F-4FD6-9AEE-2B572980BCF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09BF6D-0D10-4B3E-94C2-2D6AB640A5C5}" type="doc">
      <dgm:prSet loTypeId="urn:microsoft.com/office/officeart/2005/8/layout/chevron1" loCatId="process" qsTypeId="urn:microsoft.com/office/officeart/2005/8/quickstyle/simple4" qsCatId="simple" csTypeId="urn:microsoft.com/office/officeart/2005/8/colors/accent2_5" csCatId="accent2" phldr="1"/>
      <dgm:spPr/>
    </dgm:pt>
    <dgm:pt modelId="{5ADA9D18-9BE3-491B-A945-06CC8DDF15EA}">
      <dgm:prSet phldrT="[文本]"/>
      <dgm:spPr/>
      <dgm:t>
        <a:bodyPr/>
        <a:lstStyle/>
        <a:p>
          <a:r>
            <a:rPr lang="zh-CN" altLang="en-US" dirty="0"/>
            <a:t>购房者</a:t>
          </a:r>
        </a:p>
      </dgm:t>
    </dgm:pt>
    <dgm:pt modelId="{9892FCD7-FEF4-4B8B-893D-720DDC6F691A}" type="parTrans" cxnId="{1DB26F7B-D521-4658-B0D4-E67643DC16D7}">
      <dgm:prSet/>
      <dgm:spPr/>
      <dgm:t>
        <a:bodyPr/>
        <a:lstStyle/>
        <a:p>
          <a:endParaRPr lang="zh-CN" altLang="en-US"/>
        </a:p>
      </dgm:t>
    </dgm:pt>
    <dgm:pt modelId="{7A08C766-7339-4068-864D-C7A3AC53770C}" type="sibTrans" cxnId="{1DB26F7B-D521-4658-B0D4-E67643DC16D7}">
      <dgm:prSet/>
      <dgm:spPr/>
      <dgm:t>
        <a:bodyPr/>
        <a:lstStyle/>
        <a:p>
          <a:endParaRPr lang="zh-CN" altLang="en-US"/>
        </a:p>
      </dgm:t>
    </dgm:pt>
    <dgm:pt modelId="{CD7E13C3-532A-4A29-A02E-0EE8241312BA}">
      <dgm:prSet phldrT="[文本]"/>
      <dgm:spPr/>
      <dgm:t>
        <a:bodyPr/>
        <a:lstStyle/>
        <a:p>
          <a:r>
            <a:rPr lang="zh-CN" altLang="en-US" dirty="0"/>
            <a:t>银行（雷曼）</a:t>
          </a:r>
        </a:p>
      </dgm:t>
    </dgm:pt>
    <dgm:pt modelId="{FB5DE792-07ED-4F49-BE52-B8D5A7608362}" type="parTrans" cxnId="{3FAD6BD0-312A-40C3-85FC-B4BF338BA258}">
      <dgm:prSet/>
      <dgm:spPr/>
      <dgm:t>
        <a:bodyPr/>
        <a:lstStyle/>
        <a:p>
          <a:endParaRPr lang="zh-CN" altLang="en-US"/>
        </a:p>
      </dgm:t>
    </dgm:pt>
    <dgm:pt modelId="{C5DCAFE1-6CA5-4C50-B98A-AF4793D772BC}" type="sibTrans" cxnId="{3FAD6BD0-312A-40C3-85FC-B4BF338BA258}">
      <dgm:prSet/>
      <dgm:spPr/>
      <dgm:t>
        <a:bodyPr/>
        <a:lstStyle/>
        <a:p>
          <a:endParaRPr lang="zh-CN" altLang="en-US"/>
        </a:p>
      </dgm:t>
    </dgm:pt>
    <dgm:pt modelId="{DCF76BA7-A700-484E-8532-7786F0DD61C5}">
      <dgm:prSet phldrT="[文本]"/>
      <dgm:spPr/>
      <dgm:t>
        <a:bodyPr/>
        <a:lstStyle/>
        <a:p>
          <a:r>
            <a:rPr lang="en-US" altLang="zh-CN" dirty="0"/>
            <a:t>SPV</a:t>
          </a:r>
          <a:endParaRPr lang="zh-CN" altLang="en-US" dirty="0"/>
        </a:p>
      </dgm:t>
    </dgm:pt>
    <dgm:pt modelId="{047B26CB-6178-4622-A22C-634AFE45C3AD}" type="parTrans" cxnId="{46A01D1C-CD27-4B55-8EDC-A838AA675E5D}">
      <dgm:prSet/>
      <dgm:spPr/>
      <dgm:t>
        <a:bodyPr/>
        <a:lstStyle/>
        <a:p>
          <a:endParaRPr lang="zh-CN" altLang="en-US"/>
        </a:p>
      </dgm:t>
    </dgm:pt>
    <dgm:pt modelId="{DD88C75B-679C-474F-927A-6EE7DDC6D135}" type="sibTrans" cxnId="{46A01D1C-CD27-4B55-8EDC-A838AA675E5D}">
      <dgm:prSet/>
      <dgm:spPr/>
      <dgm:t>
        <a:bodyPr/>
        <a:lstStyle/>
        <a:p>
          <a:endParaRPr lang="zh-CN" altLang="en-US"/>
        </a:p>
      </dgm:t>
    </dgm:pt>
    <dgm:pt modelId="{24135AF7-57B6-4BC7-8C08-D61A88CECA42}">
      <dgm:prSet phldrT="[文本]"/>
      <dgm:spPr/>
      <dgm:t>
        <a:bodyPr/>
        <a:lstStyle/>
        <a:p>
          <a:r>
            <a:rPr lang="zh-CN" altLang="en-US" dirty="0"/>
            <a:t>投资者</a:t>
          </a:r>
        </a:p>
      </dgm:t>
    </dgm:pt>
    <dgm:pt modelId="{53C95EDD-D693-4B97-803D-9BAC9ECF450F}" type="parTrans" cxnId="{28505B85-BA66-406A-8577-7FB44E92583E}">
      <dgm:prSet/>
      <dgm:spPr/>
      <dgm:t>
        <a:bodyPr/>
        <a:lstStyle/>
        <a:p>
          <a:endParaRPr lang="zh-CN" altLang="en-US"/>
        </a:p>
      </dgm:t>
    </dgm:pt>
    <dgm:pt modelId="{0163B8A9-8221-41D7-A62A-FDF8422022E6}" type="sibTrans" cxnId="{28505B85-BA66-406A-8577-7FB44E92583E}">
      <dgm:prSet/>
      <dgm:spPr/>
      <dgm:t>
        <a:bodyPr/>
        <a:lstStyle/>
        <a:p>
          <a:endParaRPr lang="zh-CN" altLang="en-US"/>
        </a:p>
      </dgm:t>
    </dgm:pt>
    <dgm:pt modelId="{87F6159D-2A0B-4B20-BE75-2A7EC5F5A787}" type="pres">
      <dgm:prSet presAssocID="{0F09BF6D-0D10-4B3E-94C2-2D6AB640A5C5}" presName="Name0" presStyleCnt="0">
        <dgm:presLayoutVars>
          <dgm:dir/>
          <dgm:animLvl val="lvl"/>
          <dgm:resizeHandles val="exact"/>
        </dgm:presLayoutVars>
      </dgm:prSet>
      <dgm:spPr/>
    </dgm:pt>
    <dgm:pt modelId="{66D04A24-F7DF-4922-9838-BE23D0B31B28}" type="pres">
      <dgm:prSet presAssocID="{5ADA9D18-9BE3-491B-A945-06CC8DDF15EA}" presName="parTxOnly" presStyleLbl="node1" presStyleIdx="0" presStyleCnt="4">
        <dgm:presLayoutVars>
          <dgm:chMax val="0"/>
          <dgm:chPref val="0"/>
          <dgm:bulletEnabled val="1"/>
        </dgm:presLayoutVars>
      </dgm:prSet>
      <dgm:spPr/>
    </dgm:pt>
    <dgm:pt modelId="{432A8E64-815E-4D34-A26A-E68CA5247D14}" type="pres">
      <dgm:prSet presAssocID="{7A08C766-7339-4068-864D-C7A3AC53770C}" presName="parTxOnlySpace" presStyleCnt="0"/>
      <dgm:spPr/>
    </dgm:pt>
    <dgm:pt modelId="{F897B87B-9179-436A-B5A6-7BF4EBE0D7EE}" type="pres">
      <dgm:prSet presAssocID="{CD7E13C3-532A-4A29-A02E-0EE8241312BA}" presName="parTxOnly" presStyleLbl="node1" presStyleIdx="1" presStyleCnt="4">
        <dgm:presLayoutVars>
          <dgm:chMax val="0"/>
          <dgm:chPref val="0"/>
          <dgm:bulletEnabled val="1"/>
        </dgm:presLayoutVars>
      </dgm:prSet>
      <dgm:spPr/>
    </dgm:pt>
    <dgm:pt modelId="{21BD81F0-5118-4A74-A16A-9A38521500F3}" type="pres">
      <dgm:prSet presAssocID="{C5DCAFE1-6CA5-4C50-B98A-AF4793D772BC}" presName="parTxOnlySpace" presStyleCnt="0"/>
      <dgm:spPr/>
    </dgm:pt>
    <dgm:pt modelId="{D46D8263-309D-49CB-9F4D-5064AFADA9CF}" type="pres">
      <dgm:prSet presAssocID="{DCF76BA7-A700-484E-8532-7786F0DD61C5}" presName="parTxOnly" presStyleLbl="node1" presStyleIdx="2" presStyleCnt="4">
        <dgm:presLayoutVars>
          <dgm:chMax val="0"/>
          <dgm:chPref val="0"/>
          <dgm:bulletEnabled val="1"/>
        </dgm:presLayoutVars>
      </dgm:prSet>
      <dgm:spPr/>
    </dgm:pt>
    <dgm:pt modelId="{8ADEDCF4-5797-480E-9CA9-60A4EF23EEBC}" type="pres">
      <dgm:prSet presAssocID="{DD88C75B-679C-474F-927A-6EE7DDC6D135}" presName="parTxOnlySpace" presStyleCnt="0"/>
      <dgm:spPr/>
    </dgm:pt>
    <dgm:pt modelId="{A21E1C39-B26A-4668-8B36-E9ED007EE18B}" type="pres">
      <dgm:prSet presAssocID="{24135AF7-57B6-4BC7-8C08-D61A88CECA42}" presName="parTxOnly" presStyleLbl="node1" presStyleIdx="3" presStyleCnt="4">
        <dgm:presLayoutVars>
          <dgm:chMax val="0"/>
          <dgm:chPref val="0"/>
          <dgm:bulletEnabled val="1"/>
        </dgm:presLayoutVars>
      </dgm:prSet>
      <dgm:spPr/>
    </dgm:pt>
  </dgm:ptLst>
  <dgm:cxnLst>
    <dgm:cxn modelId="{46A01D1C-CD27-4B55-8EDC-A838AA675E5D}" srcId="{0F09BF6D-0D10-4B3E-94C2-2D6AB640A5C5}" destId="{DCF76BA7-A700-484E-8532-7786F0DD61C5}" srcOrd="2" destOrd="0" parTransId="{047B26CB-6178-4622-A22C-634AFE45C3AD}" sibTransId="{DD88C75B-679C-474F-927A-6EE7DDC6D135}"/>
    <dgm:cxn modelId="{7A457820-E173-44C6-B9AF-78BD1B73426C}" type="presOf" srcId="{CD7E13C3-532A-4A29-A02E-0EE8241312BA}" destId="{F897B87B-9179-436A-B5A6-7BF4EBE0D7EE}" srcOrd="0" destOrd="0" presId="urn:microsoft.com/office/officeart/2005/8/layout/chevron1"/>
    <dgm:cxn modelId="{87BAC433-956A-4326-95B1-5E0B56312C41}" type="presOf" srcId="{5ADA9D18-9BE3-491B-A945-06CC8DDF15EA}" destId="{66D04A24-F7DF-4922-9838-BE23D0B31B28}" srcOrd="0" destOrd="0" presId="urn:microsoft.com/office/officeart/2005/8/layout/chevron1"/>
    <dgm:cxn modelId="{89451B67-5AB7-4A0D-BC6D-6218326C0424}" type="presOf" srcId="{DCF76BA7-A700-484E-8532-7786F0DD61C5}" destId="{D46D8263-309D-49CB-9F4D-5064AFADA9CF}" srcOrd="0" destOrd="0" presId="urn:microsoft.com/office/officeart/2005/8/layout/chevron1"/>
    <dgm:cxn modelId="{1DB26F7B-D521-4658-B0D4-E67643DC16D7}" srcId="{0F09BF6D-0D10-4B3E-94C2-2D6AB640A5C5}" destId="{5ADA9D18-9BE3-491B-A945-06CC8DDF15EA}" srcOrd="0" destOrd="0" parTransId="{9892FCD7-FEF4-4B8B-893D-720DDC6F691A}" sibTransId="{7A08C766-7339-4068-864D-C7A3AC53770C}"/>
    <dgm:cxn modelId="{A5DD0584-3C56-46B5-8B6D-C6BDDAD78554}" type="presOf" srcId="{0F09BF6D-0D10-4B3E-94C2-2D6AB640A5C5}" destId="{87F6159D-2A0B-4B20-BE75-2A7EC5F5A787}" srcOrd="0" destOrd="0" presId="urn:microsoft.com/office/officeart/2005/8/layout/chevron1"/>
    <dgm:cxn modelId="{28505B85-BA66-406A-8577-7FB44E92583E}" srcId="{0F09BF6D-0D10-4B3E-94C2-2D6AB640A5C5}" destId="{24135AF7-57B6-4BC7-8C08-D61A88CECA42}" srcOrd="3" destOrd="0" parTransId="{53C95EDD-D693-4B97-803D-9BAC9ECF450F}" sibTransId="{0163B8A9-8221-41D7-A62A-FDF8422022E6}"/>
    <dgm:cxn modelId="{3FAD6BD0-312A-40C3-85FC-B4BF338BA258}" srcId="{0F09BF6D-0D10-4B3E-94C2-2D6AB640A5C5}" destId="{CD7E13C3-532A-4A29-A02E-0EE8241312BA}" srcOrd="1" destOrd="0" parTransId="{FB5DE792-07ED-4F49-BE52-B8D5A7608362}" sibTransId="{C5DCAFE1-6CA5-4C50-B98A-AF4793D772BC}"/>
    <dgm:cxn modelId="{772DA0E0-E2BA-4399-B605-A4579B3DA579}" type="presOf" srcId="{24135AF7-57B6-4BC7-8C08-D61A88CECA42}" destId="{A21E1C39-B26A-4668-8B36-E9ED007EE18B}" srcOrd="0" destOrd="0" presId="urn:microsoft.com/office/officeart/2005/8/layout/chevron1"/>
    <dgm:cxn modelId="{587D768A-A78B-4591-8300-9AEECDFC7DCF}" type="presParOf" srcId="{87F6159D-2A0B-4B20-BE75-2A7EC5F5A787}" destId="{66D04A24-F7DF-4922-9838-BE23D0B31B28}" srcOrd="0" destOrd="0" presId="urn:microsoft.com/office/officeart/2005/8/layout/chevron1"/>
    <dgm:cxn modelId="{9A73D514-C1BD-405C-B89E-BB5159A0B879}" type="presParOf" srcId="{87F6159D-2A0B-4B20-BE75-2A7EC5F5A787}" destId="{432A8E64-815E-4D34-A26A-E68CA5247D14}" srcOrd="1" destOrd="0" presId="urn:microsoft.com/office/officeart/2005/8/layout/chevron1"/>
    <dgm:cxn modelId="{09891F25-7A7E-4776-AAEC-B43C70B580D2}" type="presParOf" srcId="{87F6159D-2A0B-4B20-BE75-2A7EC5F5A787}" destId="{F897B87B-9179-436A-B5A6-7BF4EBE0D7EE}" srcOrd="2" destOrd="0" presId="urn:microsoft.com/office/officeart/2005/8/layout/chevron1"/>
    <dgm:cxn modelId="{929155FE-58A6-4BFC-AF46-597FCD454281}" type="presParOf" srcId="{87F6159D-2A0B-4B20-BE75-2A7EC5F5A787}" destId="{21BD81F0-5118-4A74-A16A-9A38521500F3}" srcOrd="3" destOrd="0" presId="urn:microsoft.com/office/officeart/2005/8/layout/chevron1"/>
    <dgm:cxn modelId="{7C3E730E-68DC-48EA-80DD-042F8D7F71EB}" type="presParOf" srcId="{87F6159D-2A0B-4B20-BE75-2A7EC5F5A787}" destId="{D46D8263-309D-49CB-9F4D-5064AFADA9CF}" srcOrd="4" destOrd="0" presId="urn:microsoft.com/office/officeart/2005/8/layout/chevron1"/>
    <dgm:cxn modelId="{D0AAE9EB-0E54-41EE-90A3-EEE5050F95D8}" type="presParOf" srcId="{87F6159D-2A0B-4B20-BE75-2A7EC5F5A787}" destId="{8ADEDCF4-5797-480E-9CA9-60A4EF23EEBC}" srcOrd="5" destOrd="0" presId="urn:microsoft.com/office/officeart/2005/8/layout/chevron1"/>
    <dgm:cxn modelId="{72E79BDB-4D6C-4BCD-96B3-7BBCFDC08D73}" type="presParOf" srcId="{87F6159D-2A0B-4B20-BE75-2A7EC5F5A787}" destId="{A21E1C39-B26A-4668-8B36-E9ED007EE18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71693F-DE77-4C23-B076-8E589E0E9891}"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zh-CN" altLang="en-US"/>
        </a:p>
      </dgm:t>
    </dgm:pt>
    <dgm:pt modelId="{DACDC30B-ECFE-4398-AAD1-7373034D5E27}">
      <dgm:prSet phldrT="[文本]"/>
      <dgm:spPr/>
      <dgm:t>
        <a:bodyPr/>
        <a:lstStyle/>
        <a:p>
          <a:r>
            <a:rPr lang="zh-CN" altLang="en-US" dirty="0"/>
            <a:t>高杠杆</a:t>
          </a:r>
        </a:p>
      </dgm:t>
    </dgm:pt>
    <dgm:pt modelId="{A7487385-4CA4-44F0-B7E0-1659BDBE119C}" type="parTrans" cxnId="{D4471AB9-EA17-4E1B-84B6-5B57005047B9}">
      <dgm:prSet/>
      <dgm:spPr/>
      <dgm:t>
        <a:bodyPr/>
        <a:lstStyle/>
        <a:p>
          <a:endParaRPr lang="zh-CN" altLang="en-US"/>
        </a:p>
      </dgm:t>
    </dgm:pt>
    <dgm:pt modelId="{B3A70E65-AA29-4878-82FF-3CC6DD86FA58}" type="sibTrans" cxnId="{D4471AB9-EA17-4E1B-84B6-5B57005047B9}">
      <dgm:prSet/>
      <dgm:spPr/>
      <dgm:t>
        <a:bodyPr/>
        <a:lstStyle/>
        <a:p>
          <a:endParaRPr lang="zh-CN" altLang="en-US"/>
        </a:p>
      </dgm:t>
    </dgm:pt>
    <dgm:pt modelId="{E91B096F-E619-4100-8B01-1A51D353E67B}">
      <dgm:prSet phldrT="[文本]"/>
      <dgm:spPr/>
      <dgm:t>
        <a:bodyPr/>
        <a:lstStyle/>
        <a:p>
          <a:r>
            <a:rPr lang="zh-CN" altLang="en-US" dirty="0"/>
            <a:t>房地产</a:t>
          </a:r>
        </a:p>
      </dgm:t>
    </dgm:pt>
    <dgm:pt modelId="{B21F0354-7673-473C-AFFB-F16456331D61}" type="parTrans" cxnId="{EE5B92CC-04DB-4A47-90C6-6D2A2741D688}">
      <dgm:prSet/>
      <dgm:spPr/>
      <dgm:t>
        <a:bodyPr/>
        <a:lstStyle/>
        <a:p>
          <a:endParaRPr lang="zh-CN" altLang="en-US"/>
        </a:p>
      </dgm:t>
    </dgm:pt>
    <dgm:pt modelId="{1D1929AB-93A9-4840-84F8-07C499D94A40}" type="sibTrans" cxnId="{EE5B92CC-04DB-4A47-90C6-6D2A2741D688}">
      <dgm:prSet/>
      <dgm:spPr/>
      <dgm:t>
        <a:bodyPr/>
        <a:lstStyle/>
        <a:p>
          <a:endParaRPr lang="zh-CN" altLang="en-US"/>
        </a:p>
      </dgm:t>
    </dgm:pt>
    <dgm:pt modelId="{590C69A7-7341-4383-9050-07511399B6E1}">
      <dgm:prSet phldrT="[文本]"/>
      <dgm:spPr/>
      <dgm:t>
        <a:bodyPr/>
        <a:lstStyle/>
        <a:p>
          <a:r>
            <a:rPr lang="zh-CN" altLang="en-US" dirty="0"/>
            <a:t>借短投长</a:t>
          </a:r>
        </a:p>
      </dgm:t>
    </dgm:pt>
    <dgm:pt modelId="{5D6E5F27-CCE6-4AF1-AFD8-87DAAB905FA3}" type="parTrans" cxnId="{C83E2F4D-84D6-4E16-AFFD-8F36EA3A257F}">
      <dgm:prSet/>
      <dgm:spPr/>
      <dgm:t>
        <a:bodyPr/>
        <a:lstStyle/>
        <a:p>
          <a:endParaRPr lang="zh-CN" altLang="en-US"/>
        </a:p>
      </dgm:t>
    </dgm:pt>
    <dgm:pt modelId="{85A93695-CE51-4A6D-8E75-2B449E27DF28}" type="sibTrans" cxnId="{C83E2F4D-84D6-4E16-AFFD-8F36EA3A257F}">
      <dgm:prSet/>
      <dgm:spPr/>
      <dgm:t>
        <a:bodyPr/>
        <a:lstStyle/>
        <a:p>
          <a:endParaRPr lang="zh-CN" altLang="en-US"/>
        </a:p>
      </dgm:t>
    </dgm:pt>
    <dgm:pt modelId="{47C631AC-D81B-4993-B269-59D559789B1D}">
      <dgm:prSet phldrT="[文本]"/>
      <dgm:spPr/>
      <dgm:t>
        <a:bodyPr/>
        <a:lstStyle/>
        <a:p>
          <a:r>
            <a:rPr lang="zh-CN" altLang="en-US" dirty="0"/>
            <a:t>资金链断</a:t>
          </a:r>
        </a:p>
      </dgm:t>
    </dgm:pt>
    <dgm:pt modelId="{ECBEC177-1F8F-4D05-8D46-CCA0A3991183}" type="parTrans" cxnId="{2938D905-2BF6-4A97-9C7D-7621CAC561C9}">
      <dgm:prSet/>
      <dgm:spPr/>
      <dgm:t>
        <a:bodyPr/>
        <a:lstStyle/>
        <a:p>
          <a:endParaRPr lang="zh-CN" altLang="en-US"/>
        </a:p>
      </dgm:t>
    </dgm:pt>
    <dgm:pt modelId="{B01AC1DE-8E2E-46C9-B60C-19541976385F}" type="sibTrans" cxnId="{2938D905-2BF6-4A97-9C7D-7621CAC561C9}">
      <dgm:prSet/>
      <dgm:spPr/>
      <dgm:t>
        <a:bodyPr/>
        <a:lstStyle/>
        <a:p>
          <a:endParaRPr lang="zh-CN" altLang="en-US"/>
        </a:p>
      </dgm:t>
    </dgm:pt>
    <dgm:pt modelId="{C835E3E0-B110-43E5-97E9-46BFC7E5AA7B}">
      <dgm:prSet phldrT="[文本]"/>
      <dgm:spPr/>
      <dgm:t>
        <a:bodyPr/>
        <a:lstStyle/>
        <a:p>
          <a:r>
            <a:rPr lang="zh-CN" altLang="en-US" dirty="0"/>
            <a:t>流动性</a:t>
          </a:r>
        </a:p>
      </dgm:t>
    </dgm:pt>
    <dgm:pt modelId="{EC949739-09DA-418D-BA8B-2B6CEC273F38}" type="parTrans" cxnId="{F52D9F5B-29FC-4FFA-85E3-35A521BB3AB7}">
      <dgm:prSet/>
      <dgm:spPr/>
      <dgm:t>
        <a:bodyPr/>
        <a:lstStyle/>
        <a:p>
          <a:endParaRPr lang="zh-CN" altLang="en-US"/>
        </a:p>
      </dgm:t>
    </dgm:pt>
    <dgm:pt modelId="{2C86BAC8-15D8-4B1F-9334-C549C0D41733}" type="sibTrans" cxnId="{F52D9F5B-29FC-4FFA-85E3-35A521BB3AB7}">
      <dgm:prSet/>
      <dgm:spPr/>
      <dgm:t>
        <a:bodyPr/>
        <a:lstStyle/>
        <a:p>
          <a:endParaRPr lang="zh-CN" altLang="en-US"/>
        </a:p>
      </dgm:t>
    </dgm:pt>
    <dgm:pt modelId="{B646872C-20C0-49E7-BCCB-35C7D35C69E4}" type="pres">
      <dgm:prSet presAssocID="{EC71693F-DE77-4C23-B076-8E589E0E9891}" presName="Name0" presStyleCnt="0">
        <dgm:presLayoutVars>
          <dgm:chMax/>
          <dgm:chPref/>
          <dgm:dir/>
          <dgm:animLvl val="lvl"/>
        </dgm:presLayoutVars>
      </dgm:prSet>
      <dgm:spPr/>
    </dgm:pt>
    <dgm:pt modelId="{91CD9396-F8AA-4D32-91CE-CA2154D3BE33}" type="pres">
      <dgm:prSet presAssocID="{DACDC30B-ECFE-4398-AAD1-7373034D5E27}" presName="composite" presStyleCnt="0"/>
      <dgm:spPr/>
    </dgm:pt>
    <dgm:pt modelId="{C9B924BA-9D4D-4B8F-B5CD-D0484A61D293}" type="pres">
      <dgm:prSet presAssocID="{DACDC30B-ECFE-4398-AAD1-7373034D5E27}" presName="Parent1" presStyleLbl="node1" presStyleIdx="0" presStyleCnt="6">
        <dgm:presLayoutVars>
          <dgm:chMax val="1"/>
          <dgm:chPref val="1"/>
          <dgm:bulletEnabled val="1"/>
        </dgm:presLayoutVars>
      </dgm:prSet>
      <dgm:spPr/>
    </dgm:pt>
    <dgm:pt modelId="{B70DBF2F-A860-4D44-A97B-8F02DB594C00}" type="pres">
      <dgm:prSet presAssocID="{DACDC30B-ECFE-4398-AAD1-7373034D5E27}" presName="Childtext1" presStyleLbl="revTx" presStyleIdx="0" presStyleCnt="3">
        <dgm:presLayoutVars>
          <dgm:chMax val="0"/>
          <dgm:chPref val="0"/>
          <dgm:bulletEnabled val="1"/>
        </dgm:presLayoutVars>
      </dgm:prSet>
      <dgm:spPr/>
    </dgm:pt>
    <dgm:pt modelId="{402D2C4E-D1D7-4A1D-A512-08634C7E69D8}" type="pres">
      <dgm:prSet presAssocID="{DACDC30B-ECFE-4398-AAD1-7373034D5E27}" presName="BalanceSpacing" presStyleCnt="0"/>
      <dgm:spPr/>
    </dgm:pt>
    <dgm:pt modelId="{7A051150-4BAB-49BF-B88E-F144DC8DE2F0}" type="pres">
      <dgm:prSet presAssocID="{DACDC30B-ECFE-4398-AAD1-7373034D5E27}" presName="BalanceSpacing1" presStyleCnt="0"/>
      <dgm:spPr/>
    </dgm:pt>
    <dgm:pt modelId="{B789122F-8A2D-4155-8B0F-87E6DBCA86FD}" type="pres">
      <dgm:prSet presAssocID="{B3A70E65-AA29-4878-82FF-3CC6DD86FA58}" presName="Accent1Text" presStyleLbl="node1" presStyleIdx="1" presStyleCnt="6"/>
      <dgm:spPr/>
    </dgm:pt>
    <dgm:pt modelId="{2896F537-B08B-4CB4-BEAE-C62FE32BF958}" type="pres">
      <dgm:prSet presAssocID="{B3A70E65-AA29-4878-82FF-3CC6DD86FA58}" presName="spaceBetweenRectangles" presStyleCnt="0"/>
      <dgm:spPr/>
    </dgm:pt>
    <dgm:pt modelId="{6BDD8DDC-99A5-4087-9E35-EE3F04D8B822}" type="pres">
      <dgm:prSet presAssocID="{590C69A7-7341-4383-9050-07511399B6E1}" presName="composite" presStyleCnt="0"/>
      <dgm:spPr/>
    </dgm:pt>
    <dgm:pt modelId="{87A8EDAA-6D14-497C-BE2C-D35ACDC53B22}" type="pres">
      <dgm:prSet presAssocID="{590C69A7-7341-4383-9050-07511399B6E1}" presName="Parent1" presStyleLbl="node1" presStyleIdx="2" presStyleCnt="6">
        <dgm:presLayoutVars>
          <dgm:chMax val="1"/>
          <dgm:chPref val="1"/>
          <dgm:bulletEnabled val="1"/>
        </dgm:presLayoutVars>
      </dgm:prSet>
      <dgm:spPr/>
    </dgm:pt>
    <dgm:pt modelId="{EC536D56-84A8-4419-A985-094A085FC639}" type="pres">
      <dgm:prSet presAssocID="{590C69A7-7341-4383-9050-07511399B6E1}" presName="Childtext1" presStyleLbl="revTx" presStyleIdx="1" presStyleCnt="3">
        <dgm:presLayoutVars>
          <dgm:chMax val="0"/>
          <dgm:chPref val="0"/>
          <dgm:bulletEnabled val="1"/>
        </dgm:presLayoutVars>
      </dgm:prSet>
      <dgm:spPr/>
    </dgm:pt>
    <dgm:pt modelId="{FA4C9EFD-6457-46EA-970F-D352FF1E1A54}" type="pres">
      <dgm:prSet presAssocID="{590C69A7-7341-4383-9050-07511399B6E1}" presName="BalanceSpacing" presStyleCnt="0"/>
      <dgm:spPr/>
    </dgm:pt>
    <dgm:pt modelId="{D44BF9FC-F836-44DD-BF8B-236D3EEC3E43}" type="pres">
      <dgm:prSet presAssocID="{590C69A7-7341-4383-9050-07511399B6E1}" presName="BalanceSpacing1" presStyleCnt="0"/>
      <dgm:spPr/>
    </dgm:pt>
    <dgm:pt modelId="{107B610B-BFD5-41D7-9605-755850EEF319}" type="pres">
      <dgm:prSet presAssocID="{85A93695-CE51-4A6D-8E75-2B449E27DF28}" presName="Accent1Text" presStyleLbl="node1" presStyleIdx="3" presStyleCnt="6"/>
      <dgm:spPr/>
    </dgm:pt>
    <dgm:pt modelId="{390ABDCF-6629-456B-BE9E-DAB867D32497}" type="pres">
      <dgm:prSet presAssocID="{85A93695-CE51-4A6D-8E75-2B449E27DF28}" presName="spaceBetweenRectangles" presStyleCnt="0"/>
      <dgm:spPr/>
    </dgm:pt>
    <dgm:pt modelId="{9C3ED56F-1522-4D26-9971-8BF20CD36E7C}" type="pres">
      <dgm:prSet presAssocID="{C835E3E0-B110-43E5-97E9-46BFC7E5AA7B}" presName="composite" presStyleCnt="0"/>
      <dgm:spPr/>
    </dgm:pt>
    <dgm:pt modelId="{C1B08332-6B22-42E4-9A7C-5C574EF13A98}" type="pres">
      <dgm:prSet presAssocID="{C835E3E0-B110-43E5-97E9-46BFC7E5AA7B}" presName="Parent1" presStyleLbl="node1" presStyleIdx="4" presStyleCnt="6">
        <dgm:presLayoutVars>
          <dgm:chMax val="1"/>
          <dgm:chPref val="1"/>
          <dgm:bulletEnabled val="1"/>
        </dgm:presLayoutVars>
      </dgm:prSet>
      <dgm:spPr/>
    </dgm:pt>
    <dgm:pt modelId="{84A77911-70D7-4F69-B686-5CDD9DE4FB5C}" type="pres">
      <dgm:prSet presAssocID="{C835E3E0-B110-43E5-97E9-46BFC7E5AA7B}" presName="Childtext1" presStyleLbl="revTx" presStyleIdx="2" presStyleCnt="3">
        <dgm:presLayoutVars>
          <dgm:chMax val="0"/>
          <dgm:chPref val="0"/>
          <dgm:bulletEnabled val="1"/>
        </dgm:presLayoutVars>
      </dgm:prSet>
      <dgm:spPr/>
    </dgm:pt>
    <dgm:pt modelId="{0734A464-1EB4-46F9-9E3E-76A94DB24EFD}" type="pres">
      <dgm:prSet presAssocID="{C835E3E0-B110-43E5-97E9-46BFC7E5AA7B}" presName="BalanceSpacing" presStyleCnt="0"/>
      <dgm:spPr/>
    </dgm:pt>
    <dgm:pt modelId="{618DA0E3-A2EF-4448-BFA6-0C6B07461089}" type="pres">
      <dgm:prSet presAssocID="{C835E3E0-B110-43E5-97E9-46BFC7E5AA7B}" presName="BalanceSpacing1" presStyleCnt="0"/>
      <dgm:spPr/>
    </dgm:pt>
    <dgm:pt modelId="{446DFA2F-D3DC-4455-A4AA-D33ACCD3218C}" type="pres">
      <dgm:prSet presAssocID="{2C86BAC8-15D8-4B1F-9334-C549C0D41733}" presName="Accent1Text" presStyleLbl="node1" presStyleIdx="5" presStyleCnt="6"/>
      <dgm:spPr/>
    </dgm:pt>
  </dgm:ptLst>
  <dgm:cxnLst>
    <dgm:cxn modelId="{2D2CF601-0B20-4007-9344-499E0B8F44BA}" type="presOf" srcId="{85A93695-CE51-4A6D-8E75-2B449E27DF28}" destId="{107B610B-BFD5-41D7-9605-755850EEF319}" srcOrd="0" destOrd="0" presId="urn:microsoft.com/office/officeart/2008/layout/AlternatingHexagons"/>
    <dgm:cxn modelId="{F3216E02-8577-4EF1-A05A-E68820EBADBA}" type="presOf" srcId="{B3A70E65-AA29-4878-82FF-3CC6DD86FA58}" destId="{B789122F-8A2D-4155-8B0F-87E6DBCA86FD}" srcOrd="0" destOrd="0" presId="urn:microsoft.com/office/officeart/2008/layout/AlternatingHexagons"/>
    <dgm:cxn modelId="{2938D905-2BF6-4A97-9C7D-7621CAC561C9}" srcId="{590C69A7-7341-4383-9050-07511399B6E1}" destId="{47C631AC-D81B-4993-B269-59D559789B1D}" srcOrd="0" destOrd="0" parTransId="{ECBEC177-1F8F-4D05-8D46-CCA0A3991183}" sibTransId="{B01AC1DE-8E2E-46C9-B60C-19541976385F}"/>
    <dgm:cxn modelId="{9F9B6418-B2FA-4628-A15E-4BAD57A1CBA0}" type="presOf" srcId="{EC71693F-DE77-4C23-B076-8E589E0E9891}" destId="{B646872C-20C0-49E7-BCCB-35C7D35C69E4}" srcOrd="0" destOrd="0" presId="urn:microsoft.com/office/officeart/2008/layout/AlternatingHexagons"/>
    <dgm:cxn modelId="{E217961F-2C10-4540-A047-42879552DB89}" type="presOf" srcId="{DACDC30B-ECFE-4398-AAD1-7373034D5E27}" destId="{C9B924BA-9D4D-4B8F-B5CD-D0484A61D293}" srcOrd="0" destOrd="0" presId="urn:microsoft.com/office/officeart/2008/layout/AlternatingHexagons"/>
    <dgm:cxn modelId="{F52D9F5B-29FC-4FFA-85E3-35A521BB3AB7}" srcId="{EC71693F-DE77-4C23-B076-8E589E0E9891}" destId="{C835E3E0-B110-43E5-97E9-46BFC7E5AA7B}" srcOrd="2" destOrd="0" parTransId="{EC949739-09DA-418D-BA8B-2B6CEC273F38}" sibTransId="{2C86BAC8-15D8-4B1F-9334-C549C0D41733}"/>
    <dgm:cxn modelId="{C83E2F4D-84D6-4E16-AFFD-8F36EA3A257F}" srcId="{EC71693F-DE77-4C23-B076-8E589E0E9891}" destId="{590C69A7-7341-4383-9050-07511399B6E1}" srcOrd="1" destOrd="0" parTransId="{5D6E5F27-CCE6-4AF1-AFD8-87DAAB905FA3}" sibTransId="{85A93695-CE51-4A6D-8E75-2B449E27DF28}"/>
    <dgm:cxn modelId="{505CBB79-0EEA-471D-B128-418C306388F2}" type="presOf" srcId="{2C86BAC8-15D8-4B1F-9334-C549C0D41733}" destId="{446DFA2F-D3DC-4455-A4AA-D33ACCD3218C}" srcOrd="0" destOrd="0" presId="urn:microsoft.com/office/officeart/2008/layout/AlternatingHexagons"/>
    <dgm:cxn modelId="{5277D083-1F03-4486-9C97-DFB49C92010A}" type="presOf" srcId="{C835E3E0-B110-43E5-97E9-46BFC7E5AA7B}" destId="{C1B08332-6B22-42E4-9A7C-5C574EF13A98}" srcOrd="0" destOrd="0" presId="urn:microsoft.com/office/officeart/2008/layout/AlternatingHexagons"/>
    <dgm:cxn modelId="{8D2E44A5-03E3-4323-99CF-9D935D484E43}" type="presOf" srcId="{47C631AC-D81B-4993-B269-59D559789B1D}" destId="{EC536D56-84A8-4419-A985-094A085FC639}" srcOrd="0" destOrd="0" presId="urn:microsoft.com/office/officeart/2008/layout/AlternatingHexagons"/>
    <dgm:cxn modelId="{D4471AB9-EA17-4E1B-84B6-5B57005047B9}" srcId="{EC71693F-DE77-4C23-B076-8E589E0E9891}" destId="{DACDC30B-ECFE-4398-AAD1-7373034D5E27}" srcOrd="0" destOrd="0" parTransId="{A7487385-4CA4-44F0-B7E0-1659BDBE119C}" sibTransId="{B3A70E65-AA29-4878-82FF-3CC6DD86FA58}"/>
    <dgm:cxn modelId="{A234E5BB-DAD0-4D18-8089-50944388B08F}" type="presOf" srcId="{590C69A7-7341-4383-9050-07511399B6E1}" destId="{87A8EDAA-6D14-497C-BE2C-D35ACDC53B22}" srcOrd="0" destOrd="0" presId="urn:microsoft.com/office/officeart/2008/layout/AlternatingHexagons"/>
    <dgm:cxn modelId="{7155A0C2-097F-4F44-89B9-938F06C7C0B9}" type="presOf" srcId="{E91B096F-E619-4100-8B01-1A51D353E67B}" destId="{B70DBF2F-A860-4D44-A97B-8F02DB594C00}" srcOrd="0" destOrd="0" presId="urn:microsoft.com/office/officeart/2008/layout/AlternatingHexagons"/>
    <dgm:cxn modelId="{EE5B92CC-04DB-4A47-90C6-6D2A2741D688}" srcId="{DACDC30B-ECFE-4398-AAD1-7373034D5E27}" destId="{E91B096F-E619-4100-8B01-1A51D353E67B}" srcOrd="0" destOrd="0" parTransId="{B21F0354-7673-473C-AFFB-F16456331D61}" sibTransId="{1D1929AB-93A9-4840-84F8-07C499D94A40}"/>
    <dgm:cxn modelId="{8739F6E5-2307-4DB5-9A27-2E8287ECEDFA}" type="presParOf" srcId="{B646872C-20C0-49E7-BCCB-35C7D35C69E4}" destId="{91CD9396-F8AA-4D32-91CE-CA2154D3BE33}" srcOrd="0" destOrd="0" presId="urn:microsoft.com/office/officeart/2008/layout/AlternatingHexagons"/>
    <dgm:cxn modelId="{C181D89D-B898-4710-8E69-3ACC00508EBB}" type="presParOf" srcId="{91CD9396-F8AA-4D32-91CE-CA2154D3BE33}" destId="{C9B924BA-9D4D-4B8F-B5CD-D0484A61D293}" srcOrd="0" destOrd="0" presId="urn:microsoft.com/office/officeart/2008/layout/AlternatingHexagons"/>
    <dgm:cxn modelId="{665E4EC2-D8E0-4981-85C4-9BC8B35DE868}" type="presParOf" srcId="{91CD9396-F8AA-4D32-91CE-CA2154D3BE33}" destId="{B70DBF2F-A860-4D44-A97B-8F02DB594C00}" srcOrd="1" destOrd="0" presId="urn:microsoft.com/office/officeart/2008/layout/AlternatingHexagons"/>
    <dgm:cxn modelId="{9496DCCB-F103-45B6-AAE1-043D6BFD3947}" type="presParOf" srcId="{91CD9396-F8AA-4D32-91CE-CA2154D3BE33}" destId="{402D2C4E-D1D7-4A1D-A512-08634C7E69D8}" srcOrd="2" destOrd="0" presId="urn:microsoft.com/office/officeart/2008/layout/AlternatingHexagons"/>
    <dgm:cxn modelId="{CC4E01D6-9ACA-462A-8B40-92F0E072548C}" type="presParOf" srcId="{91CD9396-F8AA-4D32-91CE-CA2154D3BE33}" destId="{7A051150-4BAB-49BF-B88E-F144DC8DE2F0}" srcOrd="3" destOrd="0" presId="urn:microsoft.com/office/officeart/2008/layout/AlternatingHexagons"/>
    <dgm:cxn modelId="{E1800083-2545-407E-829F-7B3322116D7F}" type="presParOf" srcId="{91CD9396-F8AA-4D32-91CE-CA2154D3BE33}" destId="{B789122F-8A2D-4155-8B0F-87E6DBCA86FD}" srcOrd="4" destOrd="0" presId="urn:microsoft.com/office/officeart/2008/layout/AlternatingHexagons"/>
    <dgm:cxn modelId="{EFF0D66C-434D-4E94-A064-7F463C07D7CC}" type="presParOf" srcId="{B646872C-20C0-49E7-BCCB-35C7D35C69E4}" destId="{2896F537-B08B-4CB4-BEAE-C62FE32BF958}" srcOrd="1" destOrd="0" presId="urn:microsoft.com/office/officeart/2008/layout/AlternatingHexagons"/>
    <dgm:cxn modelId="{9EDF5AC0-16FD-424F-B786-7B10FB2ADCAB}" type="presParOf" srcId="{B646872C-20C0-49E7-BCCB-35C7D35C69E4}" destId="{6BDD8DDC-99A5-4087-9E35-EE3F04D8B822}" srcOrd="2" destOrd="0" presId="urn:microsoft.com/office/officeart/2008/layout/AlternatingHexagons"/>
    <dgm:cxn modelId="{67802052-CB58-4C5E-946E-DDEF7D66C38B}" type="presParOf" srcId="{6BDD8DDC-99A5-4087-9E35-EE3F04D8B822}" destId="{87A8EDAA-6D14-497C-BE2C-D35ACDC53B22}" srcOrd="0" destOrd="0" presId="urn:microsoft.com/office/officeart/2008/layout/AlternatingHexagons"/>
    <dgm:cxn modelId="{CECD6D9B-C66F-40A1-8071-B955BB4B4B02}" type="presParOf" srcId="{6BDD8DDC-99A5-4087-9E35-EE3F04D8B822}" destId="{EC536D56-84A8-4419-A985-094A085FC639}" srcOrd="1" destOrd="0" presId="urn:microsoft.com/office/officeart/2008/layout/AlternatingHexagons"/>
    <dgm:cxn modelId="{D35447B6-70C6-44FF-8625-0226B52B5DDB}" type="presParOf" srcId="{6BDD8DDC-99A5-4087-9E35-EE3F04D8B822}" destId="{FA4C9EFD-6457-46EA-970F-D352FF1E1A54}" srcOrd="2" destOrd="0" presId="urn:microsoft.com/office/officeart/2008/layout/AlternatingHexagons"/>
    <dgm:cxn modelId="{7170402C-831C-4731-880A-AD958A2B6B78}" type="presParOf" srcId="{6BDD8DDC-99A5-4087-9E35-EE3F04D8B822}" destId="{D44BF9FC-F836-44DD-BF8B-236D3EEC3E43}" srcOrd="3" destOrd="0" presId="urn:microsoft.com/office/officeart/2008/layout/AlternatingHexagons"/>
    <dgm:cxn modelId="{930C4954-A7E7-484D-84B8-966C1474E011}" type="presParOf" srcId="{6BDD8DDC-99A5-4087-9E35-EE3F04D8B822}" destId="{107B610B-BFD5-41D7-9605-755850EEF319}" srcOrd="4" destOrd="0" presId="urn:microsoft.com/office/officeart/2008/layout/AlternatingHexagons"/>
    <dgm:cxn modelId="{B88143DC-6994-4E3B-A955-D682B4A00FFA}" type="presParOf" srcId="{B646872C-20C0-49E7-BCCB-35C7D35C69E4}" destId="{390ABDCF-6629-456B-BE9E-DAB867D32497}" srcOrd="3" destOrd="0" presId="urn:microsoft.com/office/officeart/2008/layout/AlternatingHexagons"/>
    <dgm:cxn modelId="{A75453C9-D159-4085-B426-9B550807FD95}" type="presParOf" srcId="{B646872C-20C0-49E7-BCCB-35C7D35C69E4}" destId="{9C3ED56F-1522-4D26-9971-8BF20CD36E7C}" srcOrd="4" destOrd="0" presId="urn:microsoft.com/office/officeart/2008/layout/AlternatingHexagons"/>
    <dgm:cxn modelId="{46C00D69-0BA1-4DA5-A4C1-D6B4363BEC1D}" type="presParOf" srcId="{9C3ED56F-1522-4D26-9971-8BF20CD36E7C}" destId="{C1B08332-6B22-42E4-9A7C-5C574EF13A98}" srcOrd="0" destOrd="0" presId="urn:microsoft.com/office/officeart/2008/layout/AlternatingHexagons"/>
    <dgm:cxn modelId="{F7EACAD0-AFAC-43AD-BC7A-28412F8BC73B}" type="presParOf" srcId="{9C3ED56F-1522-4D26-9971-8BF20CD36E7C}" destId="{84A77911-70D7-4F69-B686-5CDD9DE4FB5C}" srcOrd="1" destOrd="0" presId="urn:microsoft.com/office/officeart/2008/layout/AlternatingHexagons"/>
    <dgm:cxn modelId="{61916E58-A6ED-4268-9569-1DAA387F0EE4}" type="presParOf" srcId="{9C3ED56F-1522-4D26-9971-8BF20CD36E7C}" destId="{0734A464-1EB4-46F9-9E3E-76A94DB24EFD}" srcOrd="2" destOrd="0" presId="urn:microsoft.com/office/officeart/2008/layout/AlternatingHexagons"/>
    <dgm:cxn modelId="{3004FE04-4B34-443F-8148-97FB7F670473}" type="presParOf" srcId="{9C3ED56F-1522-4D26-9971-8BF20CD36E7C}" destId="{618DA0E3-A2EF-4448-BFA6-0C6B07461089}" srcOrd="3" destOrd="0" presId="urn:microsoft.com/office/officeart/2008/layout/AlternatingHexagons"/>
    <dgm:cxn modelId="{ECB43379-46B0-4C91-B23C-288014E28D76}" type="presParOf" srcId="{9C3ED56F-1522-4D26-9971-8BF20CD36E7C}" destId="{446DFA2F-D3DC-4455-A4AA-D33ACCD3218C}"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90F6D2-F6A8-4D4A-963A-944A605CBA00}"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zh-CN" altLang="en-US"/>
        </a:p>
      </dgm:t>
    </dgm:pt>
    <dgm:pt modelId="{A8D32CCD-6D1B-4485-999C-CF7C3BA77DC7}">
      <dgm:prSet phldrT="[文本]"/>
      <dgm:spPr/>
      <dgm:t>
        <a:bodyPr/>
        <a:lstStyle/>
        <a:p>
          <a:r>
            <a:rPr lang="zh-CN" altLang="en-US" dirty="0"/>
            <a:t>基差风险</a:t>
          </a:r>
        </a:p>
      </dgm:t>
    </dgm:pt>
    <dgm:pt modelId="{CB28177A-BC53-4A1E-A48D-CDDD08DAE0D8}" type="parTrans" cxnId="{0550A350-45FC-401F-A381-C24FD9CFABB8}">
      <dgm:prSet/>
      <dgm:spPr/>
      <dgm:t>
        <a:bodyPr/>
        <a:lstStyle/>
        <a:p>
          <a:endParaRPr lang="zh-CN" altLang="en-US"/>
        </a:p>
      </dgm:t>
    </dgm:pt>
    <dgm:pt modelId="{305CB24E-F6DE-40FB-BFA0-84CDA3C33B7D}" type="sibTrans" cxnId="{0550A350-45FC-401F-A381-C24FD9CFABB8}">
      <dgm:prSet/>
      <dgm:spPr/>
      <dgm:t>
        <a:bodyPr/>
        <a:lstStyle/>
        <a:p>
          <a:endParaRPr lang="zh-CN" altLang="en-US"/>
        </a:p>
      </dgm:t>
    </dgm:pt>
    <dgm:pt modelId="{277697F8-3177-473F-995B-95E3A96B5F38}">
      <dgm:prSet phldrT="[文本]"/>
      <dgm:spPr/>
      <dgm:t>
        <a:bodyPr/>
        <a:lstStyle/>
        <a:p>
          <a:r>
            <a:rPr lang="zh-CN" altLang="en-US" dirty="0"/>
            <a:t>财务处理</a:t>
          </a:r>
        </a:p>
      </dgm:t>
    </dgm:pt>
    <dgm:pt modelId="{95064331-F811-4F82-B519-F8F79C8313C5}" type="parTrans" cxnId="{DA95EBC1-7E89-4C27-A9C5-2F0029C4EF7B}">
      <dgm:prSet/>
      <dgm:spPr/>
      <dgm:t>
        <a:bodyPr/>
        <a:lstStyle/>
        <a:p>
          <a:endParaRPr lang="zh-CN" altLang="en-US"/>
        </a:p>
      </dgm:t>
    </dgm:pt>
    <dgm:pt modelId="{B03F07FE-DB61-4112-B392-242012CF97F7}" type="sibTrans" cxnId="{DA95EBC1-7E89-4C27-A9C5-2F0029C4EF7B}">
      <dgm:prSet/>
      <dgm:spPr/>
      <dgm:t>
        <a:bodyPr/>
        <a:lstStyle/>
        <a:p>
          <a:endParaRPr lang="zh-CN" altLang="en-US"/>
        </a:p>
      </dgm:t>
    </dgm:pt>
    <dgm:pt modelId="{307BE44F-1B81-4F30-B3AF-BA4E50649311}">
      <dgm:prSet phldrT="[文本]"/>
      <dgm:spPr/>
      <dgm:t>
        <a:bodyPr/>
        <a:lstStyle/>
        <a:p>
          <a:r>
            <a:rPr lang="zh-CN" altLang="en-US" dirty="0"/>
            <a:t>流动性</a:t>
          </a:r>
        </a:p>
      </dgm:t>
    </dgm:pt>
    <dgm:pt modelId="{A63900F5-0595-4024-87AD-69CDB00F9CF7}" type="parTrans" cxnId="{4E4210AC-4A48-4047-AD3A-75E9935E6836}">
      <dgm:prSet/>
      <dgm:spPr/>
      <dgm:t>
        <a:bodyPr/>
        <a:lstStyle/>
        <a:p>
          <a:endParaRPr lang="zh-CN" altLang="en-US"/>
        </a:p>
      </dgm:t>
    </dgm:pt>
    <dgm:pt modelId="{A409D4FD-9561-489C-961A-D6182ACBDB07}" type="sibTrans" cxnId="{4E4210AC-4A48-4047-AD3A-75E9935E6836}">
      <dgm:prSet/>
      <dgm:spPr/>
      <dgm:t>
        <a:bodyPr/>
        <a:lstStyle/>
        <a:p>
          <a:endParaRPr lang="zh-CN" altLang="en-US"/>
        </a:p>
      </dgm:t>
    </dgm:pt>
    <dgm:pt modelId="{38B3F409-CCD2-46C2-9855-53B29506286A}">
      <dgm:prSet phldrT="[文本]"/>
      <dgm:spPr/>
      <dgm:t>
        <a:bodyPr/>
        <a:lstStyle/>
        <a:p>
          <a:r>
            <a:rPr lang="zh-CN" altLang="en-US" dirty="0"/>
            <a:t>策略的有效性</a:t>
          </a:r>
        </a:p>
      </dgm:t>
    </dgm:pt>
    <dgm:pt modelId="{E0A2CB54-AA37-4835-88BF-0A193FD6CE55}" type="parTrans" cxnId="{B32F5015-BAA1-45D6-8862-62A099C5F5B8}">
      <dgm:prSet/>
      <dgm:spPr/>
      <dgm:t>
        <a:bodyPr/>
        <a:lstStyle/>
        <a:p>
          <a:endParaRPr lang="zh-CN" altLang="en-US"/>
        </a:p>
      </dgm:t>
    </dgm:pt>
    <dgm:pt modelId="{F7B4BD00-7871-464B-AA38-C50E1ECB9226}" type="sibTrans" cxnId="{B32F5015-BAA1-45D6-8862-62A099C5F5B8}">
      <dgm:prSet/>
      <dgm:spPr/>
      <dgm:t>
        <a:bodyPr/>
        <a:lstStyle/>
        <a:p>
          <a:endParaRPr lang="zh-CN" altLang="en-US"/>
        </a:p>
      </dgm:t>
    </dgm:pt>
    <dgm:pt modelId="{5BF844E6-65FF-4F34-BB6B-92294C337E34}">
      <dgm:prSet phldrT="[文本]"/>
      <dgm:spPr/>
      <dgm:t>
        <a:bodyPr/>
        <a:lstStyle/>
        <a:p>
          <a:r>
            <a:rPr lang="zh-CN" altLang="en-US" dirty="0"/>
            <a:t>监控头寸、及时处理</a:t>
          </a:r>
        </a:p>
      </dgm:t>
    </dgm:pt>
    <dgm:pt modelId="{4385787C-4CD6-49FB-A690-624DE407ECF8}" type="parTrans" cxnId="{8223A3F3-4012-4FDE-B7CB-3CDC58BE8D26}">
      <dgm:prSet/>
      <dgm:spPr/>
      <dgm:t>
        <a:bodyPr/>
        <a:lstStyle/>
        <a:p>
          <a:endParaRPr lang="zh-CN" altLang="en-US"/>
        </a:p>
      </dgm:t>
    </dgm:pt>
    <dgm:pt modelId="{AE9A75D2-177F-4AEE-A2A1-F7F5C6100069}" type="sibTrans" cxnId="{8223A3F3-4012-4FDE-B7CB-3CDC58BE8D26}">
      <dgm:prSet/>
      <dgm:spPr/>
      <dgm:t>
        <a:bodyPr/>
        <a:lstStyle/>
        <a:p>
          <a:endParaRPr lang="zh-CN" altLang="en-US"/>
        </a:p>
      </dgm:t>
    </dgm:pt>
    <dgm:pt modelId="{FE7DE5E9-0FB9-41EB-84D7-55838D7798D0}">
      <dgm:prSet phldrT="[文本]" phldr="1"/>
      <dgm:spPr/>
      <dgm:t>
        <a:bodyPr/>
        <a:lstStyle/>
        <a:p>
          <a:endParaRPr lang="zh-CN" altLang="en-US"/>
        </a:p>
      </dgm:t>
    </dgm:pt>
    <dgm:pt modelId="{A37BBEEC-E77A-427A-BF8B-0E748205D845}" type="parTrans" cxnId="{A08A033F-AF0A-488A-8453-ED26023C1E6C}">
      <dgm:prSet/>
      <dgm:spPr/>
      <dgm:t>
        <a:bodyPr/>
        <a:lstStyle/>
        <a:p>
          <a:endParaRPr lang="zh-CN" altLang="en-US"/>
        </a:p>
      </dgm:t>
    </dgm:pt>
    <dgm:pt modelId="{A75B7FC3-9BAE-4C3D-942D-8E397BBF5E0A}" type="sibTrans" cxnId="{A08A033F-AF0A-488A-8453-ED26023C1E6C}">
      <dgm:prSet/>
      <dgm:spPr/>
      <dgm:t>
        <a:bodyPr/>
        <a:lstStyle/>
        <a:p>
          <a:endParaRPr lang="zh-CN" altLang="en-US"/>
        </a:p>
      </dgm:t>
    </dgm:pt>
    <dgm:pt modelId="{16AE21A3-D5A5-4613-9511-7C513ECC6358}" type="pres">
      <dgm:prSet presAssocID="{1690F6D2-F6A8-4D4A-963A-944A605CBA00}" presName="Name0" presStyleCnt="0">
        <dgm:presLayoutVars>
          <dgm:chMax/>
          <dgm:chPref/>
          <dgm:dir/>
          <dgm:animLvl val="lvl"/>
        </dgm:presLayoutVars>
      </dgm:prSet>
      <dgm:spPr/>
    </dgm:pt>
    <dgm:pt modelId="{93092609-499A-4C09-9497-FC8BEF355933}" type="pres">
      <dgm:prSet presAssocID="{A8D32CCD-6D1B-4485-999C-CF7C3BA77DC7}" presName="composite" presStyleCnt="0"/>
      <dgm:spPr/>
    </dgm:pt>
    <dgm:pt modelId="{B6BFA55E-0082-4DFB-BEB8-47582B6C8698}" type="pres">
      <dgm:prSet presAssocID="{A8D32CCD-6D1B-4485-999C-CF7C3BA77DC7}" presName="Parent1" presStyleLbl="node1" presStyleIdx="0" presStyleCnt="6">
        <dgm:presLayoutVars>
          <dgm:chMax val="1"/>
          <dgm:chPref val="1"/>
          <dgm:bulletEnabled val="1"/>
        </dgm:presLayoutVars>
      </dgm:prSet>
      <dgm:spPr/>
    </dgm:pt>
    <dgm:pt modelId="{7FDA7F05-72E3-4DDB-8775-4B5D0BF61618}" type="pres">
      <dgm:prSet presAssocID="{A8D32CCD-6D1B-4485-999C-CF7C3BA77DC7}" presName="Childtext1" presStyleLbl="revTx" presStyleIdx="0" presStyleCnt="3">
        <dgm:presLayoutVars>
          <dgm:chMax val="0"/>
          <dgm:chPref val="0"/>
          <dgm:bulletEnabled val="1"/>
        </dgm:presLayoutVars>
      </dgm:prSet>
      <dgm:spPr/>
    </dgm:pt>
    <dgm:pt modelId="{D64C3FB1-D1BE-431D-BD3A-01E5C449D6A0}" type="pres">
      <dgm:prSet presAssocID="{A8D32CCD-6D1B-4485-999C-CF7C3BA77DC7}" presName="BalanceSpacing" presStyleCnt="0"/>
      <dgm:spPr/>
    </dgm:pt>
    <dgm:pt modelId="{1F8D059A-0C23-4F93-86EB-6EAD2AD75778}" type="pres">
      <dgm:prSet presAssocID="{A8D32CCD-6D1B-4485-999C-CF7C3BA77DC7}" presName="BalanceSpacing1" presStyleCnt="0"/>
      <dgm:spPr/>
    </dgm:pt>
    <dgm:pt modelId="{1A73E7E6-9227-4BC2-929D-3880FD866787}" type="pres">
      <dgm:prSet presAssocID="{305CB24E-F6DE-40FB-BFA0-84CDA3C33B7D}" presName="Accent1Text" presStyleLbl="node1" presStyleIdx="1" presStyleCnt="6"/>
      <dgm:spPr/>
    </dgm:pt>
    <dgm:pt modelId="{D8FF0715-03F4-4500-9CDA-6B1E8DA19E9D}" type="pres">
      <dgm:prSet presAssocID="{305CB24E-F6DE-40FB-BFA0-84CDA3C33B7D}" presName="spaceBetweenRectangles" presStyleCnt="0"/>
      <dgm:spPr/>
    </dgm:pt>
    <dgm:pt modelId="{B5259F0D-EE7A-40B6-9AC6-9EFC5F593314}" type="pres">
      <dgm:prSet presAssocID="{307BE44F-1B81-4F30-B3AF-BA4E50649311}" presName="composite" presStyleCnt="0"/>
      <dgm:spPr/>
    </dgm:pt>
    <dgm:pt modelId="{EAD6CE9B-65C1-446A-A47C-5F6FD2E301B0}" type="pres">
      <dgm:prSet presAssocID="{307BE44F-1B81-4F30-B3AF-BA4E50649311}" presName="Parent1" presStyleLbl="node1" presStyleIdx="2" presStyleCnt="6">
        <dgm:presLayoutVars>
          <dgm:chMax val="1"/>
          <dgm:chPref val="1"/>
          <dgm:bulletEnabled val="1"/>
        </dgm:presLayoutVars>
      </dgm:prSet>
      <dgm:spPr/>
    </dgm:pt>
    <dgm:pt modelId="{5B75CE19-4CBB-4B86-87E4-FEE9169DAFF0}" type="pres">
      <dgm:prSet presAssocID="{307BE44F-1B81-4F30-B3AF-BA4E50649311}" presName="Childtext1" presStyleLbl="revTx" presStyleIdx="1" presStyleCnt="3">
        <dgm:presLayoutVars>
          <dgm:chMax val="0"/>
          <dgm:chPref val="0"/>
          <dgm:bulletEnabled val="1"/>
        </dgm:presLayoutVars>
      </dgm:prSet>
      <dgm:spPr/>
    </dgm:pt>
    <dgm:pt modelId="{22D948DB-446F-4FE4-9721-9D8A530230B3}" type="pres">
      <dgm:prSet presAssocID="{307BE44F-1B81-4F30-B3AF-BA4E50649311}" presName="BalanceSpacing" presStyleCnt="0"/>
      <dgm:spPr/>
    </dgm:pt>
    <dgm:pt modelId="{A14EA171-7020-49FA-98CF-C517600DEF4C}" type="pres">
      <dgm:prSet presAssocID="{307BE44F-1B81-4F30-B3AF-BA4E50649311}" presName="BalanceSpacing1" presStyleCnt="0"/>
      <dgm:spPr/>
    </dgm:pt>
    <dgm:pt modelId="{64B5AACC-9D9D-49B1-A771-2F1260F47543}" type="pres">
      <dgm:prSet presAssocID="{A409D4FD-9561-489C-961A-D6182ACBDB07}" presName="Accent1Text" presStyleLbl="node1" presStyleIdx="3" presStyleCnt="6"/>
      <dgm:spPr/>
    </dgm:pt>
    <dgm:pt modelId="{FA9A4E94-6CDC-4B0B-9A5E-792295CE88E1}" type="pres">
      <dgm:prSet presAssocID="{A409D4FD-9561-489C-961A-D6182ACBDB07}" presName="spaceBetweenRectangles" presStyleCnt="0"/>
      <dgm:spPr/>
    </dgm:pt>
    <dgm:pt modelId="{B2273AA0-C9ED-4476-A747-24691A3ABA3F}" type="pres">
      <dgm:prSet presAssocID="{5BF844E6-65FF-4F34-BB6B-92294C337E34}" presName="composite" presStyleCnt="0"/>
      <dgm:spPr/>
    </dgm:pt>
    <dgm:pt modelId="{C982CC14-A7F1-4DB0-9F74-F05C6104FBFB}" type="pres">
      <dgm:prSet presAssocID="{5BF844E6-65FF-4F34-BB6B-92294C337E34}" presName="Parent1" presStyleLbl="node1" presStyleIdx="4" presStyleCnt="6">
        <dgm:presLayoutVars>
          <dgm:chMax val="1"/>
          <dgm:chPref val="1"/>
          <dgm:bulletEnabled val="1"/>
        </dgm:presLayoutVars>
      </dgm:prSet>
      <dgm:spPr/>
    </dgm:pt>
    <dgm:pt modelId="{0D7F1842-15A4-4BDD-9F7A-B6AEF15B7F94}" type="pres">
      <dgm:prSet presAssocID="{5BF844E6-65FF-4F34-BB6B-92294C337E34}" presName="Childtext1" presStyleLbl="revTx" presStyleIdx="2" presStyleCnt="3">
        <dgm:presLayoutVars>
          <dgm:chMax val="0"/>
          <dgm:chPref val="0"/>
          <dgm:bulletEnabled val="1"/>
        </dgm:presLayoutVars>
      </dgm:prSet>
      <dgm:spPr/>
    </dgm:pt>
    <dgm:pt modelId="{F932A81A-3796-44EC-8C11-D76CED0CFA07}" type="pres">
      <dgm:prSet presAssocID="{5BF844E6-65FF-4F34-BB6B-92294C337E34}" presName="BalanceSpacing" presStyleCnt="0"/>
      <dgm:spPr/>
    </dgm:pt>
    <dgm:pt modelId="{B1C1298D-900F-45BE-AF72-305DF6A067B2}" type="pres">
      <dgm:prSet presAssocID="{5BF844E6-65FF-4F34-BB6B-92294C337E34}" presName="BalanceSpacing1" presStyleCnt="0"/>
      <dgm:spPr/>
    </dgm:pt>
    <dgm:pt modelId="{B2B67191-8F16-415F-B9AA-DA72F8D7AA19}" type="pres">
      <dgm:prSet presAssocID="{AE9A75D2-177F-4AEE-A2A1-F7F5C6100069}" presName="Accent1Text" presStyleLbl="node1" presStyleIdx="5" presStyleCnt="6"/>
      <dgm:spPr/>
    </dgm:pt>
  </dgm:ptLst>
  <dgm:cxnLst>
    <dgm:cxn modelId="{B32F5015-BAA1-45D6-8862-62A099C5F5B8}" srcId="{307BE44F-1B81-4F30-B3AF-BA4E50649311}" destId="{38B3F409-CCD2-46C2-9855-53B29506286A}" srcOrd="0" destOrd="0" parTransId="{E0A2CB54-AA37-4835-88BF-0A193FD6CE55}" sibTransId="{F7B4BD00-7871-464B-AA38-C50E1ECB9226}"/>
    <dgm:cxn modelId="{99BA2B19-7132-4BDB-AF95-CC60585DDB10}" type="presOf" srcId="{277697F8-3177-473F-995B-95E3A96B5F38}" destId="{7FDA7F05-72E3-4DDB-8775-4B5D0BF61618}" srcOrd="0" destOrd="0" presId="urn:microsoft.com/office/officeart/2008/layout/AlternatingHexagons"/>
    <dgm:cxn modelId="{C45D1839-74D6-4486-940E-76B58DC84EFA}" type="presOf" srcId="{307BE44F-1B81-4F30-B3AF-BA4E50649311}" destId="{EAD6CE9B-65C1-446A-A47C-5F6FD2E301B0}" srcOrd="0" destOrd="0" presId="urn:microsoft.com/office/officeart/2008/layout/AlternatingHexagons"/>
    <dgm:cxn modelId="{346E2039-A687-4644-882F-05793EF8DA66}" type="presOf" srcId="{A409D4FD-9561-489C-961A-D6182ACBDB07}" destId="{64B5AACC-9D9D-49B1-A771-2F1260F47543}" srcOrd="0" destOrd="0" presId="urn:microsoft.com/office/officeart/2008/layout/AlternatingHexagons"/>
    <dgm:cxn modelId="{A08A033F-AF0A-488A-8453-ED26023C1E6C}" srcId="{5BF844E6-65FF-4F34-BB6B-92294C337E34}" destId="{FE7DE5E9-0FB9-41EB-84D7-55838D7798D0}" srcOrd="0" destOrd="0" parTransId="{A37BBEEC-E77A-427A-BF8B-0E748205D845}" sibTransId="{A75B7FC3-9BAE-4C3D-942D-8E397BBF5E0A}"/>
    <dgm:cxn modelId="{F81E665E-AB6B-49A5-BAB7-392D0BBF3DCA}" type="presOf" srcId="{FE7DE5E9-0FB9-41EB-84D7-55838D7798D0}" destId="{0D7F1842-15A4-4BDD-9F7A-B6AEF15B7F94}" srcOrd="0" destOrd="0" presId="urn:microsoft.com/office/officeart/2008/layout/AlternatingHexagons"/>
    <dgm:cxn modelId="{0550A350-45FC-401F-A381-C24FD9CFABB8}" srcId="{1690F6D2-F6A8-4D4A-963A-944A605CBA00}" destId="{A8D32CCD-6D1B-4485-999C-CF7C3BA77DC7}" srcOrd="0" destOrd="0" parTransId="{CB28177A-BC53-4A1E-A48D-CDDD08DAE0D8}" sibTransId="{305CB24E-F6DE-40FB-BFA0-84CDA3C33B7D}"/>
    <dgm:cxn modelId="{D9B48C7B-A86C-4608-B2FB-970D763D49E9}" type="presOf" srcId="{38B3F409-CCD2-46C2-9855-53B29506286A}" destId="{5B75CE19-4CBB-4B86-87E4-FEE9169DAFF0}" srcOrd="0" destOrd="0" presId="urn:microsoft.com/office/officeart/2008/layout/AlternatingHexagons"/>
    <dgm:cxn modelId="{5EAC538D-A2C9-4467-980B-21E70A6B3D5D}" type="presOf" srcId="{5BF844E6-65FF-4F34-BB6B-92294C337E34}" destId="{C982CC14-A7F1-4DB0-9F74-F05C6104FBFB}" srcOrd="0" destOrd="0" presId="urn:microsoft.com/office/officeart/2008/layout/AlternatingHexagons"/>
    <dgm:cxn modelId="{4E4210AC-4A48-4047-AD3A-75E9935E6836}" srcId="{1690F6D2-F6A8-4D4A-963A-944A605CBA00}" destId="{307BE44F-1B81-4F30-B3AF-BA4E50649311}" srcOrd="1" destOrd="0" parTransId="{A63900F5-0595-4024-87AD-69CDB00F9CF7}" sibTransId="{A409D4FD-9561-489C-961A-D6182ACBDB07}"/>
    <dgm:cxn modelId="{DA95EBC1-7E89-4C27-A9C5-2F0029C4EF7B}" srcId="{A8D32CCD-6D1B-4485-999C-CF7C3BA77DC7}" destId="{277697F8-3177-473F-995B-95E3A96B5F38}" srcOrd="0" destOrd="0" parTransId="{95064331-F811-4F82-B519-F8F79C8313C5}" sibTransId="{B03F07FE-DB61-4112-B392-242012CF97F7}"/>
    <dgm:cxn modelId="{AAFE54C6-C28B-4265-9B65-4C66936C3C5F}" type="presOf" srcId="{1690F6D2-F6A8-4D4A-963A-944A605CBA00}" destId="{16AE21A3-D5A5-4613-9511-7C513ECC6358}" srcOrd="0" destOrd="0" presId="urn:microsoft.com/office/officeart/2008/layout/AlternatingHexagons"/>
    <dgm:cxn modelId="{B2FB78E3-2072-4835-B60B-9A37DBFA62A8}" type="presOf" srcId="{305CB24E-F6DE-40FB-BFA0-84CDA3C33B7D}" destId="{1A73E7E6-9227-4BC2-929D-3880FD866787}" srcOrd="0" destOrd="0" presId="urn:microsoft.com/office/officeart/2008/layout/AlternatingHexagons"/>
    <dgm:cxn modelId="{B9B2B3EC-9744-4407-B7CE-46157E459DAD}" type="presOf" srcId="{AE9A75D2-177F-4AEE-A2A1-F7F5C6100069}" destId="{B2B67191-8F16-415F-B9AA-DA72F8D7AA19}" srcOrd="0" destOrd="0" presId="urn:microsoft.com/office/officeart/2008/layout/AlternatingHexagons"/>
    <dgm:cxn modelId="{8223A3F3-4012-4FDE-B7CB-3CDC58BE8D26}" srcId="{1690F6D2-F6A8-4D4A-963A-944A605CBA00}" destId="{5BF844E6-65FF-4F34-BB6B-92294C337E34}" srcOrd="2" destOrd="0" parTransId="{4385787C-4CD6-49FB-A690-624DE407ECF8}" sibTransId="{AE9A75D2-177F-4AEE-A2A1-F7F5C6100069}"/>
    <dgm:cxn modelId="{A59FC8FE-460D-4C9E-A2D1-46B52F81B81E}" type="presOf" srcId="{A8D32CCD-6D1B-4485-999C-CF7C3BA77DC7}" destId="{B6BFA55E-0082-4DFB-BEB8-47582B6C8698}" srcOrd="0" destOrd="0" presId="urn:microsoft.com/office/officeart/2008/layout/AlternatingHexagons"/>
    <dgm:cxn modelId="{69371B74-D942-4BE8-88FF-D4705D941523}" type="presParOf" srcId="{16AE21A3-D5A5-4613-9511-7C513ECC6358}" destId="{93092609-499A-4C09-9497-FC8BEF355933}" srcOrd="0" destOrd="0" presId="urn:microsoft.com/office/officeart/2008/layout/AlternatingHexagons"/>
    <dgm:cxn modelId="{3092C8D8-F80A-4F4E-8630-7C27CFCAFAC8}" type="presParOf" srcId="{93092609-499A-4C09-9497-FC8BEF355933}" destId="{B6BFA55E-0082-4DFB-BEB8-47582B6C8698}" srcOrd="0" destOrd="0" presId="urn:microsoft.com/office/officeart/2008/layout/AlternatingHexagons"/>
    <dgm:cxn modelId="{B71E34F2-EF94-4DE5-8111-1BB2BD67A108}" type="presParOf" srcId="{93092609-499A-4C09-9497-FC8BEF355933}" destId="{7FDA7F05-72E3-4DDB-8775-4B5D0BF61618}" srcOrd="1" destOrd="0" presId="urn:microsoft.com/office/officeart/2008/layout/AlternatingHexagons"/>
    <dgm:cxn modelId="{94C1F050-C0D5-43DC-A96A-863B4E2E27ED}" type="presParOf" srcId="{93092609-499A-4C09-9497-FC8BEF355933}" destId="{D64C3FB1-D1BE-431D-BD3A-01E5C449D6A0}" srcOrd="2" destOrd="0" presId="urn:microsoft.com/office/officeart/2008/layout/AlternatingHexagons"/>
    <dgm:cxn modelId="{770BC761-45BF-4D53-B83B-09DDA9630911}" type="presParOf" srcId="{93092609-499A-4C09-9497-FC8BEF355933}" destId="{1F8D059A-0C23-4F93-86EB-6EAD2AD75778}" srcOrd="3" destOrd="0" presId="urn:microsoft.com/office/officeart/2008/layout/AlternatingHexagons"/>
    <dgm:cxn modelId="{5C8934EB-A2E4-4F03-BABD-34A5166B5C5E}" type="presParOf" srcId="{93092609-499A-4C09-9497-FC8BEF355933}" destId="{1A73E7E6-9227-4BC2-929D-3880FD866787}" srcOrd="4" destOrd="0" presId="urn:microsoft.com/office/officeart/2008/layout/AlternatingHexagons"/>
    <dgm:cxn modelId="{FBB1495C-D7A9-40C9-BFCE-31CBB6FE87B4}" type="presParOf" srcId="{16AE21A3-D5A5-4613-9511-7C513ECC6358}" destId="{D8FF0715-03F4-4500-9CDA-6B1E8DA19E9D}" srcOrd="1" destOrd="0" presId="urn:microsoft.com/office/officeart/2008/layout/AlternatingHexagons"/>
    <dgm:cxn modelId="{119A6ECE-6036-4A3C-844C-DD3310BA875F}" type="presParOf" srcId="{16AE21A3-D5A5-4613-9511-7C513ECC6358}" destId="{B5259F0D-EE7A-40B6-9AC6-9EFC5F593314}" srcOrd="2" destOrd="0" presId="urn:microsoft.com/office/officeart/2008/layout/AlternatingHexagons"/>
    <dgm:cxn modelId="{737E7AB0-2530-4410-96F7-CCF06749BC18}" type="presParOf" srcId="{B5259F0D-EE7A-40B6-9AC6-9EFC5F593314}" destId="{EAD6CE9B-65C1-446A-A47C-5F6FD2E301B0}" srcOrd="0" destOrd="0" presId="urn:microsoft.com/office/officeart/2008/layout/AlternatingHexagons"/>
    <dgm:cxn modelId="{4CC904B5-5976-4D12-86E7-0AD188BC3C04}" type="presParOf" srcId="{B5259F0D-EE7A-40B6-9AC6-9EFC5F593314}" destId="{5B75CE19-4CBB-4B86-87E4-FEE9169DAFF0}" srcOrd="1" destOrd="0" presId="urn:microsoft.com/office/officeart/2008/layout/AlternatingHexagons"/>
    <dgm:cxn modelId="{6222B4A4-8510-4C3F-81F9-D09C0B9DD1E0}" type="presParOf" srcId="{B5259F0D-EE7A-40B6-9AC6-9EFC5F593314}" destId="{22D948DB-446F-4FE4-9721-9D8A530230B3}" srcOrd="2" destOrd="0" presId="urn:microsoft.com/office/officeart/2008/layout/AlternatingHexagons"/>
    <dgm:cxn modelId="{1AE7BBAB-77D8-4942-9680-17782EADC970}" type="presParOf" srcId="{B5259F0D-EE7A-40B6-9AC6-9EFC5F593314}" destId="{A14EA171-7020-49FA-98CF-C517600DEF4C}" srcOrd="3" destOrd="0" presId="urn:microsoft.com/office/officeart/2008/layout/AlternatingHexagons"/>
    <dgm:cxn modelId="{85C63E5F-0221-4A8C-8CDB-A5E7D0307811}" type="presParOf" srcId="{B5259F0D-EE7A-40B6-9AC6-9EFC5F593314}" destId="{64B5AACC-9D9D-49B1-A771-2F1260F47543}" srcOrd="4" destOrd="0" presId="urn:microsoft.com/office/officeart/2008/layout/AlternatingHexagons"/>
    <dgm:cxn modelId="{01172AA9-434C-4EB1-8F7C-A10D5C7D98F1}" type="presParOf" srcId="{16AE21A3-D5A5-4613-9511-7C513ECC6358}" destId="{FA9A4E94-6CDC-4B0B-9A5E-792295CE88E1}" srcOrd="3" destOrd="0" presId="urn:microsoft.com/office/officeart/2008/layout/AlternatingHexagons"/>
    <dgm:cxn modelId="{2F898073-CDA8-4BB2-9B16-E65404AE2F33}" type="presParOf" srcId="{16AE21A3-D5A5-4613-9511-7C513ECC6358}" destId="{B2273AA0-C9ED-4476-A747-24691A3ABA3F}" srcOrd="4" destOrd="0" presId="urn:microsoft.com/office/officeart/2008/layout/AlternatingHexagons"/>
    <dgm:cxn modelId="{10D6EC14-7D90-45D4-9A62-88B4D9B0A233}" type="presParOf" srcId="{B2273AA0-C9ED-4476-A747-24691A3ABA3F}" destId="{C982CC14-A7F1-4DB0-9F74-F05C6104FBFB}" srcOrd="0" destOrd="0" presId="urn:microsoft.com/office/officeart/2008/layout/AlternatingHexagons"/>
    <dgm:cxn modelId="{ABC9C4F8-6953-44E4-A990-E16C8E93FBDA}" type="presParOf" srcId="{B2273AA0-C9ED-4476-A747-24691A3ABA3F}" destId="{0D7F1842-15A4-4BDD-9F7A-B6AEF15B7F94}" srcOrd="1" destOrd="0" presId="urn:microsoft.com/office/officeart/2008/layout/AlternatingHexagons"/>
    <dgm:cxn modelId="{515ECF20-BF8E-49A9-AF97-96F3BFE53A1A}" type="presParOf" srcId="{B2273AA0-C9ED-4476-A747-24691A3ABA3F}" destId="{F932A81A-3796-44EC-8C11-D76CED0CFA07}" srcOrd="2" destOrd="0" presId="urn:microsoft.com/office/officeart/2008/layout/AlternatingHexagons"/>
    <dgm:cxn modelId="{11D276C3-1E76-4868-8BBF-E78A5DE4ADA9}" type="presParOf" srcId="{B2273AA0-C9ED-4476-A747-24691A3ABA3F}" destId="{B1C1298D-900F-45BE-AF72-305DF6A067B2}" srcOrd="3" destOrd="0" presId="urn:microsoft.com/office/officeart/2008/layout/AlternatingHexagons"/>
    <dgm:cxn modelId="{5F50C1C4-DBC7-4B89-85AC-1AEAA75C261E}" type="presParOf" srcId="{B2273AA0-C9ED-4476-A747-24691A3ABA3F}" destId="{B2B67191-8F16-415F-B9AA-DA72F8D7AA1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ED8789-BF25-48D0-BE8B-8638C86F2D22}" type="doc">
      <dgm:prSet loTypeId="urn:microsoft.com/office/officeart/2005/8/layout/vList3" loCatId="list" qsTypeId="urn:microsoft.com/office/officeart/2005/8/quickstyle/3d1" qsCatId="3D" csTypeId="urn:microsoft.com/office/officeart/2005/8/colors/colorful4" csCatId="colorful" phldr="1"/>
      <dgm:spPr/>
    </dgm:pt>
    <dgm:pt modelId="{0D8D8C12-F2E4-4394-B154-B7DC001C6F92}">
      <dgm:prSet phldrT="[文本]"/>
      <dgm:spPr/>
      <dgm:t>
        <a:bodyPr/>
        <a:lstStyle/>
        <a:p>
          <a:pPr algn="ctr"/>
          <a:r>
            <a:rPr lang="zh-CN" altLang="en-US" dirty="0"/>
            <a:t>期货公司内部控制</a:t>
          </a:r>
        </a:p>
      </dgm:t>
    </dgm:pt>
    <dgm:pt modelId="{C949366A-9C7E-48F5-9843-6A7A5A94F9DC}" type="parTrans" cxnId="{DE8744D0-C06F-43A8-829E-02F71FDDD43E}">
      <dgm:prSet/>
      <dgm:spPr/>
      <dgm:t>
        <a:bodyPr/>
        <a:lstStyle/>
        <a:p>
          <a:pPr algn="ctr"/>
          <a:endParaRPr lang="zh-CN" altLang="en-US"/>
        </a:p>
      </dgm:t>
    </dgm:pt>
    <dgm:pt modelId="{F587202A-9FEA-49E0-95C7-8D1B67BD8C36}" type="sibTrans" cxnId="{DE8744D0-C06F-43A8-829E-02F71FDDD43E}">
      <dgm:prSet/>
      <dgm:spPr/>
      <dgm:t>
        <a:bodyPr/>
        <a:lstStyle/>
        <a:p>
          <a:pPr algn="ctr"/>
          <a:endParaRPr lang="zh-CN" altLang="en-US"/>
        </a:p>
      </dgm:t>
    </dgm:pt>
    <dgm:pt modelId="{FD6A2EA2-89D6-4EA2-BFCD-90A138B7FECE}">
      <dgm:prSet phldrT="[文本]"/>
      <dgm:spPr/>
      <dgm:t>
        <a:bodyPr/>
        <a:lstStyle/>
        <a:p>
          <a:pPr algn="ctr"/>
          <a:r>
            <a:rPr lang="zh-CN" altLang="en-US" dirty="0"/>
            <a:t>期货公司合规风险</a:t>
          </a:r>
        </a:p>
      </dgm:t>
    </dgm:pt>
    <dgm:pt modelId="{366D49D5-DE99-433B-A204-673E007FD8EF}" type="parTrans" cxnId="{0902E833-F120-4EC6-98C6-79B95B324661}">
      <dgm:prSet/>
      <dgm:spPr/>
      <dgm:t>
        <a:bodyPr/>
        <a:lstStyle/>
        <a:p>
          <a:pPr algn="ctr"/>
          <a:endParaRPr lang="zh-CN" altLang="en-US"/>
        </a:p>
      </dgm:t>
    </dgm:pt>
    <dgm:pt modelId="{B341F347-A997-4424-9B66-AA08B3236B45}" type="sibTrans" cxnId="{0902E833-F120-4EC6-98C6-79B95B324661}">
      <dgm:prSet/>
      <dgm:spPr/>
      <dgm:t>
        <a:bodyPr/>
        <a:lstStyle/>
        <a:p>
          <a:pPr algn="ctr"/>
          <a:endParaRPr lang="zh-CN" altLang="en-US"/>
        </a:p>
      </dgm:t>
    </dgm:pt>
    <dgm:pt modelId="{B612C7D2-0D0D-4D81-A1C4-75E6DA26B18D}">
      <dgm:prSet phldrT="[文本]"/>
      <dgm:spPr/>
      <dgm:t>
        <a:bodyPr/>
        <a:lstStyle/>
        <a:p>
          <a:pPr algn="ctr"/>
          <a:r>
            <a:rPr lang="zh-CN" altLang="en-US" dirty="0"/>
            <a:t>期货公司风险管理</a:t>
          </a:r>
        </a:p>
      </dgm:t>
    </dgm:pt>
    <dgm:pt modelId="{FD6E6156-4299-4E4D-A79C-66CD2FB1DDF5}" type="parTrans" cxnId="{125C7E81-BF12-4E51-A601-39BA07752908}">
      <dgm:prSet/>
      <dgm:spPr/>
      <dgm:t>
        <a:bodyPr/>
        <a:lstStyle/>
        <a:p>
          <a:pPr algn="ctr"/>
          <a:endParaRPr lang="zh-CN" altLang="en-US"/>
        </a:p>
      </dgm:t>
    </dgm:pt>
    <dgm:pt modelId="{4746B03B-C489-44BE-A7DE-521CD53B828C}" type="sibTrans" cxnId="{125C7E81-BF12-4E51-A601-39BA07752908}">
      <dgm:prSet/>
      <dgm:spPr/>
      <dgm:t>
        <a:bodyPr/>
        <a:lstStyle/>
        <a:p>
          <a:pPr algn="ctr"/>
          <a:endParaRPr lang="zh-CN" altLang="en-US"/>
        </a:p>
      </dgm:t>
    </dgm:pt>
    <dgm:pt modelId="{2A5CDB44-4CCE-4729-B2E3-D708FCA98AD4}" type="pres">
      <dgm:prSet presAssocID="{40ED8789-BF25-48D0-BE8B-8638C86F2D22}" presName="linearFlow" presStyleCnt="0">
        <dgm:presLayoutVars>
          <dgm:dir/>
          <dgm:resizeHandles val="exact"/>
        </dgm:presLayoutVars>
      </dgm:prSet>
      <dgm:spPr/>
    </dgm:pt>
    <dgm:pt modelId="{7E6CC24F-2851-40A6-90FC-FAE2A8B38E9E}" type="pres">
      <dgm:prSet presAssocID="{0D8D8C12-F2E4-4394-B154-B7DC001C6F92}" presName="composite" presStyleCnt="0"/>
      <dgm:spPr/>
    </dgm:pt>
    <dgm:pt modelId="{8D3E4E1D-F116-478B-8257-3DC9E6DE2A94}" type="pres">
      <dgm:prSet presAssocID="{0D8D8C12-F2E4-4394-B154-B7DC001C6F92}"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pt>
    <dgm:pt modelId="{B8F53D92-4E3B-4B57-A4E0-564AC08FECD3}" type="pres">
      <dgm:prSet presAssocID="{0D8D8C12-F2E4-4394-B154-B7DC001C6F92}" presName="txShp" presStyleLbl="node1" presStyleIdx="0" presStyleCnt="3">
        <dgm:presLayoutVars>
          <dgm:bulletEnabled val="1"/>
        </dgm:presLayoutVars>
      </dgm:prSet>
      <dgm:spPr/>
    </dgm:pt>
    <dgm:pt modelId="{19728A79-9A45-4AC7-9564-331612EB1BF0}" type="pres">
      <dgm:prSet presAssocID="{F587202A-9FEA-49E0-95C7-8D1B67BD8C36}" presName="spacing" presStyleCnt="0"/>
      <dgm:spPr/>
    </dgm:pt>
    <dgm:pt modelId="{2A810EA4-7B06-4CA9-907E-1BC0BEA65148}" type="pres">
      <dgm:prSet presAssocID="{FD6A2EA2-89D6-4EA2-BFCD-90A138B7FECE}" presName="composite" presStyleCnt="0"/>
      <dgm:spPr/>
    </dgm:pt>
    <dgm:pt modelId="{E60E6D44-0F97-4E38-959B-43299E049474}" type="pres">
      <dgm:prSet presAssocID="{FD6A2EA2-89D6-4EA2-BFCD-90A138B7FECE}"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dgm:spPr>
    </dgm:pt>
    <dgm:pt modelId="{D1C08384-18DB-44FF-82C9-D0CB68689CB6}" type="pres">
      <dgm:prSet presAssocID="{FD6A2EA2-89D6-4EA2-BFCD-90A138B7FECE}" presName="txShp" presStyleLbl="node1" presStyleIdx="1" presStyleCnt="3">
        <dgm:presLayoutVars>
          <dgm:bulletEnabled val="1"/>
        </dgm:presLayoutVars>
      </dgm:prSet>
      <dgm:spPr/>
    </dgm:pt>
    <dgm:pt modelId="{2B7506C5-AA87-423B-B138-91C7A45270B9}" type="pres">
      <dgm:prSet presAssocID="{B341F347-A997-4424-9B66-AA08B3236B45}" presName="spacing" presStyleCnt="0"/>
      <dgm:spPr/>
    </dgm:pt>
    <dgm:pt modelId="{47690621-5C92-4259-9A63-0554FD8D2478}" type="pres">
      <dgm:prSet presAssocID="{B612C7D2-0D0D-4D81-A1C4-75E6DA26B18D}" presName="composite" presStyleCnt="0"/>
      <dgm:spPr/>
    </dgm:pt>
    <dgm:pt modelId="{E03A3E10-6AA0-49F0-9A7B-A99316178175}" type="pres">
      <dgm:prSet presAssocID="{B612C7D2-0D0D-4D81-A1C4-75E6DA26B18D}"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pt>
    <dgm:pt modelId="{8ACE569A-9AF5-4C0B-A047-DB367D2185BC}" type="pres">
      <dgm:prSet presAssocID="{B612C7D2-0D0D-4D81-A1C4-75E6DA26B18D}" presName="txShp" presStyleLbl="node1" presStyleIdx="2" presStyleCnt="3">
        <dgm:presLayoutVars>
          <dgm:bulletEnabled val="1"/>
        </dgm:presLayoutVars>
      </dgm:prSet>
      <dgm:spPr/>
    </dgm:pt>
  </dgm:ptLst>
  <dgm:cxnLst>
    <dgm:cxn modelId="{0902E833-F120-4EC6-98C6-79B95B324661}" srcId="{40ED8789-BF25-48D0-BE8B-8638C86F2D22}" destId="{FD6A2EA2-89D6-4EA2-BFCD-90A138B7FECE}" srcOrd="1" destOrd="0" parTransId="{366D49D5-DE99-433B-A204-673E007FD8EF}" sibTransId="{B341F347-A997-4424-9B66-AA08B3236B45}"/>
    <dgm:cxn modelId="{771F1E6A-072E-42CF-8BA4-E6D351303886}" type="presOf" srcId="{FD6A2EA2-89D6-4EA2-BFCD-90A138B7FECE}" destId="{D1C08384-18DB-44FF-82C9-D0CB68689CB6}" srcOrd="0" destOrd="0" presId="urn:microsoft.com/office/officeart/2005/8/layout/vList3"/>
    <dgm:cxn modelId="{5F99ED79-4129-4163-8C16-94EC15977041}" type="presOf" srcId="{0D8D8C12-F2E4-4394-B154-B7DC001C6F92}" destId="{B8F53D92-4E3B-4B57-A4E0-564AC08FECD3}" srcOrd="0" destOrd="0" presId="urn:microsoft.com/office/officeart/2005/8/layout/vList3"/>
    <dgm:cxn modelId="{125C7E81-BF12-4E51-A601-39BA07752908}" srcId="{40ED8789-BF25-48D0-BE8B-8638C86F2D22}" destId="{B612C7D2-0D0D-4D81-A1C4-75E6DA26B18D}" srcOrd="2" destOrd="0" parTransId="{FD6E6156-4299-4E4D-A79C-66CD2FB1DDF5}" sibTransId="{4746B03B-C489-44BE-A7DE-521CD53B828C}"/>
    <dgm:cxn modelId="{11766BC3-A933-42B4-B2C4-316DD0FC3040}" type="presOf" srcId="{B612C7D2-0D0D-4D81-A1C4-75E6DA26B18D}" destId="{8ACE569A-9AF5-4C0B-A047-DB367D2185BC}" srcOrd="0" destOrd="0" presId="urn:microsoft.com/office/officeart/2005/8/layout/vList3"/>
    <dgm:cxn modelId="{DE8744D0-C06F-43A8-829E-02F71FDDD43E}" srcId="{40ED8789-BF25-48D0-BE8B-8638C86F2D22}" destId="{0D8D8C12-F2E4-4394-B154-B7DC001C6F92}" srcOrd="0" destOrd="0" parTransId="{C949366A-9C7E-48F5-9843-6A7A5A94F9DC}" sibTransId="{F587202A-9FEA-49E0-95C7-8D1B67BD8C36}"/>
    <dgm:cxn modelId="{4ECF92D7-8B95-4977-81E5-5F2CDFCD41FB}" type="presOf" srcId="{40ED8789-BF25-48D0-BE8B-8638C86F2D22}" destId="{2A5CDB44-4CCE-4729-B2E3-D708FCA98AD4}" srcOrd="0" destOrd="0" presId="urn:microsoft.com/office/officeart/2005/8/layout/vList3"/>
    <dgm:cxn modelId="{121C38FA-611E-4458-A37E-26BE33235635}" type="presParOf" srcId="{2A5CDB44-4CCE-4729-B2E3-D708FCA98AD4}" destId="{7E6CC24F-2851-40A6-90FC-FAE2A8B38E9E}" srcOrd="0" destOrd="0" presId="urn:microsoft.com/office/officeart/2005/8/layout/vList3"/>
    <dgm:cxn modelId="{6EBBEA82-937D-453A-90E5-453B25D6D110}" type="presParOf" srcId="{7E6CC24F-2851-40A6-90FC-FAE2A8B38E9E}" destId="{8D3E4E1D-F116-478B-8257-3DC9E6DE2A94}" srcOrd="0" destOrd="0" presId="urn:microsoft.com/office/officeart/2005/8/layout/vList3"/>
    <dgm:cxn modelId="{B1F0DBE9-A4D4-4CB5-9D9F-3891E186FD73}" type="presParOf" srcId="{7E6CC24F-2851-40A6-90FC-FAE2A8B38E9E}" destId="{B8F53D92-4E3B-4B57-A4E0-564AC08FECD3}" srcOrd="1" destOrd="0" presId="urn:microsoft.com/office/officeart/2005/8/layout/vList3"/>
    <dgm:cxn modelId="{E62CD771-A7CF-477F-9090-EBC814BA3529}" type="presParOf" srcId="{2A5CDB44-4CCE-4729-B2E3-D708FCA98AD4}" destId="{19728A79-9A45-4AC7-9564-331612EB1BF0}" srcOrd="1" destOrd="0" presId="urn:microsoft.com/office/officeart/2005/8/layout/vList3"/>
    <dgm:cxn modelId="{A719E0AB-354C-4BC8-BA0B-F80DAEDEC935}" type="presParOf" srcId="{2A5CDB44-4CCE-4729-B2E3-D708FCA98AD4}" destId="{2A810EA4-7B06-4CA9-907E-1BC0BEA65148}" srcOrd="2" destOrd="0" presId="urn:microsoft.com/office/officeart/2005/8/layout/vList3"/>
    <dgm:cxn modelId="{6605FD1F-E25F-4ECC-B897-D5D5D01BC25E}" type="presParOf" srcId="{2A810EA4-7B06-4CA9-907E-1BC0BEA65148}" destId="{E60E6D44-0F97-4E38-959B-43299E049474}" srcOrd="0" destOrd="0" presId="urn:microsoft.com/office/officeart/2005/8/layout/vList3"/>
    <dgm:cxn modelId="{53EB4D98-28F7-4769-B2E9-6FF9EE688C72}" type="presParOf" srcId="{2A810EA4-7B06-4CA9-907E-1BC0BEA65148}" destId="{D1C08384-18DB-44FF-82C9-D0CB68689CB6}" srcOrd="1" destOrd="0" presId="urn:microsoft.com/office/officeart/2005/8/layout/vList3"/>
    <dgm:cxn modelId="{B97D2ECB-B2C9-4069-A12C-0DF445DEDCB8}" type="presParOf" srcId="{2A5CDB44-4CCE-4729-B2E3-D708FCA98AD4}" destId="{2B7506C5-AA87-423B-B138-91C7A45270B9}" srcOrd="3" destOrd="0" presId="urn:microsoft.com/office/officeart/2005/8/layout/vList3"/>
    <dgm:cxn modelId="{1C939221-BF37-49E8-95B0-49B27D381B1F}" type="presParOf" srcId="{2A5CDB44-4CCE-4729-B2E3-D708FCA98AD4}" destId="{47690621-5C92-4259-9A63-0554FD8D2478}" srcOrd="4" destOrd="0" presId="urn:microsoft.com/office/officeart/2005/8/layout/vList3"/>
    <dgm:cxn modelId="{2A1084C4-766A-4EBE-8664-91FAC8E3600A}" type="presParOf" srcId="{47690621-5C92-4259-9A63-0554FD8D2478}" destId="{E03A3E10-6AA0-49F0-9A7B-A99316178175}" srcOrd="0" destOrd="0" presId="urn:microsoft.com/office/officeart/2005/8/layout/vList3"/>
    <dgm:cxn modelId="{BFEDB876-F9DA-4D00-9AE4-767F63CEBF69}" type="presParOf" srcId="{47690621-5C92-4259-9A63-0554FD8D2478}" destId="{8ACE569A-9AF5-4C0B-A047-DB367D2185B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4007C1-1758-40BC-A24D-5BB8A74C48E1}" type="doc">
      <dgm:prSet loTypeId="urn:microsoft.com/office/officeart/2008/layout/RadialCluster" loCatId="relationship" qsTypeId="urn:microsoft.com/office/officeart/2005/8/quickstyle/3d1" qsCatId="3D" csTypeId="urn:microsoft.com/office/officeart/2005/8/colors/accent2_3" csCatId="accent2" phldr="1"/>
      <dgm:spPr/>
      <dgm:t>
        <a:bodyPr/>
        <a:lstStyle/>
        <a:p>
          <a:endParaRPr lang="zh-CN" altLang="en-US"/>
        </a:p>
      </dgm:t>
    </dgm:pt>
    <dgm:pt modelId="{FF0556FB-A702-416D-A54F-AF98C0D27CD1}">
      <dgm:prSet phldrT="[文本]"/>
      <dgm:spPr/>
      <dgm:t>
        <a:bodyPr/>
        <a:lstStyle/>
        <a:p>
          <a:r>
            <a:rPr lang="zh-CN" altLang="en-US" dirty="0"/>
            <a:t>董事会</a:t>
          </a:r>
        </a:p>
      </dgm:t>
    </dgm:pt>
    <dgm:pt modelId="{84A9C4E8-C564-46A9-A038-023DC8761A2D}" type="parTrans" cxnId="{EAD9CE0C-0983-4E73-9D52-9204ED326200}">
      <dgm:prSet/>
      <dgm:spPr/>
      <dgm:t>
        <a:bodyPr/>
        <a:lstStyle/>
        <a:p>
          <a:endParaRPr lang="zh-CN" altLang="en-US"/>
        </a:p>
      </dgm:t>
    </dgm:pt>
    <dgm:pt modelId="{3FDC3661-8C69-4926-A76D-CBEDC41EED11}" type="sibTrans" cxnId="{EAD9CE0C-0983-4E73-9D52-9204ED326200}">
      <dgm:prSet/>
      <dgm:spPr/>
      <dgm:t>
        <a:bodyPr/>
        <a:lstStyle/>
        <a:p>
          <a:endParaRPr lang="zh-CN" altLang="en-US"/>
        </a:p>
      </dgm:t>
    </dgm:pt>
    <dgm:pt modelId="{6EB532B7-DF3C-4994-A1A4-0B0432055AB7}">
      <dgm:prSet phldrT="[文本]" custT="1"/>
      <dgm:spPr/>
      <dgm:t>
        <a:bodyPr/>
        <a:lstStyle/>
        <a:p>
          <a:r>
            <a:rPr lang="zh-CN" altLang="en-US" sz="2000" dirty="0"/>
            <a:t>股东</a:t>
          </a:r>
        </a:p>
      </dgm:t>
    </dgm:pt>
    <dgm:pt modelId="{B751E654-FE0A-4BCD-8FA9-3BB44D93BC32}" type="parTrans" cxnId="{8069DD7D-2186-48F9-B570-BF5E119C4F25}">
      <dgm:prSet/>
      <dgm:spPr/>
      <dgm:t>
        <a:bodyPr/>
        <a:lstStyle/>
        <a:p>
          <a:endParaRPr lang="zh-CN" altLang="en-US"/>
        </a:p>
      </dgm:t>
    </dgm:pt>
    <dgm:pt modelId="{F414F053-CE84-4879-85E7-22317D23ECDB}" type="sibTrans" cxnId="{8069DD7D-2186-48F9-B570-BF5E119C4F25}">
      <dgm:prSet/>
      <dgm:spPr/>
      <dgm:t>
        <a:bodyPr/>
        <a:lstStyle/>
        <a:p>
          <a:endParaRPr lang="zh-CN" altLang="en-US"/>
        </a:p>
      </dgm:t>
    </dgm:pt>
    <dgm:pt modelId="{C1D30896-946E-4EA0-B197-920623E84DE9}">
      <dgm:prSet phldrT="[文本]"/>
      <dgm:spPr/>
      <dgm:t>
        <a:bodyPr/>
        <a:lstStyle/>
        <a:p>
          <a:r>
            <a:rPr lang="zh-CN" altLang="en-US" dirty="0"/>
            <a:t>管理层</a:t>
          </a:r>
        </a:p>
      </dgm:t>
    </dgm:pt>
    <dgm:pt modelId="{C76711C6-2962-47B5-833B-FBA83FE239AC}" type="parTrans" cxnId="{4D394307-72EF-4E2F-ACFB-B9C89069C544}">
      <dgm:prSet/>
      <dgm:spPr/>
      <dgm:t>
        <a:bodyPr/>
        <a:lstStyle/>
        <a:p>
          <a:endParaRPr lang="zh-CN" altLang="en-US"/>
        </a:p>
      </dgm:t>
    </dgm:pt>
    <dgm:pt modelId="{866C75FE-6189-44C5-9157-1A897BBBC19F}" type="sibTrans" cxnId="{4D394307-72EF-4E2F-ACFB-B9C89069C544}">
      <dgm:prSet/>
      <dgm:spPr/>
      <dgm:t>
        <a:bodyPr/>
        <a:lstStyle/>
        <a:p>
          <a:endParaRPr lang="zh-CN" altLang="en-US"/>
        </a:p>
      </dgm:t>
    </dgm:pt>
    <dgm:pt modelId="{34F092C6-49F6-4985-B389-E17B85DBD2B1}">
      <dgm:prSet phldrT="[文本]"/>
      <dgm:spPr/>
      <dgm:t>
        <a:bodyPr/>
        <a:lstStyle/>
        <a:p>
          <a:r>
            <a:rPr lang="zh-CN" altLang="en-US" dirty="0"/>
            <a:t>监事会</a:t>
          </a:r>
          <a:r>
            <a:rPr lang="en-US" altLang="zh-CN" dirty="0"/>
            <a:t>/</a:t>
          </a:r>
          <a:r>
            <a:rPr lang="zh-CN" altLang="en-US" dirty="0"/>
            <a:t>监事</a:t>
          </a:r>
        </a:p>
      </dgm:t>
    </dgm:pt>
    <dgm:pt modelId="{0360A720-3315-452B-9B20-A74F514901C5}" type="parTrans" cxnId="{CC81250D-B4CB-42EF-AE8A-A3C3C3BD2B98}">
      <dgm:prSet/>
      <dgm:spPr/>
      <dgm:t>
        <a:bodyPr/>
        <a:lstStyle/>
        <a:p>
          <a:endParaRPr lang="zh-CN" altLang="en-US"/>
        </a:p>
      </dgm:t>
    </dgm:pt>
    <dgm:pt modelId="{48DB091B-0B15-478E-8CB1-EF925D6F2CBD}" type="sibTrans" cxnId="{CC81250D-B4CB-42EF-AE8A-A3C3C3BD2B98}">
      <dgm:prSet/>
      <dgm:spPr/>
      <dgm:t>
        <a:bodyPr/>
        <a:lstStyle/>
        <a:p>
          <a:endParaRPr lang="zh-CN" altLang="en-US"/>
        </a:p>
      </dgm:t>
    </dgm:pt>
    <dgm:pt modelId="{8F0BF983-3F78-4841-8990-C9AD08E159EE}" type="pres">
      <dgm:prSet presAssocID="{194007C1-1758-40BC-A24D-5BB8A74C48E1}" presName="Name0" presStyleCnt="0">
        <dgm:presLayoutVars>
          <dgm:chMax val="1"/>
          <dgm:chPref val="1"/>
          <dgm:dir/>
          <dgm:animOne val="branch"/>
          <dgm:animLvl val="lvl"/>
        </dgm:presLayoutVars>
      </dgm:prSet>
      <dgm:spPr/>
    </dgm:pt>
    <dgm:pt modelId="{89B742A4-8A21-4C6B-AFD7-1920375083E2}" type="pres">
      <dgm:prSet presAssocID="{FF0556FB-A702-416D-A54F-AF98C0D27CD1}" presName="singleCycle" presStyleCnt="0"/>
      <dgm:spPr/>
    </dgm:pt>
    <dgm:pt modelId="{F7CFAA6D-AF5A-4E49-8009-E64BB30B8D9E}" type="pres">
      <dgm:prSet presAssocID="{FF0556FB-A702-416D-A54F-AF98C0D27CD1}" presName="singleCenter" presStyleLbl="node1" presStyleIdx="0" presStyleCnt="4" custScaleX="93825" custScaleY="67244" custLinFactNeighborX="-451" custLinFactNeighborY="-12419">
        <dgm:presLayoutVars>
          <dgm:chMax val="7"/>
          <dgm:chPref val="7"/>
        </dgm:presLayoutVars>
      </dgm:prSet>
      <dgm:spPr/>
    </dgm:pt>
    <dgm:pt modelId="{F80ACA29-5322-4D02-BE42-421AC7C05474}" type="pres">
      <dgm:prSet presAssocID="{B751E654-FE0A-4BCD-8FA9-3BB44D93BC32}" presName="Name56" presStyleLbl="parChTrans1D2" presStyleIdx="0" presStyleCnt="3"/>
      <dgm:spPr/>
    </dgm:pt>
    <dgm:pt modelId="{57573987-5C54-425E-B40E-36B81921A7ED}" type="pres">
      <dgm:prSet presAssocID="{6EB532B7-DF3C-4994-A1A4-0B0432055AB7}" presName="text0" presStyleLbl="node1" presStyleIdx="1" presStyleCnt="4" custScaleX="140412" custRadScaleRad="82401" custRadScaleInc="-1140">
        <dgm:presLayoutVars>
          <dgm:bulletEnabled val="1"/>
        </dgm:presLayoutVars>
      </dgm:prSet>
      <dgm:spPr/>
    </dgm:pt>
    <dgm:pt modelId="{976C3E43-CD68-4233-A9C0-72105D00E3C2}" type="pres">
      <dgm:prSet presAssocID="{C76711C6-2962-47B5-833B-FBA83FE239AC}" presName="Name56" presStyleLbl="parChTrans1D2" presStyleIdx="1" presStyleCnt="3"/>
      <dgm:spPr/>
    </dgm:pt>
    <dgm:pt modelId="{56F0BDCE-AF6A-46A8-B2E5-C21AB32DF4B4}" type="pres">
      <dgm:prSet presAssocID="{C1D30896-946E-4EA0-B197-920623E84DE9}" presName="text0" presStyleLbl="node1" presStyleIdx="2" presStyleCnt="4" custScaleX="136017" custRadScaleRad="33662" custRadScaleInc="102790">
        <dgm:presLayoutVars>
          <dgm:bulletEnabled val="1"/>
        </dgm:presLayoutVars>
      </dgm:prSet>
      <dgm:spPr/>
    </dgm:pt>
    <dgm:pt modelId="{46433FC5-6E80-4E61-9FF1-79E148E4E79A}" type="pres">
      <dgm:prSet presAssocID="{0360A720-3315-452B-9B20-A74F514901C5}" presName="Name56" presStyleLbl="parChTrans1D2" presStyleIdx="2" presStyleCnt="3"/>
      <dgm:spPr/>
    </dgm:pt>
    <dgm:pt modelId="{3BC43457-815B-4A6F-B693-507A184C668A}" type="pres">
      <dgm:prSet presAssocID="{34F092C6-49F6-4985-B389-E17B85DBD2B1}" presName="text0" presStyleLbl="node1" presStyleIdx="3" presStyleCnt="4" custScaleX="226034" custRadScaleRad="113640" custRadScaleInc="71042">
        <dgm:presLayoutVars>
          <dgm:bulletEnabled val="1"/>
        </dgm:presLayoutVars>
      </dgm:prSet>
      <dgm:spPr/>
    </dgm:pt>
  </dgm:ptLst>
  <dgm:cxnLst>
    <dgm:cxn modelId="{4D394307-72EF-4E2F-ACFB-B9C89069C544}" srcId="{FF0556FB-A702-416D-A54F-AF98C0D27CD1}" destId="{C1D30896-946E-4EA0-B197-920623E84DE9}" srcOrd="1" destOrd="0" parTransId="{C76711C6-2962-47B5-833B-FBA83FE239AC}" sibTransId="{866C75FE-6189-44C5-9157-1A897BBBC19F}"/>
    <dgm:cxn modelId="{EAD9CE0C-0983-4E73-9D52-9204ED326200}" srcId="{194007C1-1758-40BC-A24D-5BB8A74C48E1}" destId="{FF0556FB-A702-416D-A54F-AF98C0D27CD1}" srcOrd="0" destOrd="0" parTransId="{84A9C4E8-C564-46A9-A038-023DC8761A2D}" sibTransId="{3FDC3661-8C69-4926-A76D-CBEDC41EED11}"/>
    <dgm:cxn modelId="{CC81250D-B4CB-42EF-AE8A-A3C3C3BD2B98}" srcId="{FF0556FB-A702-416D-A54F-AF98C0D27CD1}" destId="{34F092C6-49F6-4985-B389-E17B85DBD2B1}" srcOrd="2" destOrd="0" parTransId="{0360A720-3315-452B-9B20-A74F514901C5}" sibTransId="{48DB091B-0B15-478E-8CB1-EF925D6F2CBD}"/>
    <dgm:cxn modelId="{709F870D-25BC-4293-B6C9-94B6C423FF56}" type="presOf" srcId="{34F092C6-49F6-4985-B389-E17B85DBD2B1}" destId="{3BC43457-815B-4A6F-B693-507A184C668A}" srcOrd="0" destOrd="0" presId="urn:microsoft.com/office/officeart/2008/layout/RadialCluster"/>
    <dgm:cxn modelId="{AF116932-EB65-42AA-AA7E-B887204DF5D7}" type="presOf" srcId="{C76711C6-2962-47B5-833B-FBA83FE239AC}" destId="{976C3E43-CD68-4233-A9C0-72105D00E3C2}" srcOrd="0" destOrd="0" presId="urn:microsoft.com/office/officeart/2008/layout/RadialCluster"/>
    <dgm:cxn modelId="{5933F945-C11F-4662-BDBB-4FB04CB9E8E6}" type="presOf" srcId="{0360A720-3315-452B-9B20-A74F514901C5}" destId="{46433FC5-6E80-4E61-9FF1-79E148E4E79A}" srcOrd="0" destOrd="0" presId="urn:microsoft.com/office/officeart/2008/layout/RadialCluster"/>
    <dgm:cxn modelId="{979BF56E-E9BD-4CE4-BBD2-6A214A47DEC7}" type="presOf" srcId="{C1D30896-946E-4EA0-B197-920623E84DE9}" destId="{56F0BDCE-AF6A-46A8-B2E5-C21AB32DF4B4}" srcOrd="0" destOrd="0" presId="urn:microsoft.com/office/officeart/2008/layout/RadialCluster"/>
    <dgm:cxn modelId="{2B64F273-89D5-443D-8C38-223B7BE65361}" type="presOf" srcId="{194007C1-1758-40BC-A24D-5BB8A74C48E1}" destId="{8F0BF983-3F78-4841-8990-C9AD08E159EE}" srcOrd="0" destOrd="0" presId="urn:microsoft.com/office/officeart/2008/layout/RadialCluster"/>
    <dgm:cxn modelId="{8069DD7D-2186-48F9-B570-BF5E119C4F25}" srcId="{FF0556FB-A702-416D-A54F-AF98C0D27CD1}" destId="{6EB532B7-DF3C-4994-A1A4-0B0432055AB7}" srcOrd="0" destOrd="0" parTransId="{B751E654-FE0A-4BCD-8FA9-3BB44D93BC32}" sibTransId="{F414F053-CE84-4879-85E7-22317D23ECDB}"/>
    <dgm:cxn modelId="{549833B5-BD6A-4D01-8212-6D999C011B8B}" type="presOf" srcId="{6EB532B7-DF3C-4994-A1A4-0B0432055AB7}" destId="{57573987-5C54-425E-B40E-36B81921A7ED}" srcOrd="0" destOrd="0" presId="urn:microsoft.com/office/officeart/2008/layout/RadialCluster"/>
    <dgm:cxn modelId="{EB6FC1C8-66CA-4B1F-8633-6E5131322D6F}" type="presOf" srcId="{B751E654-FE0A-4BCD-8FA9-3BB44D93BC32}" destId="{F80ACA29-5322-4D02-BE42-421AC7C05474}" srcOrd="0" destOrd="0" presId="urn:microsoft.com/office/officeart/2008/layout/RadialCluster"/>
    <dgm:cxn modelId="{EA544DD5-DC3A-4784-8376-A17BBA2F949B}" type="presOf" srcId="{FF0556FB-A702-416D-A54F-AF98C0D27CD1}" destId="{F7CFAA6D-AF5A-4E49-8009-E64BB30B8D9E}" srcOrd="0" destOrd="0" presId="urn:microsoft.com/office/officeart/2008/layout/RadialCluster"/>
    <dgm:cxn modelId="{1CBFB552-014A-4783-90E6-3A508B3A3DC3}" type="presParOf" srcId="{8F0BF983-3F78-4841-8990-C9AD08E159EE}" destId="{89B742A4-8A21-4C6B-AFD7-1920375083E2}" srcOrd="0" destOrd="0" presId="urn:microsoft.com/office/officeart/2008/layout/RadialCluster"/>
    <dgm:cxn modelId="{3850EF8A-B8B4-47DC-BCF9-ACC2EED18B3E}" type="presParOf" srcId="{89B742A4-8A21-4C6B-AFD7-1920375083E2}" destId="{F7CFAA6D-AF5A-4E49-8009-E64BB30B8D9E}" srcOrd="0" destOrd="0" presId="urn:microsoft.com/office/officeart/2008/layout/RadialCluster"/>
    <dgm:cxn modelId="{4CED35A2-DB50-40C1-B9CD-CFADB616D72B}" type="presParOf" srcId="{89B742A4-8A21-4C6B-AFD7-1920375083E2}" destId="{F80ACA29-5322-4D02-BE42-421AC7C05474}" srcOrd="1" destOrd="0" presId="urn:microsoft.com/office/officeart/2008/layout/RadialCluster"/>
    <dgm:cxn modelId="{5422D6AE-F869-48F8-81BF-75343A262DCF}" type="presParOf" srcId="{89B742A4-8A21-4C6B-AFD7-1920375083E2}" destId="{57573987-5C54-425E-B40E-36B81921A7ED}" srcOrd="2" destOrd="0" presId="urn:microsoft.com/office/officeart/2008/layout/RadialCluster"/>
    <dgm:cxn modelId="{AABF2361-2A92-4317-96DC-537B2CC2BBFC}" type="presParOf" srcId="{89B742A4-8A21-4C6B-AFD7-1920375083E2}" destId="{976C3E43-CD68-4233-A9C0-72105D00E3C2}" srcOrd="3" destOrd="0" presId="urn:microsoft.com/office/officeart/2008/layout/RadialCluster"/>
    <dgm:cxn modelId="{EB0A8ED6-5328-4971-878E-1B95D2F1CB02}" type="presParOf" srcId="{89B742A4-8A21-4C6B-AFD7-1920375083E2}" destId="{56F0BDCE-AF6A-46A8-B2E5-C21AB32DF4B4}" srcOrd="4" destOrd="0" presId="urn:microsoft.com/office/officeart/2008/layout/RadialCluster"/>
    <dgm:cxn modelId="{DF146AD0-E6B2-4432-B5E2-5FB9B66DDD66}" type="presParOf" srcId="{89B742A4-8A21-4C6B-AFD7-1920375083E2}" destId="{46433FC5-6E80-4E61-9FF1-79E148E4E79A}" srcOrd="5" destOrd="0" presId="urn:microsoft.com/office/officeart/2008/layout/RadialCluster"/>
    <dgm:cxn modelId="{BEDBC351-0B3F-4E3E-B30D-0F1FA735B77D}" type="presParOf" srcId="{89B742A4-8A21-4C6B-AFD7-1920375083E2}" destId="{3BC43457-815B-4A6F-B693-507A184C668A}"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53D92-4E3B-4B57-A4E0-564AC08FECD3}">
      <dsp:nvSpPr>
        <dsp:cNvPr id="0" name=""/>
        <dsp:cNvSpPr/>
      </dsp:nvSpPr>
      <dsp:spPr>
        <a:xfrm rot="10800000">
          <a:off x="1504202" y="2199"/>
          <a:ext cx="5261546" cy="715701"/>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604" tIns="114300" rIns="213360" bIns="11430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什么是风险</a:t>
          </a:r>
        </a:p>
      </dsp:txBody>
      <dsp:txXfrm rot="10800000">
        <a:off x="1683127" y="2199"/>
        <a:ext cx="5082621" cy="715701"/>
      </dsp:txXfrm>
    </dsp:sp>
    <dsp:sp modelId="{8D3E4E1D-F116-478B-8257-3DC9E6DE2A94}">
      <dsp:nvSpPr>
        <dsp:cNvPr id="0" name=""/>
        <dsp:cNvSpPr/>
      </dsp:nvSpPr>
      <dsp:spPr>
        <a:xfrm>
          <a:off x="1146351" y="2199"/>
          <a:ext cx="715701" cy="71570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C08384-18DB-44FF-82C9-D0CB68689CB6}">
      <dsp:nvSpPr>
        <dsp:cNvPr id="0" name=""/>
        <dsp:cNvSpPr/>
      </dsp:nvSpPr>
      <dsp:spPr>
        <a:xfrm rot="10800000">
          <a:off x="1504202" y="931543"/>
          <a:ext cx="5261546" cy="715701"/>
        </a:xfrm>
        <a:prstGeom prst="homePlat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604" tIns="114300" rIns="213360" bIns="11430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风险管理过程</a:t>
          </a:r>
        </a:p>
      </dsp:txBody>
      <dsp:txXfrm rot="10800000">
        <a:off x="1683127" y="931543"/>
        <a:ext cx="5082621" cy="715701"/>
      </dsp:txXfrm>
    </dsp:sp>
    <dsp:sp modelId="{E60E6D44-0F97-4E38-959B-43299E049474}">
      <dsp:nvSpPr>
        <dsp:cNvPr id="0" name=""/>
        <dsp:cNvSpPr/>
      </dsp:nvSpPr>
      <dsp:spPr>
        <a:xfrm>
          <a:off x="1146351" y="931543"/>
          <a:ext cx="715701" cy="71570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CE569A-9AF5-4C0B-A047-DB367D2185BC}">
      <dsp:nvSpPr>
        <dsp:cNvPr id="0" name=""/>
        <dsp:cNvSpPr/>
      </dsp:nvSpPr>
      <dsp:spPr>
        <a:xfrm rot="10800000">
          <a:off x="1504202" y="1860886"/>
          <a:ext cx="5261546" cy="715701"/>
        </a:xfrm>
        <a:prstGeom prst="homePlat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604" tIns="114300" rIns="213360" bIns="11430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风险的类型</a:t>
          </a:r>
        </a:p>
      </dsp:txBody>
      <dsp:txXfrm rot="10800000">
        <a:off x="1683127" y="1860886"/>
        <a:ext cx="5082621" cy="715701"/>
      </dsp:txXfrm>
    </dsp:sp>
    <dsp:sp modelId="{E03A3E10-6AA0-49F0-9A7B-A99316178175}">
      <dsp:nvSpPr>
        <dsp:cNvPr id="0" name=""/>
        <dsp:cNvSpPr/>
      </dsp:nvSpPr>
      <dsp:spPr>
        <a:xfrm>
          <a:off x="1146351" y="1860886"/>
          <a:ext cx="715701" cy="71570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EC0752-001A-4A10-A041-4A5301FA8361}">
      <dsp:nvSpPr>
        <dsp:cNvPr id="0" name=""/>
        <dsp:cNvSpPr/>
      </dsp:nvSpPr>
      <dsp:spPr>
        <a:xfrm rot="10800000">
          <a:off x="1504202" y="2790229"/>
          <a:ext cx="5261546" cy="715701"/>
        </a:xfrm>
        <a:prstGeom prst="homePlat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604" tIns="114300" rIns="213360" bIns="11430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风险案例</a:t>
          </a:r>
        </a:p>
      </dsp:txBody>
      <dsp:txXfrm rot="10800000">
        <a:off x="1683127" y="2790229"/>
        <a:ext cx="5082621" cy="715701"/>
      </dsp:txXfrm>
    </dsp:sp>
    <dsp:sp modelId="{8B753CEA-4D7B-45A0-BA65-3F12E4752AFF}">
      <dsp:nvSpPr>
        <dsp:cNvPr id="0" name=""/>
        <dsp:cNvSpPr/>
      </dsp:nvSpPr>
      <dsp:spPr>
        <a:xfrm>
          <a:off x="1146351" y="2790229"/>
          <a:ext cx="715701" cy="71570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53D92-4E3B-4B57-A4E0-564AC08FECD3}">
      <dsp:nvSpPr>
        <dsp:cNvPr id="0" name=""/>
        <dsp:cNvSpPr/>
      </dsp:nvSpPr>
      <dsp:spPr>
        <a:xfrm rot="10800000">
          <a:off x="655564" y="3901"/>
          <a:ext cx="8025994" cy="407028"/>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488" tIns="45720" rIns="85344" bIns="45720" numCol="1" spcCol="1270" anchor="ctr" anchorCtr="0">
          <a:noAutofit/>
        </a:bodyPr>
        <a:lstStyle/>
        <a:p>
          <a:pPr marL="0" lvl="0" indent="0" algn="l" defTabSz="533400">
            <a:lnSpc>
              <a:spcPct val="90000"/>
            </a:lnSpc>
            <a:spcBef>
              <a:spcPct val="0"/>
            </a:spcBef>
            <a:spcAft>
              <a:spcPct val="35000"/>
            </a:spcAft>
            <a:buNone/>
          </a:pPr>
          <a:r>
            <a:rPr lang="zh-CN" altLang="en-US" sz="1200" b="1" kern="1200" dirty="0"/>
            <a:t>突出风险防范功能</a:t>
          </a:r>
        </a:p>
      </dsp:txBody>
      <dsp:txXfrm rot="10800000">
        <a:off x="757321" y="3901"/>
        <a:ext cx="7924237" cy="407028"/>
      </dsp:txXfrm>
    </dsp:sp>
    <dsp:sp modelId="{8D3E4E1D-F116-478B-8257-3DC9E6DE2A94}">
      <dsp:nvSpPr>
        <dsp:cNvPr id="0" name=""/>
        <dsp:cNvSpPr/>
      </dsp:nvSpPr>
      <dsp:spPr>
        <a:xfrm>
          <a:off x="517203" y="2236"/>
          <a:ext cx="407028" cy="40702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1C08384-18DB-44FF-82C9-D0CB68689CB6}">
      <dsp:nvSpPr>
        <dsp:cNvPr id="0" name=""/>
        <dsp:cNvSpPr/>
      </dsp:nvSpPr>
      <dsp:spPr>
        <a:xfrm rot="10800000">
          <a:off x="655564" y="532431"/>
          <a:ext cx="8025994" cy="407028"/>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488" tIns="45720" rIns="85344" bIns="45720" numCol="1" spcCol="1270" anchor="ctr" anchorCtr="0">
          <a:noAutofit/>
        </a:bodyPr>
        <a:lstStyle/>
        <a:p>
          <a:pPr marL="0" lvl="0" indent="0" algn="l" defTabSz="533400">
            <a:lnSpc>
              <a:spcPct val="90000"/>
            </a:lnSpc>
            <a:spcBef>
              <a:spcPct val="0"/>
            </a:spcBef>
            <a:spcAft>
              <a:spcPct val="35000"/>
            </a:spcAft>
            <a:buNone/>
          </a:pPr>
          <a:r>
            <a:rPr lang="zh-CN" altLang="en-US" sz="1200" b="1" kern="1200" dirty="0"/>
            <a:t>强调公司独立性：经营独立、管理独立（不得占用资产、直接任命、干预经营）、服务独立</a:t>
          </a:r>
        </a:p>
      </dsp:txBody>
      <dsp:txXfrm rot="10800000">
        <a:off x="757321" y="532431"/>
        <a:ext cx="7924237" cy="407028"/>
      </dsp:txXfrm>
    </dsp:sp>
    <dsp:sp modelId="{E60E6D44-0F97-4E38-959B-43299E049474}">
      <dsp:nvSpPr>
        <dsp:cNvPr id="0" name=""/>
        <dsp:cNvSpPr/>
      </dsp:nvSpPr>
      <dsp:spPr>
        <a:xfrm>
          <a:off x="525987" y="532431"/>
          <a:ext cx="407028" cy="40702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ACE569A-9AF5-4C0B-A047-DB367D2185BC}">
      <dsp:nvSpPr>
        <dsp:cNvPr id="0" name=""/>
        <dsp:cNvSpPr/>
      </dsp:nvSpPr>
      <dsp:spPr>
        <a:xfrm rot="10800000">
          <a:off x="655564" y="1060961"/>
          <a:ext cx="8025994" cy="407028"/>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488" tIns="45720" rIns="85344" bIns="45720" numCol="1" spcCol="1270" anchor="ctr" anchorCtr="0">
          <a:noAutofit/>
        </a:bodyPr>
        <a:lstStyle/>
        <a:p>
          <a:pPr marL="0" lvl="0" indent="0" algn="l" defTabSz="533400">
            <a:lnSpc>
              <a:spcPct val="90000"/>
            </a:lnSpc>
            <a:spcBef>
              <a:spcPct val="0"/>
            </a:spcBef>
            <a:spcAft>
              <a:spcPct val="35000"/>
            </a:spcAft>
            <a:buNone/>
          </a:pPr>
          <a:r>
            <a:rPr lang="zh-CN" altLang="en-US" sz="1200" b="1" kern="1200" dirty="0"/>
            <a:t>强调股东职权履行责任：明确股东履职要求（按章程规定审议与表决）、每年</a:t>
          </a:r>
          <a:r>
            <a:rPr lang="en-US" altLang="zh-CN" sz="1200" b="1" kern="1200" dirty="0"/>
            <a:t>1</a:t>
          </a:r>
          <a:r>
            <a:rPr lang="zh-CN" altLang="en-US" sz="1200" b="1" kern="1200" dirty="0"/>
            <a:t>次股东会、按出资比例行使表决权</a:t>
          </a:r>
        </a:p>
      </dsp:txBody>
      <dsp:txXfrm rot="10800000">
        <a:off x="757321" y="1060961"/>
        <a:ext cx="7924237" cy="407028"/>
      </dsp:txXfrm>
    </dsp:sp>
    <dsp:sp modelId="{E03A3E10-6AA0-49F0-9A7B-A99316178175}">
      <dsp:nvSpPr>
        <dsp:cNvPr id="0" name=""/>
        <dsp:cNvSpPr/>
      </dsp:nvSpPr>
      <dsp:spPr>
        <a:xfrm>
          <a:off x="534771" y="1060961"/>
          <a:ext cx="407028" cy="40702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DEC0752-001A-4A10-A041-4A5301FA8361}">
      <dsp:nvSpPr>
        <dsp:cNvPr id="0" name=""/>
        <dsp:cNvSpPr/>
      </dsp:nvSpPr>
      <dsp:spPr>
        <a:xfrm rot="10800000">
          <a:off x="655564" y="1589491"/>
          <a:ext cx="8025994" cy="407028"/>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488" tIns="45720" rIns="85344" bIns="45720" numCol="1" spcCol="1270" anchor="ctr" anchorCtr="0">
          <a:noAutofit/>
        </a:bodyPr>
        <a:lstStyle/>
        <a:p>
          <a:pPr marL="0" lvl="0" indent="0" algn="l" defTabSz="533400">
            <a:lnSpc>
              <a:spcPct val="90000"/>
            </a:lnSpc>
            <a:spcBef>
              <a:spcPct val="0"/>
            </a:spcBef>
            <a:spcAft>
              <a:spcPct val="35000"/>
            </a:spcAft>
            <a:buNone/>
          </a:pPr>
          <a:r>
            <a:rPr lang="zh-CN" altLang="en-US" sz="1200" b="1" kern="1200" dirty="0"/>
            <a:t>保障股东的知情权：发生重大事项应立即通知全体股东</a:t>
          </a:r>
        </a:p>
      </dsp:txBody>
      <dsp:txXfrm rot="10800000">
        <a:off x="757321" y="1589491"/>
        <a:ext cx="7924237" cy="407028"/>
      </dsp:txXfrm>
    </dsp:sp>
    <dsp:sp modelId="{8B753CEA-4D7B-45A0-BA65-3F12E4752AFF}">
      <dsp:nvSpPr>
        <dsp:cNvPr id="0" name=""/>
        <dsp:cNvSpPr/>
      </dsp:nvSpPr>
      <dsp:spPr>
        <a:xfrm>
          <a:off x="534771" y="1580707"/>
          <a:ext cx="407028" cy="40702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C857AFCB-D044-458A-8EE2-FAB84A44178A}">
      <dsp:nvSpPr>
        <dsp:cNvPr id="0" name=""/>
        <dsp:cNvSpPr/>
      </dsp:nvSpPr>
      <dsp:spPr>
        <a:xfrm rot="10800000">
          <a:off x="651559" y="2118021"/>
          <a:ext cx="8034004" cy="407028"/>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488" tIns="45720" rIns="85344" bIns="45720" numCol="1" spcCol="1270" anchor="ctr" anchorCtr="0">
          <a:noAutofit/>
        </a:bodyPr>
        <a:lstStyle/>
        <a:p>
          <a:pPr marL="0" lvl="0" indent="0" algn="l" defTabSz="533400">
            <a:lnSpc>
              <a:spcPct val="90000"/>
            </a:lnSpc>
            <a:spcBef>
              <a:spcPct val="0"/>
            </a:spcBef>
            <a:spcAft>
              <a:spcPct val="35000"/>
            </a:spcAft>
            <a:buNone/>
          </a:pPr>
          <a:r>
            <a:rPr lang="zh-CN" altLang="en-US" sz="1200" b="1" kern="1200" dirty="0"/>
            <a:t>完善董事会制度：每年</a:t>
          </a:r>
          <a:r>
            <a:rPr lang="en-US" altLang="zh-CN" sz="1200" b="1" kern="1200" dirty="0"/>
            <a:t>2</a:t>
          </a:r>
          <a:r>
            <a:rPr lang="zh-CN" altLang="en-US" sz="1200" b="1" kern="1200" dirty="0"/>
            <a:t>次董事会、审议并决定公司客户保证金安全存管、风险管理、内部控制等制度</a:t>
          </a:r>
          <a:endParaRPr lang="en-US" altLang="zh-CN" sz="1200" b="1" kern="1200" dirty="0"/>
        </a:p>
      </dsp:txBody>
      <dsp:txXfrm rot="10800000">
        <a:off x="753316" y="2118021"/>
        <a:ext cx="7932247" cy="407028"/>
      </dsp:txXfrm>
    </dsp:sp>
    <dsp:sp modelId="{56877358-1258-4424-91F8-A0E1BFBFFB61}">
      <dsp:nvSpPr>
        <dsp:cNvPr id="0" name=""/>
        <dsp:cNvSpPr/>
      </dsp:nvSpPr>
      <dsp:spPr>
        <a:xfrm>
          <a:off x="534771" y="2100453"/>
          <a:ext cx="407028" cy="40702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 r="-5000"/>
          </a:stretch>
        </a:blip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CA40B18-BF40-45B8-8B57-50DB52C2AC1C}">
      <dsp:nvSpPr>
        <dsp:cNvPr id="0" name=""/>
        <dsp:cNvSpPr/>
      </dsp:nvSpPr>
      <dsp:spPr>
        <a:xfrm rot="10800000">
          <a:off x="645939" y="2646551"/>
          <a:ext cx="8045243" cy="407028"/>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488" tIns="45720" rIns="85344" bIns="45720" numCol="1" spcCol="1270" anchor="ctr" anchorCtr="0">
          <a:noAutofit/>
        </a:bodyPr>
        <a:lstStyle/>
        <a:p>
          <a:pPr marL="0" lvl="0" indent="0" algn="l" defTabSz="533400">
            <a:lnSpc>
              <a:spcPct val="90000"/>
            </a:lnSpc>
            <a:spcBef>
              <a:spcPct val="0"/>
            </a:spcBef>
            <a:spcAft>
              <a:spcPct val="35000"/>
            </a:spcAft>
            <a:buNone/>
          </a:pPr>
          <a:r>
            <a:rPr lang="zh-CN" altLang="en-US" sz="1200" b="1" kern="1200" dirty="0"/>
            <a:t>建立独立董事制度：结算会员</a:t>
          </a:r>
          <a:endParaRPr lang="en-US" altLang="zh-CN" sz="1200" b="1" kern="1200" dirty="0"/>
        </a:p>
      </dsp:txBody>
      <dsp:txXfrm rot="10800000">
        <a:off x="747696" y="2646551"/>
        <a:ext cx="7943486" cy="407028"/>
      </dsp:txXfrm>
    </dsp:sp>
    <dsp:sp modelId="{1C0F7171-B8E4-4B9D-A4D4-48FB42AB1B5D}">
      <dsp:nvSpPr>
        <dsp:cNvPr id="0" name=""/>
        <dsp:cNvSpPr/>
      </dsp:nvSpPr>
      <dsp:spPr>
        <a:xfrm>
          <a:off x="534771" y="2628983"/>
          <a:ext cx="407028" cy="407028"/>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5000" r="-5000"/>
          </a:stretch>
        </a:blip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C372C41E-C880-429F-B4EE-3DFF1815F9C8}">
      <dsp:nvSpPr>
        <dsp:cNvPr id="0" name=""/>
        <dsp:cNvSpPr/>
      </dsp:nvSpPr>
      <dsp:spPr>
        <a:xfrm rot="10800000">
          <a:off x="645939" y="3175080"/>
          <a:ext cx="8045243" cy="407028"/>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488" tIns="45720" rIns="85344" bIns="45720" numCol="1" spcCol="1270" anchor="ctr" anchorCtr="0">
          <a:noAutofit/>
        </a:bodyPr>
        <a:lstStyle/>
        <a:p>
          <a:pPr marL="0" lvl="0" indent="0" algn="l" defTabSz="533400">
            <a:lnSpc>
              <a:spcPct val="90000"/>
            </a:lnSpc>
            <a:spcBef>
              <a:spcPct val="0"/>
            </a:spcBef>
            <a:spcAft>
              <a:spcPct val="35000"/>
            </a:spcAft>
            <a:buNone/>
          </a:pPr>
          <a:r>
            <a:rPr lang="zh-CN" altLang="en-US" sz="1200" b="1" kern="1200" dirty="0"/>
            <a:t>强调依法建立监事会或监事制度</a:t>
          </a:r>
          <a:endParaRPr lang="en-US" altLang="zh-CN" sz="1200" b="1" kern="1200" dirty="0"/>
        </a:p>
      </dsp:txBody>
      <dsp:txXfrm rot="10800000">
        <a:off x="747696" y="3175080"/>
        <a:ext cx="7943486" cy="407028"/>
      </dsp:txXfrm>
    </dsp:sp>
    <dsp:sp modelId="{E5CA90C7-4809-4D6F-82CA-7D8B1B376310}">
      <dsp:nvSpPr>
        <dsp:cNvPr id="0" name=""/>
        <dsp:cNvSpPr/>
      </dsp:nvSpPr>
      <dsp:spPr>
        <a:xfrm>
          <a:off x="534771" y="3157513"/>
          <a:ext cx="407028" cy="407028"/>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5000" r="-5000"/>
          </a:stretch>
        </a:blip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D9B8AB8-9C06-45AE-A7E3-11F8B5E25570}">
      <dsp:nvSpPr>
        <dsp:cNvPr id="0" name=""/>
        <dsp:cNvSpPr/>
      </dsp:nvSpPr>
      <dsp:spPr>
        <a:xfrm rot="10800000">
          <a:off x="645939" y="3703610"/>
          <a:ext cx="8045243" cy="407028"/>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488" tIns="45720" rIns="85344" bIns="45720" numCol="1" spcCol="1270" anchor="ctr" anchorCtr="0">
          <a:noAutofit/>
        </a:bodyPr>
        <a:lstStyle/>
        <a:p>
          <a:pPr marL="0" lvl="0" indent="0" algn="l" defTabSz="533400">
            <a:lnSpc>
              <a:spcPct val="90000"/>
            </a:lnSpc>
            <a:spcBef>
              <a:spcPct val="0"/>
            </a:spcBef>
            <a:spcAft>
              <a:spcPct val="35000"/>
            </a:spcAft>
            <a:buNone/>
          </a:pPr>
          <a:r>
            <a:rPr lang="zh-CN" altLang="en-US" sz="1200" b="1" kern="1200" dirty="0"/>
            <a:t>明确公司风险防范的监控体系和具体制度：净资本为核心、设立首席风险官、建立内部风险控制机制</a:t>
          </a:r>
          <a:endParaRPr lang="en-US" altLang="zh-CN" sz="1200" b="1" kern="1200" dirty="0"/>
        </a:p>
      </dsp:txBody>
      <dsp:txXfrm rot="10800000">
        <a:off x="747696" y="3703610"/>
        <a:ext cx="7943486" cy="407028"/>
      </dsp:txXfrm>
    </dsp:sp>
    <dsp:sp modelId="{1676044E-4BAE-4EA1-A4F1-A8D03A967B1B}">
      <dsp:nvSpPr>
        <dsp:cNvPr id="0" name=""/>
        <dsp:cNvSpPr/>
      </dsp:nvSpPr>
      <dsp:spPr>
        <a:xfrm>
          <a:off x="534771" y="3686043"/>
          <a:ext cx="407028" cy="407028"/>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AB3BA3C-A239-4114-83A1-9D900AE42F07}">
      <dsp:nvSpPr>
        <dsp:cNvPr id="0" name=""/>
        <dsp:cNvSpPr/>
      </dsp:nvSpPr>
      <dsp:spPr>
        <a:xfrm rot="10800000">
          <a:off x="655564" y="4232140"/>
          <a:ext cx="8025994" cy="407028"/>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488" tIns="45720" rIns="85344" bIns="45720" numCol="1" spcCol="1270" anchor="ctr" anchorCtr="0">
          <a:noAutofit/>
        </a:bodyPr>
        <a:lstStyle/>
        <a:p>
          <a:pPr marL="0" lvl="0" indent="0" algn="l" defTabSz="533400">
            <a:lnSpc>
              <a:spcPct val="90000"/>
            </a:lnSpc>
            <a:spcBef>
              <a:spcPct val="0"/>
            </a:spcBef>
            <a:spcAft>
              <a:spcPct val="35000"/>
            </a:spcAft>
            <a:buNone/>
          </a:pPr>
          <a:r>
            <a:rPr lang="zh-CN" altLang="en-US" sz="1200" b="1" kern="1200" dirty="0"/>
            <a:t>建立董事、监事、高管人员的资格准入制度</a:t>
          </a:r>
          <a:endParaRPr lang="en-US" altLang="zh-CN" sz="1200" b="1" kern="1200" dirty="0"/>
        </a:p>
      </dsp:txBody>
      <dsp:txXfrm rot="10800000">
        <a:off x="757321" y="4232140"/>
        <a:ext cx="7924237" cy="407028"/>
      </dsp:txXfrm>
    </dsp:sp>
    <dsp:sp modelId="{56C841EE-2D81-4D9A-85BA-5FF88D1CD4B8}">
      <dsp:nvSpPr>
        <dsp:cNvPr id="0" name=""/>
        <dsp:cNvSpPr/>
      </dsp:nvSpPr>
      <dsp:spPr>
        <a:xfrm>
          <a:off x="534771" y="4214573"/>
          <a:ext cx="407028" cy="407028"/>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D04EA-D4E2-4845-8025-335084380C6C}">
      <dsp:nvSpPr>
        <dsp:cNvPr id="0" name=""/>
        <dsp:cNvSpPr/>
      </dsp:nvSpPr>
      <dsp:spPr>
        <a:xfrm rot="5400000">
          <a:off x="953616" y="986631"/>
          <a:ext cx="954036" cy="1587495"/>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49B4AC-4C63-42FB-876A-195E5DE73839}">
      <dsp:nvSpPr>
        <dsp:cNvPr id="0" name=""/>
        <dsp:cNvSpPr/>
      </dsp:nvSpPr>
      <dsp:spPr>
        <a:xfrm>
          <a:off x="794364" y="1460950"/>
          <a:ext cx="1433199" cy="1256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zh-CN" sz="2300" kern="1200" dirty="0"/>
            <a:t>1999</a:t>
          </a:r>
          <a:r>
            <a:rPr lang="zh-CN" altLang="en-US" sz="2300" kern="1200" dirty="0"/>
            <a:t>年初次发布</a:t>
          </a:r>
        </a:p>
      </dsp:txBody>
      <dsp:txXfrm>
        <a:off x="794364" y="1460950"/>
        <a:ext cx="1433199" cy="1256283"/>
      </dsp:txXfrm>
    </dsp:sp>
    <dsp:sp modelId="{5BF3B2C4-85AB-4C3E-B2F0-B4CBD0D35ADA}">
      <dsp:nvSpPr>
        <dsp:cNvPr id="0" name=""/>
        <dsp:cNvSpPr/>
      </dsp:nvSpPr>
      <dsp:spPr>
        <a:xfrm>
          <a:off x="1957149" y="869758"/>
          <a:ext cx="270415" cy="270415"/>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1DBC8-5F10-498A-9454-6B263DC38D4B}">
      <dsp:nvSpPr>
        <dsp:cNvPr id="0" name=""/>
        <dsp:cNvSpPr/>
      </dsp:nvSpPr>
      <dsp:spPr>
        <a:xfrm rot="5400000">
          <a:off x="2708133" y="552474"/>
          <a:ext cx="954036" cy="1587495"/>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BE71FE-3031-41D7-8680-9654FF6C47F3}">
      <dsp:nvSpPr>
        <dsp:cNvPr id="0" name=""/>
        <dsp:cNvSpPr/>
      </dsp:nvSpPr>
      <dsp:spPr>
        <a:xfrm>
          <a:off x="2548880" y="1026794"/>
          <a:ext cx="1433199" cy="1256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zh-CN" sz="2300" kern="1200" dirty="0"/>
            <a:t>2007</a:t>
          </a:r>
          <a:r>
            <a:rPr lang="zh-CN" altLang="en-US" sz="2300" kern="1200" dirty="0"/>
            <a:t>年第一次修订</a:t>
          </a:r>
        </a:p>
      </dsp:txBody>
      <dsp:txXfrm>
        <a:off x="2548880" y="1026794"/>
        <a:ext cx="1433199" cy="1256283"/>
      </dsp:txXfrm>
    </dsp:sp>
    <dsp:sp modelId="{134CAB10-071D-428A-9F94-69A57319067E}">
      <dsp:nvSpPr>
        <dsp:cNvPr id="0" name=""/>
        <dsp:cNvSpPr/>
      </dsp:nvSpPr>
      <dsp:spPr>
        <a:xfrm>
          <a:off x="3711665" y="435601"/>
          <a:ext cx="270415" cy="270415"/>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298B82-7345-4240-9153-5D0E17747A97}">
      <dsp:nvSpPr>
        <dsp:cNvPr id="0" name=""/>
        <dsp:cNvSpPr/>
      </dsp:nvSpPr>
      <dsp:spPr>
        <a:xfrm rot="5400000">
          <a:off x="4462649" y="118318"/>
          <a:ext cx="954036" cy="1587495"/>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67A14-C6A8-4672-A3A5-EB7F245F2363}">
      <dsp:nvSpPr>
        <dsp:cNvPr id="0" name=""/>
        <dsp:cNvSpPr/>
      </dsp:nvSpPr>
      <dsp:spPr>
        <a:xfrm>
          <a:off x="4303396" y="592637"/>
          <a:ext cx="1433199" cy="1256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zh-CN" sz="2300" kern="1200" dirty="0"/>
            <a:t>2012</a:t>
          </a:r>
          <a:r>
            <a:rPr lang="zh-CN" altLang="en-US" sz="2300" kern="1200" dirty="0"/>
            <a:t>年再次修订</a:t>
          </a:r>
        </a:p>
      </dsp:txBody>
      <dsp:txXfrm>
        <a:off x="4303396" y="592637"/>
        <a:ext cx="1433199" cy="1256283"/>
      </dsp:txXfrm>
    </dsp:sp>
    <dsp:sp modelId="{36CF0399-5A4A-4B00-88F5-0147F3FDF79C}">
      <dsp:nvSpPr>
        <dsp:cNvPr id="0" name=""/>
        <dsp:cNvSpPr/>
      </dsp:nvSpPr>
      <dsp:spPr>
        <a:xfrm>
          <a:off x="5466181" y="1445"/>
          <a:ext cx="270415" cy="270415"/>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48E9A5-B83C-453B-ADD0-D45C1152BBDE}">
      <dsp:nvSpPr>
        <dsp:cNvPr id="0" name=""/>
        <dsp:cNvSpPr/>
      </dsp:nvSpPr>
      <dsp:spPr>
        <a:xfrm rot="5400000">
          <a:off x="6217165" y="-315838"/>
          <a:ext cx="954036" cy="1587495"/>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A03C6-39FE-47FB-B3C9-2CF9A08B1F1D}">
      <dsp:nvSpPr>
        <dsp:cNvPr id="0" name=""/>
        <dsp:cNvSpPr/>
      </dsp:nvSpPr>
      <dsp:spPr>
        <a:xfrm>
          <a:off x="6057912" y="158480"/>
          <a:ext cx="1433199" cy="1256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zh-CN" sz="2300" kern="1200" dirty="0"/>
            <a:t>2019</a:t>
          </a:r>
          <a:r>
            <a:rPr lang="zh-CN" altLang="en-US" sz="2300" kern="1200" dirty="0"/>
            <a:t>年对第七十条进行补充</a:t>
          </a:r>
        </a:p>
      </dsp:txBody>
      <dsp:txXfrm>
        <a:off x="6057912" y="158480"/>
        <a:ext cx="1433199" cy="12562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5C31E-EEDF-4CD8-8C4A-5D84B3C66A93}">
      <dsp:nvSpPr>
        <dsp:cNvPr id="0" name=""/>
        <dsp:cNvSpPr/>
      </dsp:nvSpPr>
      <dsp:spPr>
        <a:xfrm>
          <a:off x="304604" y="303954"/>
          <a:ext cx="5482884" cy="498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altLang="zh-CN" sz="1600" kern="1200" dirty="0"/>
            <a:t>《</a:t>
          </a:r>
          <a:r>
            <a:rPr lang="zh-CN" altLang="en-US" sz="1600" kern="1200" dirty="0"/>
            <a:t>期货交易所管理办法</a:t>
          </a:r>
          <a:r>
            <a:rPr lang="en-US" altLang="zh-CN" sz="1600" kern="1200" dirty="0"/>
            <a:t>》</a:t>
          </a:r>
          <a:endParaRPr lang="zh-CN" altLang="en-US" sz="1600" kern="1200" dirty="0"/>
        </a:p>
      </dsp:txBody>
      <dsp:txXfrm>
        <a:off x="304604" y="303954"/>
        <a:ext cx="5482884" cy="498444"/>
      </dsp:txXfrm>
    </dsp:sp>
    <dsp:sp modelId="{973A9348-7CF6-427B-AC42-5C44EE01EF0F}">
      <dsp:nvSpPr>
        <dsp:cNvPr id="0" name=""/>
        <dsp:cNvSpPr/>
      </dsp:nvSpPr>
      <dsp:spPr>
        <a:xfrm>
          <a:off x="304604" y="802399"/>
          <a:ext cx="731051" cy="121841"/>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41CF3-AA94-4D99-B292-995746DBA9E1}">
      <dsp:nvSpPr>
        <dsp:cNvPr id="0" name=""/>
        <dsp:cNvSpPr/>
      </dsp:nvSpPr>
      <dsp:spPr>
        <a:xfrm>
          <a:off x="1078300" y="802399"/>
          <a:ext cx="731051" cy="121841"/>
        </a:xfrm>
        <a:prstGeom prst="parallelogram">
          <a:avLst>
            <a:gd name="adj" fmla="val 140840"/>
          </a:avLst>
        </a:prstGeom>
        <a:solidFill>
          <a:schemeClr val="accent4">
            <a:hueOff val="253553"/>
            <a:satOff val="-1170"/>
            <a:lumOff val="43"/>
            <a:alphaOff val="0"/>
          </a:schemeClr>
        </a:solidFill>
        <a:ln w="12700" cap="flat" cmpd="sng" algn="ctr">
          <a:solidFill>
            <a:schemeClr val="accent4">
              <a:hueOff val="253553"/>
              <a:satOff val="-1170"/>
              <a:lumOff val="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A5F518-F071-4DCE-BFA9-61E1EEC9D869}">
      <dsp:nvSpPr>
        <dsp:cNvPr id="0" name=""/>
        <dsp:cNvSpPr/>
      </dsp:nvSpPr>
      <dsp:spPr>
        <a:xfrm>
          <a:off x="1851996" y="802399"/>
          <a:ext cx="731051" cy="121841"/>
        </a:xfrm>
        <a:prstGeom prst="parallelogram">
          <a:avLst>
            <a:gd name="adj" fmla="val 140840"/>
          </a:avLst>
        </a:prstGeom>
        <a:solidFill>
          <a:schemeClr val="accent4">
            <a:hueOff val="507107"/>
            <a:satOff val="-2340"/>
            <a:lumOff val="86"/>
            <a:alphaOff val="0"/>
          </a:schemeClr>
        </a:solidFill>
        <a:ln w="12700" cap="flat" cmpd="sng" algn="ctr">
          <a:solidFill>
            <a:schemeClr val="accent4">
              <a:hueOff val="507107"/>
              <a:satOff val="-2340"/>
              <a:lumOff val="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72C273-E5EE-47A3-ADD0-2B2047660579}">
      <dsp:nvSpPr>
        <dsp:cNvPr id="0" name=""/>
        <dsp:cNvSpPr/>
      </dsp:nvSpPr>
      <dsp:spPr>
        <a:xfrm>
          <a:off x="2625692" y="802399"/>
          <a:ext cx="731051" cy="121841"/>
        </a:xfrm>
        <a:prstGeom prst="parallelogram">
          <a:avLst>
            <a:gd name="adj" fmla="val 140840"/>
          </a:avLst>
        </a:prstGeom>
        <a:solidFill>
          <a:schemeClr val="accent4">
            <a:hueOff val="760660"/>
            <a:satOff val="-3510"/>
            <a:lumOff val="129"/>
            <a:alphaOff val="0"/>
          </a:schemeClr>
        </a:solidFill>
        <a:ln w="12700" cap="flat" cmpd="sng" algn="ctr">
          <a:solidFill>
            <a:schemeClr val="accent4">
              <a:hueOff val="760660"/>
              <a:satOff val="-3510"/>
              <a:lumOff val="1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088205-CEF0-4422-867B-6AD842840A32}">
      <dsp:nvSpPr>
        <dsp:cNvPr id="0" name=""/>
        <dsp:cNvSpPr/>
      </dsp:nvSpPr>
      <dsp:spPr>
        <a:xfrm>
          <a:off x="3399388" y="802399"/>
          <a:ext cx="731051" cy="121841"/>
        </a:xfrm>
        <a:prstGeom prst="parallelogram">
          <a:avLst>
            <a:gd name="adj" fmla="val 140840"/>
          </a:avLst>
        </a:prstGeom>
        <a:solidFill>
          <a:schemeClr val="accent4">
            <a:hueOff val="1014214"/>
            <a:satOff val="-4680"/>
            <a:lumOff val="172"/>
            <a:alphaOff val="0"/>
          </a:schemeClr>
        </a:solidFill>
        <a:ln w="12700" cap="flat" cmpd="sng" algn="ctr">
          <a:solidFill>
            <a:schemeClr val="accent4">
              <a:hueOff val="1014214"/>
              <a:satOff val="-4680"/>
              <a:lumOff val="1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E8C5D9-7490-4BE5-9868-7661B37931B7}">
      <dsp:nvSpPr>
        <dsp:cNvPr id="0" name=""/>
        <dsp:cNvSpPr/>
      </dsp:nvSpPr>
      <dsp:spPr>
        <a:xfrm>
          <a:off x="4173084" y="802399"/>
          <a:ext cx="731051" cy="121841"/>
        </a:xfrm>
        <a:prstGeom prst="parallelogram">
          <a:avLst>
            <a:gd name="adj" fmla="val 140840"/>
          </a:avLst>
        </a:prstGeom>
        <a:solidFill>
          <a:schemeClr val="accent4">
            <a:hueOff val="1267767"/>
            <a:satOff val="-5850"/>
            <a:lumOff val="215"/>
            <a:alphaOff val="0"/>
          </a:schemeClr>
        </a:solidFill>
        <a:ln w="12700" cap="flat" cmpd="sng" algn="ctr">
          <a:solidFill>
            <a:schemeClr val="accent4">
              <a:hueOff val="1267767"/>
              <a:satOff val="-5850"/>
              <a:lumOff val="2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84B3E-BD14-46A9-8E40-0FCB97D1CCC0}">
      <dsp:nvSpPr>
        <dsp:cNvPr id="0" name=""/>
        <dsp:cNvSpPr/>
      </dsp:nvSpPr>
      <dsp:spPr>
        <a:xfrm>
          <a:off x="4946780" y="802399"/>
          <a:ext cx="731051" cy="121841"/>
        </a:xfrm>
        <a:prstGeom prst="parallelogram">
          <a:avLst>
            <a:gd name="adj" fmla="val 140840"/>
          </a:avLst>
        </a:prstGeom>
        <a:solidFill>
          <a:schemeClr val="accent4">
            <a:hueOff val="1521321"/>
            <a:satOff val="-7020"/>
            <a:lumOff val="258"/>
            <a:alphaOff val="0"/>
          </a:schemeClr>
        </a:solidFill>
        <a:ln w="12700" cap="flat" cmpd="sng" algn="ctr">
          <a:solidFill>
            <a:schemeClr val="accent4">
              <a:hueOff val="1521321"/>
              <a:satOff val="-7020"/>
              <a:lumOff val="2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5D788-F2FE-4DE1-9055-97AE4355F463}">
      <dsp:nvSpPr>
        <dsp:cNvPr id="0" name=""/>
        <dsp:cNvSpPr/>
      </dsp:nvSpPr>
      <dsp:spPr>
        <a:xfrm>
          <a:off x="304604" y="1020454"/>
          <a:ext cx="5482884" cy="498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altLang="zh-CN" sz="1600" kern="1200" dirty="0"/>
            <a:t>《</a:t>
          </a:r>
          <a:r>
            <a:rPr lang="zh-CN" altLang="en-US" sz="1600" kern="1200"/>
            <a:t>期货公司管理办法</a:t>
          </a:r>
          <a:r>
            <a:rPr lang="en-US" altLang="zh-CN" sz="1600" kern="1200" dirty="0"/>
            <a:t>》</a:t>
          </a:r>
          <a:endParaRPr lang="zh-CN" altLang="en-US" sz="1600" kern="1200" dirty="0"/>
        </a:p>
      </dsp:txBody>
      <dsp:txXfrm>
        <a:off x="304604" y="1020454"/>
        <a:ext cx="5482884" cy="498444"/>
      </dsp:txXfrm>
    </dsp:sp>
    <dsp:sp modelId="{294E686E-23D3-45C2-BA97-B76F9123906D}">
      <dsp:nvSpPr>
        <dsp:cNvPr id="0" name=""/>
        <dsp:cNvSpPr/>
      </dsp:nvSpPr>
      <dsp:spPr>
        <a:xfrm>
          <a:off x="304604" y="1518898"/>
          <a:ext cx="731051" cy="121841"/>
        </a:xfrm>
        <a:prstGeom prst="parallelogram">
          <a:avLst>
            <a:gd name="adj" fmla="val 140840"/>
          </a:avLst>
        </a:prstGeom>
        <a:solidFill>
          <a:schemeClr val="accent4">
            <a:hueOff val="1774874"/>
            <a:satOff val="-8190"/>
            <a:lumOff val="301"/>
            <a:alphaOff val="0"/>
          </a:schemeClr>
        </a:solidFill>
        <a:ln w="12700" cap="flat" cmpd="sng" algn="ctr">
          <a:solidFill>
            <a:schemeClr val="accent4">
              <a:hueOff val="1774874"/>
              <a:satOff val="-8190"/>
              <a:lumOff val="3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6FD5E-953F-45DE-899F-FD618A8C81C7}">
      <dsp:nvSpPr>
        <dsp:cNvPr id="0" name=""/>
        <dsp:cNvSpPr/>
      </dsp:nvSpPr>
      <dsp:spPr>
        <a:xfrm>
          <a:off x="1078300" y="1518898"/>
          <a:ext cx="731051" cy="121841"/>
        </a:xfrm>
        <a:prstGeom prst="parallelogram">
          <a:avLst>
            <a:gd name="adj" fmla="val 140840"/>
          </a:avLst>
        </a:prstGeom>
        <a:solidFill>
          <a:schemeClr val="accent4">
            <a:hueOff val="2028428"/>
            <a:satOff val="-9360"/>
            <a:lumOff val="344"/>
            <a:alphaOff val="0"/>
          </a:schemeClr>
        </a:solidFill>
        <a:ln w="12700" cap="flat" cmpd="sng" algn="ctr">
          <a:solidFill>
            <a:schemeClr val="accent4">
              <a:hueOff val="2028428"/>
              <a:satOff val="-9360"/>
              <a:lumOff val="3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F04488-4769-407E-BC7E-AB7E94388ACB}">
      <dsp:nvSpPr>
        <dsp:cNvPr id="0" name=""/>
        <dsp:cNvSpPr/>
      </dsp:nvSpPr>
      <dsp:spPr>
        <a:xfrm>
          <a:off x="1851996" y="1518898"/>
          <a:ext cx="731051" cy="121841"/>
        </a:xfrm>
        <a:prstGeom prst="parallelogram">
          <a:avLst>
            <a:gd name="adj" fmla="val 140840"/>
          </a:avLst>
        </a:prstGeom>
        <a:solidFill>
          <a:schemeClr val="accent4">
            <a:hueOff val="2281981"/>
            <a:satOff val="-10530"/>
            <a:lumOff val="387"/>
            <a:alphaOff val="0"/>
          </a:schemeClr>
        </a:solidFill>
        <a:ln w="12700" cap="flat" cmpd="sng" algn="ctr">
          <a:solidFill>
            <a:schemeClr val="accent4">
              <a:hueOff val="2281981"/>
              <a:satOff val="-10530"/>
              <a:lumOff val="3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26AA9-BC92-4CBD-B6DD-D170C9343322}">
      <dsp:nvSpPr>
        <dsp:cNvPr id="0" name=""/>
        <dsp:cNvSpPr/>
      </dsp:nvSpPr>
      <dsp:spPr>
        <a:xfrm>
          <a:off x="2625692" y="1518898"/>
          <a:ext cx="731051" cy="121841"/>
        </a:xfrm>
        <a:prstGeom prst="parallelogram">
          <a:avLst>
            <a:gd name="adj" fmla="val 140840"/>
          </a:avLst>
        </a:prstGeom>
        <a:solidFill>
          <a:schemeClr val="accent4">
            <a:hueOff val="2535535"/>
            <a:satOff val="-11700"/>
            <a:lumOff val="430"/>
            <a:alphaOff val="0"/>
          </a:schemeClr>
        </a:solidFill>
        <a:ln w="12700" cap="flat" cmpd="sng" algn="ctr">
          <a:solidFill>
            <a:schemeClr val="accent4">
              <a:hueOff val="2535535"/>
              <a:satOff val="-11700"/>
              <a:lumOff val="4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F3DA6-D142-4D5A-9F77-6E10606E9213}">
      <dsp:nvSpPr>
        <dsp:cNvPr id="0" name=""/>
        <dsp:cNvSpPr/>
      </dsp:nvSpPr>
      <dsp:spPr>
        <a:xfrm>
          <a:off x="3399388" y="1518898"/>
          <a:ext cx="731051" cy="121841"/>
        </a:xfrm>
        <a:prstGeom prst="parallelogram">
          <a:avLst>
            <a:gd name="adj" fmla="val 140840"/>
          </a:avLst>
        </a:prstGeom>
        <a:solidFill>
          <a:schemeClr val="accent4">
            <a:hueOff val="2789088"/>
            <a:satOff val="-12869"/>
            <a:lumOff val="474"/>
            <a:alphaOff val="0"/>
          </a:schemeClr>
        </a:solidFill>
        <a:ln w="12700" cap="flat" cmpd="sng" algn="ctr">
          <a:solidFill>
            <a:schemeClr val="accent4">
              <a:hueOff val="2789088"/>
              <a:satOff val="-12869"/>
              <a:lumOff val="4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03B834-AC77-4D9E-A74D-37DD4352C108}">
      <dsp:nvSpPr>
        <dsp:cNvPr id="0" name=""/>
        <dsp:cNvSpPr/>
      </dsp:nvSpPr>
      <dsp:spPr>
        <a:xfrm>
          <a:off x="4173084" y="1518898"/>
          <a:ext cx="731051" cy="121841"/>
        </a:xfrm>
        <a:prstGeom prst="parallelogram">
          <a:avLst>
            <a:gd name="adj" fmla="val 140840"/>
          </a:avLst>
        </a:prstGeom>
        <a:solidFill>
          <a:schemeClr val="accent4">
            <a:hueOff val="3042642"/>
            <a:satOff val="-14039"/>
            <a:lumOff val="517"/>
            <a:alphaOff val="0"/>
          </a:schemeClr>
        </a:solidFill>
        <a:ln w="12700" cap="flat" cmpd="sng" algn="ctr">
          <a:solidFill>
            <a:schemeClr val="accent4">
              <a:hueOff val="3042642"/>
              <a:satOff val="-14039"/>
              <a:lumOff val="5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C1A3A7-D355-4793-852A-D38F38C54597}">
      <dsp:nvSpPr>
        <dsp:cNvPr id="0" name=""/>
        <dsp:cNvSpPr/>
      </dsp:nvSpPr>
      <dsp:spPr>
        <a:xfrm>
          <a:off x="4946780" y="1518898"/>
          <a:ext cx="731051" cy="121841"/>
        </a:xfrm>
        <a:prstGeom prst="parallelogram">
          <a:avLst>
            <a:gd name="adj" fmla="val 140840"/>
          </a:avLst>
        </a:prstGeom>
        <a:solidFill>
          <a:schemeClr val="accent4">
            <a:hueOff val="3296195"/>
            <a:satOff val="-15209"/>
            <a:lumOff val="560"/>
            <a:alphaOff val="0"/>
          </a:schemeClr>
        </a:solidFill>
        <a:ln w="12700" cap="flat" cmpd="sng" algn="ctr">
          <a:solidFill>
            <a:schemeClr val="accent4">
              <a:hueOff val="3296195"/>
              <a:satOff val="-15209"/>
              <a:lumOff val="5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1F810-5BB6-4926-9AFC-F59B5BA2A152}">
      <dsp:nvSpPr>
        <dsp:cNvPr id="0" name=""/>
        <dsp:cNvSpPr/>
      </dsp:nvSpPr>
      <dsp:spPr>
        <a:xfrm>
          <a:off x="304604" y="1736954"/>
          <a:ext cx="5482884" cy="498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altLang="zh-CN" sz="1600" kern="1200" dirty="0"/>
            <a:t>《</a:t>
          </a:r>
          <a:r>
            <a:rPr lang="zh-CN" altLang="en-US" sz="1600" kern="1200" dirty="0"/>
            <a:t>期货公司董事、监事和高级管理人员任职资格管理办法</a:t>
          </a:r>
          <a:r>
            <a:rPr lang="en-US" altLang="zh-CN" sz="1600" kern="1200" dirty="0"/>
            <a:t>》</a:t>
          </a:r>
          <a:endParaRPr lang="zh-CN" altLang="en-US" sz="1600" kern="1200" dirty="0"/>
        </a:p>
      </dsp:txBody>
      <dsp:txXfrm>
        <a:off x="304604" y="1736954"/>
        <a:ext cx="5482884" cy="498444"/>
      </dsp:txXfrm>
    </dsp:sp>
    <dsp:sp modelId="{82B6458D-2D57-4346-8212-CAD5AFD3A955}">
      <dsp:nvSpPr>
        <dsp:cNvPr id="0" name=""/>
        <dsp:cNvSpPr/>
      </dsp:nvSpPr>
      <dsp:spPr>
        <a:xfrm>
          <a:off x="304604" y="2235398"/>
          <a:ext cx="731051" cy="121841"/>
        </a:xfrm>
        <a:prstGeom prst="parallelogram">
          <a:avLst>
            <a:gd name="adj" fmla="val 140840"/>
          </a:avLst>
        </a:prstGeom>
        <a:solidFill>
          <a:schemeClr val="accent4">
            <a:hueOff val="3549749"/>
            <a:satOff val="-16379"/>
            <a:lumOff val="603"/>
            <a:alphaOff val="0"/>
          </a:schemeClr>
        </a:solidFill>
        <a:ln w="12700" cap="flat" cmpd="sng" algn="ctr">
          <a:solidFill>
            <a:schemeClr val="accent4">
              <a:hueOff val="3549749"/>
              <a:satOff val="-16379"/>
              <a:lumOff val="6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E305D-65B6-4BA6-816B-C93336785A7F}">
      <dsp:nvSpPr>
        <dsp:cNvPr id="0" name=""/>
        <dsp:cNvSpPr/>
      </dsp:nvSpPr>
      <dsp:spPr>
        <a:xfrm>
          <a:off x="1078300" y="2235398"/>
          <a:ext cx="731051" cy="121841"/>
        </a:xfrm>
        <a:prstGeom prst="parallelogram">
          <a:avLst>
            <a:gd name="adj" fmla="val 140840"/>
          </a:avLst>
        </a:prstGeom>
        <a:solidFill>
          <a:schemeClr val="accent4">
            <a:hueOff val="3803302"/>
            <a:satOff val="-17549"/>
            <a:lumOff val="646"/>
            <a:alphaOff val="0"/>
          </a:schemeClr>
        </a:solidFill>
        <a:ln w="12700" cap="flat" cmpd="sng" algn="ctr">
          <a:solidFill>
            <a:schemeClr val="accent4">
              <a:hueOff val="3803302"/>
              <a:satOff val="-17549"/>
              <a:lumOff val="6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9A563-F5DD-494A-8534-B927D2C195AC}">
      <dsp:nvSpPr>
        <dsp:cNvPr id="0" name=""/>
        <dsp:cNvSpPr/>
      </dsp:nvSpPr>
      <dsp:spPr>
        <a:xfrm>
          <a:off x="1851996" y="2235398"/>
          <a:ext cx="731051" cy="121841"/>
        </a:xfrm>
        <a:prstGeom prst="parallelogram">
          <a:avLst>
            <a:gd name="adj" fmla="val 140840"/>
          </a:avLst>
        </a:prstGeom>
        <a:solidFill>
          <a:schemeClr val="accent4">
            <a:hueOff val="4056855"/>
            <a:satOff val="-18719"/>
            <a:lumOff val="689"/>
            <a:alphaOff val="0"/>
          </a:schemeClr>
        </a:solidFill>
        <a:ln w="12700" cap="flat" cmpd="sng" algn="ctr">
          <a:solidFill>
            <a:schemeClr val="accent4">
              <a:hueOff val="4056855"/>
              <a:satOff val="-18719"/>
              <a:lumOff val="6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7AB0A3-A4E9-4506-9AF4-6FC7894C7838}">
      <dsp:nvSpPr>
        <dsp:cNvPr id="0" name=""/>
        <dsp:cNvSpPr/>
      </dsp:nvSpPr>
      <dsp:spPr>
        <a:xfrm>
          <a:off x="2625692" y="2235398"/>
          <a:ext cx="731051" cy="121841"/>
        </a:xfrm>
        <a:prstGeom prst="parallelogram">
          <a:avLst>
            <a:gd name="adj" fmla="val 140840"/>
          </a:avLst>
        </a:prstGeom>
        <a:solidFill>
          <a:schemeClr val="accent4">
            <a:hueOff val="4310409"/>
            <a:satOff val="-19889"/>
            <a:lumOff val="732"/>
            <a:alphaOff val="0"/>
          </a:schemeClr>
        </a:solidFill>
        <a:ln w="12700" cap="flat" cmpd="sng" algn="ctr">
          <a:solidFill>
            <a:schemeClr val="accent4">
              <a:hueOff val="4310409"/>
              <a:satOff val="-19889"/>
              <a:lumOff val="7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16F8C-63A1-41A5-BE7B-F55267F7C392}">
      <dsp:nvSpPr>
        <dsp:cNvPr id="0" name=""/>
        <dsp:cNvSpPr/>
      </dsp:nvSpPr>
      <dsp:spPr>
        <a:xfrm>
          <a:off x="3399388" y="2235398"/>
          <a:ext cx="731051" cy="121841"/>
        </a:xfrm>
        <a:prstGeom prst="parallelogram">
          <a:avLst>
            <a:gd name="adj" fmla="val 140840"/>
          </a:avLst>
        </a:prstGeom>
        <a:solidFill>
          <a:schemeClr val="accent4">
            <a:hueOff val="4563962"/>
            <a:satOff val="-21059"/>
            <a:lumOff val="775"/>
            <a:alphaOff val="0"/>
          </a:schemeClr>
        </a:solidFill>
        <a:ln w="12700" cap="flat" cmpd="sng" algn="ctr">
          <a:solidFill>
            <a:schemeClr val="accent4">
              <a:hueOff val="4563962"/>
              <a:satOff val="-21059"/>
              <a:lumOff val="7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A789F-1016-457E-88DE-E879C2C23904}">
      <dsp:nvSpPr>
        <dsp:cNvPr id="0" name=""/>
        <dsp:cNvSpPr/>
      </dsp:nvSpPr>
      <dsp:spPr>
        <a:xfrm>
          <a:off x="4173084" y="2235398"/>
          <a:ext cx="731051" cy="121841"/>
        </a:xfrm>
        <a:prstGeom prst="parallelogram">
          <a:avLst>
            <a:gd name="adj" fmla="val 140840"/>
          </a:avLst>
        </a:prstGeom>
        <a:solidFill>
          <a:schemeClr val="accent4">
            <a:hueOff val="4817516"/>
            <a:satOff val="-22229"/>
            <a:lumOff val="818"/>
            <a:alphaOff val="0"/>
          </a:schemeClr>
        </a:solidFill>
        <a:ln w="12700" cap="flat" cmpd="sng" algn="ctr">
          <a:solidFill>
            <a:schemeClr val="accent4">
              <a:hueOff val="4817516"/>
              <a:satOff val="-22229"/>
              <a:lumOff val="8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BB55E-0354-4C9D-B783-CF1A9EFCBE0E}">
      <dsp:nvSpPr>
        <dsp:cNvPr id="0" name=""/>
        <dsp:cNvSpPr/>
      </dsp:nvSpPr>
      <dsp:spPr>
        <a:xfrm>
          <a:off x="4946780" y="2235398"/>
          <a:ext cx="731051" cy="121841"/>
        </a:xfrm>
        <a:prstGeom prst="parallelogram">
          <a:avLst>
            <a:gd name="adj" fmla="val 140840"/>
          </a:avLst>
        </a:prstGeom>
        <a:solidFill>
          <a:schemeClr val="accent4">
            <a:hueOff val="5071069"/>
            <a:satOff val="-23399"/>
            <a:lumOff val="861"/>
            <a:alphaOff val="0"/>
          </a:schemeClr>
        </a:solidFill>
        <a:ln w="12700" cap="flat" cmpd="sng" algn="ctr">
          <a:solidFill>
            <a:schemeClr val="accent4">
              <a:hueOff val="5071069"/>
              <a:satOff val="-23399"/>
              <a:lumOff val="8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683F7-FEB4-4C1B-9D82-A14F045D23A0}">
      <dsp:nvSpPr>
        <dsp:cNvPr id="0" name=""/>
        <dsp:cNvSpPr/>
      </dsp:nvSpPr>
      <dsp:spPr>
        <a:xfrm>
          <a:off x="304604" y="2453454"/>
          <a:ext cx="5482884" cy="498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altLang="zh-CN" sz="1600" kern="1200" dirty="0"/>
            <a:t>《</a:t>
          </a:r>
          <a:r>
            <a:rPr lang="zh-CN" altLang="en-US" sz="1600" kern="1200"/>
            <a:t>期货从业人员管理办法</a:t>
          </a:r>
          <a:r>
            <a:rPr lang="en-US" altLang="zh-CN" sz="1600" kern="1200" dirty="0"/>
            <a:t>》</a:t>
          </a:r>
          <a:endParaRPr lang="zh-CN" altLang="en-US" sz="1600" kern="1200" dirty="0"/>
        </a:p>
      </dsp:txBody>
      <dsp:txXfrm>
        <a:off x="304604" y="2453454"/>
        <a:ext cx="5482884" cy="498444"/>
      </dsp:txXfrm>
    </dsp:sp>
    <dsp:sp modelId="{99784B7C-A1DF-4E0C-B9EF-DDD8C9C58310}">
      <dsp:nvSpPr>
        <dsp:cNvPr id="0" name=""/>
        <dsp:cNvSpPr/>
      </dsp:nvSpPr>
      <dsp:spPr>
        <a:xfrm>
          <a:off x="304604" y="2951898"/>
          <a:ext cx="731051" cy="121841"/>
        </a:xfrm>
        <a:prstGeom prst="parallelogram">
          <a:avLst>
            <a:gd name="adj" fmla="val 140840"/>
          </a:avLst>
        </a:prstGeom>
        <a:solidFill>
          <a:schemeClr val="accent4">
            <a:hueOff val="5324623"/>
            <a:satOff val="-24569"/>
            <a:lumOff val="904"/>
            <a:alphaOff val="0"/>
          </a:schemeClr>
        </a:solidFill>
        <a:ln w="12700" cap="flat" cmpd="sng" algn="ctr">
          <a:solidFill>
            <a:schemeClr val="accent4">
              <a:hueOff val="5324623"/>
              <a:satOff val="-24569"/>
              <a:lumOff val="9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59F86-B8A8-4D50-A604-97268255D727}">
      <dsp:nvSpPr>
        <dsp:cNvPr id="0" name=""/>
        <dsp:cNvSpPr/>
      </dsp:nvSpPr>
      <dsp:spPr>
        <a:xfrm>
          <a:off x="1078300" y="2951898"/>
          <a:ext cx="731051" cy="121841"/>
        </a:xfrm>
        <a:prstGeom prst="parallelogram">
          <a:avLst>
            <a:gd name="adj" fmla="val 140840"/>
          </a:avLst>
        </a:prstGeom>
        <a:solidFill>
          <a:schemeClr val="accent4">
            <a:hueOff val="5578177"/>
            <a:satOff val="-25739"/>
            <a:lumOff val="947"/>
            <a:alphaOff val="0"/>
          </a:schemeClr>
        </a:solidFill>
        <a:ln w="12700" cap="flat" cmpd="sng" algn="ctr">
          <a:solidFill>
            <a:schemeClr val="accent4">
              <a:hueOff val="5578177"/>
              <a:satOff val="-25739"/>
              <a:lumOff val="9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C02CF5-C42B-47F8-ABD5-4A22BCEA7024}">
      <dsp:nvSpPr>
        <dsp:cNvPr id="0" name=""/>
        <dsp:cNvSpPr/>
      </dsp:nvSpPr>
      <dsp:spPr>
        <a:xfrm>
          <a:off x="1851996" y="2951898"/>
          <a:ext cx="731051" cy="121841"/>
        </a:xfrm>
        <a:prstGeom prst="parallelogram">
          <a:avLst>
            <a:gd name="adj" fmla="val 140840"/>
          </a:avLst>
        </a:prstGeom>
        <a:solidFill>
          <a:schemeClr val="accent4">
            <a:hueOff val="5831730"/>
            <a:satOff val="-26909"/>
            <a:lumOff val="990"/>
            <a:alphaOff val="0"/>
          </a:schemeClr>
        </a:solidFill>
        <a:ln w="12700" cap="flat" cmpd="sng" algn="ctr">
          <a:solidFill>
            <a:schemeClr val="accent4">
              <a:hueOff val="5831730"/>
              <a:satOff val="-26909"/>
              <a:lumOff val="9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D93E9-4218-4DE8-8160-0B0B406FA3BF}">
      <dsp:nvSpPr>
        <dsp:cNvPr id="0" name=""/>
        <dsp:cNvSpPr/>
      </dsp:nvSpPr>
      <dsp:spPr>
        <a:xfrm>
          <a:off x="2625692" y="2951898"/>
          <a:ext cx="731051" cy="121841"/>
        </a:xfrm>
        <a:prstGeom prst="parallelogram">
          <a:avLst>
            <a:gd name="adj" fmla="val 140840"/>
          </a:avLst>
        </a:prstGeom>
        <a:solidFill>
          <a:schemeClr val="accent4">
            <a:hueOff val="6085283"/>
            <a:satOff val="-28079"/>
            <a:lumOff val="1033"/>
            <a:alphaOff val="0"/>
          </a:schemeClr>
        </a:solidFill>
        <a:ln w="12700" cap="flat" cmpd="sng" algn="ctr">
          <a:solidFill>
            <a:schemeClr val="accent4">
              <a:hueOff val="6085283"/>
              <a:satOff val="-28079"/>
              <a:lumOff val="10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9F80B-408B-4F21-9FC4-96E4A64D1C4A}">
      <dsp:nvSpPr>
        <dsp:cNvPr id="0" name=""/>
        <dsp:cNvSpPr/>
      </dsp:nvSpPr>
      <dsp:spPr>
        <a:xfrm>
          <a:off x="3399388" y="2951898"/>
          <a:ext cx="731051" cy="121841"/>
        </a:xfrm>
        <a:prstGeom prst="parallelogram">
          <a:avLst>
            <a:gd name="adj" fmla="val 140840"/>
          </a:avLst>
        </a:prstGeom>
        <a:solidFill>
          <a:schemeClr val="accent4">
            <a:hueOff val="6338837"/>
            <a:satOff val="-29249"/>
            <a:lumOff val="1076"/>
            <a:alphaOff val="0"/>
          </a:schemeClr>
        </a:solidFill>
        <a:ln w="12700" cap="flat" cmpd="sng" algn="ctr">
          <a:solidFill>
            <a:schemeClr val="accent4">
              <a:hueOff val="6338837"/>
              <a:satOff val="-29249"/>
              <a:lumOff val="10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8ADB9A-FF19-4292-B316-B16470915920}">
      <dsp:nvSpPr>
        <dsp:cNvPr id="0" name=""/>
        <dsp:cNvSpPr/>
      </dsp:nvSpPr>
      <dsp:spPr>
        <a:xfrm>
          <a:off x="4173084" y="2951898"/>
          <a:ext cx="731051" cy="121841"/>
        </a:xfrm>
        <a:prstGeom prst="parallelogram">
          <a:avLst>
            <a:gd name="adj" fmla="val 140840"/>
          </a:avLst>
        </a:prstGeom>
        <a:solidFill>
          <a:schemeClr val="accent4">
            <a:hueOff val="6592390"/>
            <a:satOff val="-30419"/>
            <a:lumOff val="1119"/>
            <a:alphaOff val="0"/>
          </a:schemeClr>
        </a:solidFill>
        <a:ln w="12700" cap="flat" cmpd="sng" algn="ctr">
          <a:solidFill>
            <a:schemeClr val="accent4">
              <a:hueOff val="6592390"/>
              <a:satOff val="-30419"/>
              <a:lumOff val="11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40C80-4701-4ECB-A45C-8793DE27FABD}">
      <dsp:nvSpPr>
        <dsp:cNvPr id="0" name=""/>
        <dsp:cNvSpPr/>
      </dsp:nvSpPr>
      <dsp:spPr>
        <a:xfrm>
          <a:off x="4946780" y="2951898"/>
          <a:ext cx="731051" cy="121841"/>
        </a:xfrm>
        <a:prstGeom prst="parallelogram">
          <a:avLst>
            <a:gd name="adj" fmla="val 140840"/>
          </a:avLst>
        </a:prstGeom>
        <a:solidFill>
          <a:schemeClr val="accent4">
            <a:hueOff val="6845944"/>
            <a:satOff val="-31589"/>
            <a:lumOff val="1162"/>
            <a:alphaOff val="0"/>
          </a:schemeClr>
        </a:solidFill>
        <a:ln w="12700" cap="flat" cmpd="sng" algn="ctr">
          <a:solidFill>
            <a:schemeClr val="accent4">
              <a:hueOff val="6845944"/>
              <a:satOff val="-31589"/>
              <a:lumOff val="11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C0A921-98FE-4410-8339-555810AEC08B}">
      <dsp:nvSpPr>
        <dsp:cNvPr id="0" name=""/>
        <dsp:cNvSpPr/>
      </dsp:nvSpPr>
      <dsp:spPr>
        <a:xfrm>
          <a:off x="304604" y="3169954"/>
          <a:ext cx="5482884" cy="498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altLang="zh-CN" sz="1600" kern="1200" dirty="0"/>
            <a:t>《</a:t>
          </a:r>
          <a:r>
            <a:rPr lang="zh-CN" altLang="en-US" sz="1600" kern="1200"/>
            <a:t>期货投资者保障基金管理暂行办法</a:t>
          </a:r>
          <a:r>
            <a:rPr lang="en-US" altLang="zh-CN" sz="1600" kern="1200" dirty="0"/>
            <a:t>》</a:t>
          </a:r>
          <a:endParaRPr lang="zh-CN" altLang="en-US" sz="1600" kern="1200" dirty="0"/>
        </a:p>
      </dsp:txBody>
      <dsp:txXfrm>
        <a:off x="304604" y="3169954"/>
        <a:ext cx="5482884" cy="498444"/>
      </dsp:txXfrm>
    </dsp:sp>
    <dsp:sp modelId="{F0730100-A6F6-447D-B214-61AC4C3923C6}">
      <dsp:nvSpPr>
        <dsp:cNvPr id="0" name=""/>
        <dsp:cNvSpPr/>
      </dsp:nvSpPr>
      <dsp:spPr>
        <a:xfrm>
          <a:off x="304604" y="3668398"/>
          <a:ext cx="731051" cy="121841"/>
        </a:xfrm>
        <a:prstGeom prst="parallelogram">
          <a:avLst>
            <a:gd name="adj" fmla="val 140840"/>
          </a:avLst>
        </a:prstGeom>
        <a:solidFill>
          <a:schemeClr val="accent4">
            <a:hueOff val="7099497"/>
            <a:satOff val="-32759"/>
            <a:lumOff val="1205"/>
            <a:alphaOff val="0"/>
          </a:schemeClr>
        </a:solidFill>
        <a:ln w="12700" cap="flat" cmpd="sng" algn="ctr">
          <a:solidFill>
            <a:schemeClr val="accent4">
              <a:hueOff val="7099497"/>
              <a:satOff val="-32759"/>
              <a:lumOff val="12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A6D1E-CEF0-4826-8B7E-AB07C16DE9F1}">
      <dsp:nvSpPr>
        <dsp:cNvPr id="0" name=""/>
        <dsp:cNvSpPr/>
      </dsp:nvSpPr>
      <dsp:spPr>
        <a:xfrm>
          <a:off x="1078300" y="3668398"/>
          <a:ext cx="731051" cy="121841"/>
        </a:xfrm>
        <a:prstGeom prst="parallelogram">
          <a:avLst>
            <a:gd name="adj" fmla="val 140840"/>
          </a:avLst>
        </a:prstGeom>
        <a:solidFill>
          <a:schemeClr val="accent4">
            <a:hueOff val="7353051"/>
            <a:satOff val="-33929"/>
            <a:lumOff val="1248"/>
            <a:alphaOff val="0"/>
          </a:schemeClr>
        </a:solidFill>
        <a:ln w="12700" cap="flat" cmpd="sng" algn="ctr">
          <a:solidFill>
            <a:schemeClr val="accent4">
              <a:hueOff val="7353051"/>
              <a:satOff val="-33929"/>
              <a:lumOff val="12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5C070-619B-4036-BE6D-0253D4BADB8B}">
      <dsp:nvSpPr>
        <dsp:cNvPr id="0" name=""/>
        <dsp:cNvSpPr/>
      </dsp:nvSpPr>
      <dsp:spPr>
        <a:xfrm>
          <a:off x="1851996" y="3668398"/>
          <a:ext cx="731051" cy="121841"/>
        </a:xfrm>
        <a:prstGeom prst="parallelogram">
          <a:avLst>
            <a:gd name="adj" fmla="val 140840"/>
          </a:avLst>
        </a:prstGeom>
        <a:solidFill>
          <a:schemeClr val="accent4">
            <a:hueOff val="7606604"/>
            <a:satOff val="-35099"/>
            <a:lumOff val="1291"/>
            <a:alphaOff val="0"/>
          </a:schemeClr>
        </a:solidFill>
        <a:ln w="12700" cap="flat" cmpd="sng" algn="ctr">
          <a:solidFill>
            <a:schemeClr val="accent4">
              <a:hueOff val="7606604"/>
              <a:satOff val="-35099"/>
              <a:lumOff val="12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6E1987-8ACB-4727-BAA2-F8B9E65FBAC6}">
      <dsp:nvSpPr>
        <dsp:cNvPr id="0" name=""/>
        <dsp:cNvSpPr/>
      </dsp:nvSpPr>
      <dsp:spPr>
        <a:xfrm>
          <a:off x="2625692" y="3668398"/>
          <a:ext cx="731051" cy="121841"/>
        </a:xfrm>
        <a:prstGeom prst="parallelogram">
          <a:avLst>
            <a:gd name="adj" fmla="val 140840"/>
          </a:avLst>
        </a:prstGeom>
        <a:solidFill>
          <a:schemeClr val="accent4">
            <a:hueOff val="7860157"/>
            <a:satOff val="-36268"/>
            <a:lumOff val="1335"/>
            <a:alphaOff val="0"/>
          </a:schemeClr>
        </a:solidFill>
        <a:ln w="12700" cap="flat" cmpd="sng" algn="ctr">
          <a:solidFill>
            <a:schemeClr val="accent4">
              <a:hueOff val="7860157"/>
              <a:satOff val="-36268"/>
              <a:lumOff val="13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E8C0B4-B9E1-47D1-9047-0CC400EF4156}">
      <dsp:nvSpPr>
        <dsp:cNvPr id="0" name=""/>
        <dsp:cNvSpPr/>
      </dsp:nvSpPr>
      <dsp:spPr>
        <a:xfrm>
          <a:off x="3399388" y="3668398"/>
          <a:ext cx="731051" cy="121841"/>
        </a:xfrm>
        <a:prstGeom prst="parallelogram">
          <a:avLst>
            <a:gd name="adj" fmla="val 140840"/>
          </a:avLst>
        </a:prstGeom>
        <a:solidFill>
          <a:schemeClr val="accent4">
            <a:hueOff val="8113711"/>
            <a:satOff val="-37438"/>
            <a:lumOff val="1378"/>
            <a:alphaOff val="0"/>
          </a:schemeClr>
        </a:solidFill>
        <a:ln w="12700" cap="flat" cmpd="sng" algn="ctr">
          <a:solidFill>
            <a:schemeClr val="accent4">
              <a:hueOff val="8113711"/>
              <a:satOff val="-37438"/>
              <a:lumOff val="13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2A319-568E-402D-9268-AE7052246FD8}">
      <dsp:nvSpPr>
        <dsp:cNvPr id="0" name=""/>
        <dsp:cNvSpPr/>
      </dsp:nvSpPr>
      <dsp:spPr>
        <a:xfrm>
          <a:off x="4173084" y="3668398"/>
          <a:ext cx="731051" cy="121841"/>
        </a:xfrm>
        <a:prstGeom prst="parallelogram">
          <a:avLst>
            <a:gd name="adj" fmla="val 140840"/>
          </a:avLst>
        </a:prstGeom>
        <a:solidFill>
          <a:schemeClr val="accent4">
            <a:hueOff val="8367264"/>
            <a:satOff val="-38608"/>
            <a:lumOff val="1421"/>
            <a:alphaOff val="0"/>
          </a:schemeClr>
        </a:solidFill>
        <a:ln w="12700" cap="flat" cmpd="sng" algn="ctr">
          <a:solidFill>
            <a:schemeClr val="accent4">
              <a:hueOff val="8367264"/>
              <a:satOff val="-38608"/>
              <a:lumOff val="14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36574D-4A91-4D5C-A05A-4B585992F714}">
      <dsp:nvSpPr>
        <dsp:cNvPr id="0" name=""/>
        <dsp:cNvSpPr/>
      </dsp:nvSpPr>
      <dsp:spPr>
        <a:xfrm>
          <a:off x="4946780" y="3668398"/>
          <a:ext cx="731051" cy="121841"/>
        </a:xfrm>
        <a:prstGeom prst="parallelogram">
          <a:avLst>
            <a:gd name="adj" fmla="val 140840"/>
          </a:avLst>
        </a:prstGeom>
        <a:solidFill>
          <a:schemeClr val="accent4">
            <a:hueOff val="8620818"/>
            <a:satOff val="-39778"/>
            <a:lumOff val="1464"/>
            <a:alphaOff val="0"/>
          </a:schemeClr>
        </a:solidFill>
        <a:ln w="12700" cap="flat" cmpd="sng" algn="ctr">
          <a:solidFill>
            <a:schemeClr val="accent4">
              <a:hueOff val="8620818"/>
              <a:satOff val="-39778"/>
              <a:lumOff val="14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EEF341-B541-4C02-B32C-405486A8F1C8}">
      <dsp:nvSpPr>
        <dsp:cNvPr id="0" name=""/>
        <dsp:cNvSpPr/>
      </dsp:nvSpPr>
      <dsp:spPr>
        <a:xfrm>
          <a:off x="304604" y="3886454"/>
          <a:ext cx="5482884" cy="498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altLang="zh-CN" sz="1600" kern="1200" dirty="0"/>
            <a:t>《</a:t>
          </a:r>
          <a:r>
            <a:rPr lang="zh-CN" altLang="en-US" sz="1600" kern="1200" dirty="0"/>
            <a:t>期货公司风险监管指标管理办法</a:t>
          </a:r>
          <a:r>
            <a:rPr lang="en-US" altLang="zh-CN" sz="1600" kern="1200" dirty="0"/>
            <a:t>》</a:t>
          </a:r>
          <a:endParaRPr lang="zh-CN" altLang="en-US" sz="1600" kern="1200" dirty="0"/>
        </a:p>
      </dsp:txBody>
      <dsp:txXfrm>
        <a:off x="304604" y="3886454"/>
        <a:ext cx="5482884" cy="498444"/>
      </dsp:txXfrm>
    </dsp:sp>
    <dsp:sp modelId="{0E151461-C5E5-42A6-A2D6-134695694BEA}">
      <dsp:nvSpPr>
        <dsp:cNvPr id="0" name=""/>
        <dsp:cNvSpPr/>
      </dsp:nvSpPr>
      <dsp:spPr>
        <a:xfrm>
          <a:off x="304604" y="4384898"/>
          <a:ext cx="731051" cy="121841"/>
        </a:xfrm>
        <a:prstGeom prst="parallelogram">
          <a:avLst>
            <a:gd name="adj" fmla="val 140840"/>
          </a:avLst>
        </a:prstGeom>
        <a:solidFill>
          <a:schemeClr val="accent4">
            <a:hueOff val="8874371"/>
            <a:satOff val="-40948"/>
            <a:lumOff val="1507"/>
            <a:alphaOff val="0"/>
          </a:schemeClr>
        </a:solidFill>
        <a:ln w="12700" cap="flat" cmpd="sng" algn="ctr">
          <a:solidFill>
            <a:schemeClr val="accent4">
              <a:hueOff val="8874371"/>
              <a:satOff val="-40948"/>
              <a:lumOff val="15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58DEB-262F-402A-942F-003DB4BB9FD9}">
      <dsp:nvSpPr>
        <dsp:cNvPr id="0" name=""/>
        <dsp:cNvSpPr/>
      </dsp:nvSpPr>
      <dsp:spPr>
        <a:xfrm>
          <a:off x="1078300" y="4384898"/>
          <a:ext cx="731051" cy="121841"/>
        </a:xfrm>
        <a:prstGeom prst="parallelogram">
          <a:avLst>
            <a:gd name="adj" fmla="val 140840"/>
          </a:avLst>
        </a:prstGeom>
        <a:solidFill>
          <a:schemeClr val="accent4">
            <a:hueOff val="9127925"/>
            <a:satOff val="-42118"/>
            <a:lumOff val="1550"/>
            <a:alphaOff val="0"/>
          </a:schemeClr>
        </a:solidFill>
        <a:ln w="12700" cap="flat" cmpd="sng" algn="ctr">
          <a:solidFill>
            <a:schemeClr val="accent4">
              <a:hueOff val="9127925"/>
              <a:satOff val="-42118"/>
              <a:lumOff val="15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123972-2DD7-4A06-81E9-ADE2CE6BC8D0}">
      <dsp:nvSpPr>
        <dsp:cNvPr id="0" name=""/>
        <dsp:cNvSpPr/>
      </dsp:nvSpPr>
      <dsp:spPr>
        <a:xfrm>
          <a:off x="1851996" y="4384898"/>
          <a:ext cx="731051" cy="121841"/>
        </a:xfrm>
        <a:prstGeom prst="parallelogram">
          <a:avLst>
            <a:gd name="adj" fmla="val 140840"/>
          </a:avLst>
        </a:prstGeom>
        <a:solidFill>
          <a:schemeClr val="accent4">
            <a:hueOff val="9381478"/>
            <a:satOff val="-43288"/>
            <a:lumOff val="1593"/>
            <a:alphaOff val="0"/>
          </a:schemeClr>
        </a:solidFill>
        <a:ln w="12700" cap="flat" cmpd="sng" algn="ctr">
          <a:solidFill>
            <a:schemeClr val="accent4">
              <a:hueOff val="9381478"/>
              <a:satOff val="-43288"/>
              <a:lumOff val="15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EFF05-AA87-41A0-9AD1-91D71D490A13}">
      <dsp:nvSpPr>
        <dsp:cNvPr id="0" name=""/>
        <dsp:cNvSpPr/>
      </dsp:nvSpPr>
      <dsp:spPr>
        <a:xfrm>
          <a:off x="2625692" y="4384898"/>
          <a:ext cx="731051" cy="121841"/>
        </a:xfrm>
        <a:prstGeom prst="parallelogram">
          <a:avLst>
            <a:gd name="adj" fmla="val 140840"/>
          </a:avLst>
        </a:prstGeom>
        <a:solidFill>
          <a:schemeClr val="accent4">
            <a:hueOff val="9635032"/>
            <a:satOff val="-44458"/>
            <a:lumOff val="1636"/>
            <a:alphaOff val="0"/>
          </a:schemeClr>
        </a:solidFill>
        <a:ln w="12700" cap="flat" cmpd="sng" algn="ctr">
          <a:solidFill>
            <a:schemeClr val="accent4">
              <a:hueOff val="9635032"/>
              <a:satOff val="-44458"/>
              <a:lumOff val="16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60233-AFFC-4A6B-9D1D-A3BF8F9F596C}">
      <dsp:nvSpPr>
        <dsp:cNvPr id="0" name=""/>
        <dsp:cNvSpPr/>
      </dsp:nvSpPr>
      <dsp:spPr>
        <a:xfrm>
          <a:off x="3399388" y="4384898"/>
          <a:ext cx="731051" cy="121841"/>
        </a:xfrm>
        <a:prstGeom prst="parallelogram">
          <a:avLst>
            <a:gd name="adj" fmla="val 140840"/>
          </a:avLst>
        </a:prstGeom>
        <a:solidFill>
          <a:schemeClr val="accent4">
            <a:hueOff val="9888585"/>
            <a:satOff val="-45628"/>
            <a:lumOff val="1679"/>
            <a:alphaOff val="0"/>
          </a:schemeClr>
        </a:solidFill>
        <a:ln w="12700" cap="flat" cmpd="sng" algn="ctr">
          <a:solidFill>
            <a:schemeClr val="accent4">
              <a:hueOff val="9888585"/>
              <a:satOff val="-45628"/>
              <a:lumOff val="16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35484-E53A-4582-9783-4D231A3D4BAC}">
      <dsp:nvSpPr>
        <dsp:cNvPr id="0" name=""/>
        <dsp:cNvSpPr/>
      </dsp:nvSpPr>
      <dsp:spPr>
        <a:xfrm>
          <a:off x="4173084" y="4384898"/>
          <a:ext cx="731051" cy="121841"/>
        </a:xfrm>
        <a:prstGeom prst="parallelogram">
          <a:avLst>
            <a:gd name="adj" fmla="val 140840"/>
          </a:avLst>
        </a:prstGeom>
        <a:solidFill>
          <a:schemeClr val="accent4">
            <a:hueOff val="10142139"/>
            <a:satOff val="-46798"/>
            <a:lumOff val="1722"/>
            <a:alphaOff val="0"/>
          </a:schemeClr>
        </a:solidFill>
        <a:ln w="12700" cap="flat" cmpd="sng" algn="ctr">
          <a:solidFill>
            <a:schemeClr val="accent4">
              <a:hueOff val="10142139"/>
              <a:satOff val="-46798"/>
              <a:lumOff val="17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375DA3-3F23-47C4-89C0-E9A1A7DFB5D3}">
      <dsp:nvSpPr>
        <dsp:cNvPr id="0" name=""/>
        <dsp:cNvSpPr/>
      </dsp:nvSpPr>
      <dsp:spPr>
        <a:xfrm>
          <a:off x="4946780" y="4384898"/>
          <a:ext cx="731051" cy="121841"/>
        </a:xfrm>
        <a:prstGeom prst="parallelogram">
          <a:avLst>
            <a:gd name="adj" fmla="val 14084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5C31E-EEDF-4CD8-8C4A-5D84B3C66A93}">
      <dsp:nvSpPr>
        <dsp:cNvPr id="0" name=""/>
        <dsp:cNvSpPr/>
      </dsp:nvSpPr>
      <dsp:spPr>
        <a:xfrm>
          <a:off x="243498" y="381228"/>
          <a:ext cx="4382965" cy="398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altLang="zh-CN" sz="1600" kern="1200" dirty="0"/>
            <a:t>《</a:t>
          </a:r>
          <a:r>
            <a:rPr lang="zh-CN" altLang="en-US" sz="1600" kern="1200" dirty="0"/>
            <a:t>期货公司分类监管规定</a:t>
          </a:r>
          <a:r>
            <a:rPr lang="en-US" altLang="zh-CN" sz="1600" kern="1200" dirty="0"/>
            <a:t>》</a:t>
          </a:r>
          <a:endParaRPr lang="zh-CN" altLang="en-US" sz="1600" kern="1200" dirty="0"/>
        </a:p>
      </dsp:txBody>
      <dsp:txXfrm>
        <a:off x="243498" y="381228"/>
        <a:ext cx="4382965" cy="398451"/>
      </dsp:txXfrm>
    </dsp:sp>
    <dsp:sp modelId="{973A9348-7CF6-427B-AC42-5C44EE01EF0F}">
      <dsp:nvSpPr>
        <dsp:cNvPr id="0" name=""/>
        <dsp:cNvSpPr/>
      </dsp:nvSpPr>
      <dsp:spPr>
        <a:xfrm>
          <a:off x="243498" y="779679"/>
          <a:ext cx="584395" cy="9739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41CF3-AA94-4D99-B292-995746DBA9E1}">
      <dsp:nvSpPr>
        <dsp:cNvPr id="0" name=""/>
        <dsp:cNvSpPr/>
      </dsp:nvSpPr>
      <dsp:spPr>
        <a:xfrm>
          <a:off x="861983" y="779679"/>
          <a:ext cx="584395" cy="97399"/>
        </a:xfrm>
        <a:prstGeom prst="parallelogram">
          <a:avLst>
            <a:gd name="adj" fmla="val 140840"/>
          </a:avLst>
        </a:prstGeom>
        <a:solidFill>
          <a:schemeClr val="accent5">
            <a:hueOff val="-153195"/>
            <a:satOff val="-213"/>
            <a:lumOff val="-82"/>
            <a:alphaOff val="0"/>
          </a:schemeClr>
        </a:solidFill>
        <a:ln w="12700" cap="flat" cmpd="sng" algn="ctr">
          <a:solidFill>
            <a:schemeClr val="accent5">
              <a:hueOff val="-153195"/>
              <a:satOff val="-213"/>
              <a:lumOff val="-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A5F518-F071-4DCE-BFA9-61E1EEC9D869}">
      <dsp:nvSpPr>
        <dsp:cNvPr id="0" name=""/>
        <dsp:cNvSpPr/>
      </dsp:nvSpPr>
      <dsp:spPr>
        <a:xfrm>
          <a:off x="1480468" y="779679"/>
          <a:ext cx="584395" cy="97399"/>
        </a:xfrm>
        <a:prstGeom prst="parallelogram">
          <a:avLst>
            <a:gd name="adj" fmla="val 140840"/>
          </a:avLst>
        </a:prstGeom>
        <a:solidFill>
          <a:schemeClr val="accent5">
            <a:hueOff val="-306389"/>
            <a:satOff val="-426"/>
            <a:lumOff val="-163"/>
            <a:alphaOff val="0"/>
          </a:schemeClr>
        </a:solidFill>
        <a:ln w="12700" cap="flat" cmpd="sng" algn="ctr">
          <a:solidFill>
            <a:schemeClr val="accent5">
              <a:hueOff val="-306389"/>
              <a:satOff val="-426"/>
              <a:lumOff val="-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72C273-E5EE-47A3-ADD0-2B2047660579}">
      <dsp:nvSpPr>
        <dsp:cNvPr id="0" name=""/>
        <dsp:cNvSpPr/>
      </dsp:nvSpPr>
      <dsp:spPr>
        <a:xfrm>
          <a:off x="2098953" y="779679"/>
          <a:ext cx="584395" cy="97399"/>
        </a:xfrm>
        <a:prstGeom prst="parallelogram">
          <a:avLst>
            <a:gd name="adj" fmla="val 140840"/>
          </a:avLst>
        </a:prstGeom>
        <a:solidFill>
          <a:schemeClr val="accent5">
            <a:hueOff val="-459584"/>
            <a:satOff val="-639"/>
            <a:lumOff val="-245"/>
            <a:alphaOff val="0"/>
          </a:schemeClr>
        </a:solidFill>
        <a:ln w="12700" cap="flat" cmpd="sng" algn="ctr">
          <a:solidFill>
            <a:schemeClr val="accent5">
              <a:hueOff val="-459584"/>
              <a:satOff val="-639"/>
              <a:lumOff val="-2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088205-CEF0-4422-867B-6AD842840A32}">
      <dsp:nvSpPr>
        <dsp:cNvPr id="0" name=""/>
        <dsp:cNvSpPr/>
      </dsp:nvSpPr>
      <dsp:spPr>
        <a:xfrm>
          <a:off x="2717438" y="779679"/>
          <a:ext cx="584395" cy="97399"/>
        </a:xfrm>
        <a:prstGeom prst="parallelogram">
          <a:avLst>
            <a:gd name="adj" fmla="val 140840"/>
          </a:avLst>
        </a:prstGeom>
        <a:solidFill>
          <a:schemeClr val="accent5">
            <a:hueOff val="-612779"/>
            <a:satOff val="-852"/>
            <a:lumOff val="-327"/>
            <a:alphaOff val="0"/>
          </a:schemeClr>
        </a:solidFill>
        <a:ln w="12700" cap="flat" cmpd="sng" algn="ctr">
          <a:solidFill>
            <a:schemeClr val="accent5">
              <a:hueOff val="-612779"/>
              <a:satOff val="-852"/>
              <a:lumOff val="-3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E8C5D9-7490-4BE5-9868-7661B37931B7}">
      <dsp:nvSpPr>
        <dsp:cNvPr id="0" name=""/>
        <dsp:cNvSpPr/>
      </dsp:nvSpPr>
      <dsp:spPr>
        <a:xfrm>
          <a:off x="3335923" y="779679"/>
          <a:ext cx="584395" cy="97399"/>
        </a:xfrm>
        <a:prstGeom prst="parallelogram">
          <a:avLst>
            <a:gd name="adj" fmla="val 140840"/>
          </a:avLst>
        </a:prstGeom>
        <a:solidFill>
          <a:schemeClr val="accent5">
            <a:hueOff val="-765973"/>
            <a:satOff val="-1065"/>
            <a:lumOff val="-409"/>
            <a:alphaOff val="0"/>
          </a:schemeClr>
        </a:solidFill>
        <a:ln w="12700" cap="flat" cmpd="sng" algn="ctr">
          <a:solidFill>
            <a:schemeClr val="accent5">
              <a:hueOff val="-765973"/>
              <a:satOff val="-1065"/>
              <a:lumOff val="-4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84B3E-BD14-46A9-8E40-0FCB97D1CCC0}">
      <dsp:nvSpPr>
        <dsp:cNvPr id="0" name=""/>
        <dsp:cNvSpPr/>
      </dsp:nvSpPr>
      <dsp:spPr>
        <a:xfrm>
          <a:off x="3954409" y="779679"/>
          <a:ext cx="584395" cy="97399"/>
        </a:xfrm>
        <a:prstGeom prst="parallelogram">
          <a:avLst>
            <a:gd name="adj" fmla="val 140840"/>
          </a:avLst>
        </a:prstGeom>
        <a:solidFill>
          <a:schemeClr val="accent5">
            <a:hueOff val="-919168"/>
            <a:satOff val="-1278"/>
            <a:lumOff val="-490"/>
            <a:alphaOff val="0"/>
          </a:schemeClr>
        </a:solidFill>
        <a:ln w="12700" cap="flat" cmpd="sng" algn="ctr">
          <a:solidFill>
            <a:schemeClr val="accent5">
              <a:hueOff val="-919168"/>
              <a:satOff val="-1278"/>
              <a:lumOff val="-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5D788-F2FE-4DE1-9055-97AE4355F463}">
      <dsp:nvSpPr>
        <dsp:cNvPr id="0" name=""/>
        <dsp:cNvSpPr/>
      </dsp:nvSpPr>
      <dsp:spPr>
        <a:xfrm>
          <a:off x="243498" y="973293"/>
          <a:ext cx="4382965" cy="398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altLang="zh-CN" sz="1600" kern="1200" dirty="0"/>
            <a:t>《</a:t>
          </a:r>
          <a:r>
            <a:rPr lang="zh-CN" altLang="en-US" sz="1600" kern="1200" dirty="0"/>
            <a:t>期货公司信息公示管理规定</a:t>
          </a:r>
          <a:r>
            <a:rPr lang="en-US" altLang="zh-CN" sz="1600" kern="1200" dirty="0"/>
            <a:t>》</a:t>
          </a:r>
          <a:endParaRPr lang="zh-CN" altLang="en-US" sz="1600" kern="1200" dirty="0"/>
        </a:p>
      </dsp:txBody>
      <dsp:txXfrm>
        <a:off x="243498" y="973293"/>
        <a:ext cx="4382965" cy="398451"/>
      </dsp:txXfrm>
    </dsp:sp>
    <dsp:sp modelId="{294E686E-23D3-45C2-BA97-B76F9123906D}">
      <dsp:nvSpPr>
        <dsp:cNvPr id="0" name=""/>
        <dsp:cNvSpPr/>
      </dsp:nvSpPr>
      <dsp:spPr>
        <a:xfrm>
          <a:off x="243498" y="1371744"/>
          <a:ext cx="584395" cy="97399"/>
        </a:xfrm>
        <a:prstGeom prst="parallelogram">
          <a:avLst>
            <a:gd name="adj" fmla="val 140840"/>
          </a:avLst>
        </a:prstGeom>
        <a:solidFill>
          <a:schemeClr val="accent5">
            <a:hueOff val="-1072363"/>
            <a:satOff val="-1492"/>
            <a:lumOff val="-572"/>
            <a:alphaOff val="0"/>
          </a:schemeClr>
        </a:solidFill>
        <a:ln w="12700" cap="flat" cmpd="sng" algn="ctr">
          <a:solidFill>
            <a:schemeClr val="accent5">
              <a:hueOff val="-1072363"/>
              <a:satOff val="-1492"/>
              <a:lumOff val="-5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6FD5E-953F-45DE-899F-FD618A8C81C7}">
      <dsp:nvSpPr>
        <dsp:cNvPr id="0" name=""/>
        <dsp:cNvSpPr/>
      </dsp:nvSpPr>
      <dsp:spPr>
        <a:xfrm>
          <a:off x="861983" y="1371744"/>
          <a:ext cx="584395" cy="97399"/>
        </a:xfrm>
        <a:prstGeom prst="parallelogram">
          <a:avLst>
            <a:gd name="adj" fmla="val 140840"/>
          </a:avLst>
        </a:prstGeom>
        <a:solidFill>
          <a:schemeClr val="accent5">
            <a:hueOff val="-1225557"/>
            <a:satOff val="-1705"/>
            <a:lumOff val="-654"/>
            <a:alphaOff val="0"/>
          </a:schemeClr>
        </a:solidFill>
        <a:ln w="12700" cap="flat" cmpd="sng" algn="ctr">
          <a:solidFill>
            <a:schemeClr val="accent5">
              <a:hueOff val="-1225557"/>
              <a:satOff val="-1705"/>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F04488-4769-407E-BC7E-AB7E94388ACB}">
      <dsp:nvSpPr>
        <dsp:cNvPr id="0" name=""/>
        <dsp:cNvSpPr/>
      </dsp:nvSpPr>
      <dsp:spPr>
        <a:xfrm>
          <a:off x="1480468" y="1371744"/>
          <a:ext cx="584395" cy="97399"/>
        </a:xfrm>
        <a:prstGeom prst="parallelogram">
          <a:avLst>
            <a:gd name="adj" fmla="val 140840"/>
          </a:avLst>
        </a:prstGeom>
        <a:solidFill>
          <a:schemeClr val="accent5">
            <a:hueOff val="-1378752"/>
            <a:satOff val="-1918"/>
            <a:lumOff val="-735"/>
            <a:alphaOff val="0"/>
          </a:schemeClr>
        </a:solidFill>
        <a:ln w="12700" cap="flat" cmpd="sng" algn="ctr">
          <a:solidFill>
            <a:schemeClr val="accent5">
              <a:hueOff val="-1378752"/>
              <a:satOff val="-1918"/>
              <a:lumOff val="-7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26AA9-BC92-4CBD-B6DD-D170C9343322}">
      <dsp:nvSpPr>
        <dsp:cNvPr id="0" name=""/>
        <dsp:cNvSpPr/>
      </dsp:nvSpPr>
      <dsp:spPr>
        <a:xfrm>
          <a:off x="2098953" y="1371744"/>
          <a:ext cx="584395" cy="97399"/>
        </a:xfrm>
        <a:prstGeom prst="parallelogram">
          <a:avLst>
            <a:gd name="adj" fmla="val 140840"/>
          </a:avLst>
        </a:prstGeom>
        <a:solidFill>
          <a:schemeClr val="accent5">
            <a:hueOff val="-1531947"/>
            <a:satOff val="-2131"/>
            <a:lumOff val="-817"/>
            <a:alphaOff val="0"/>
          </a:schemeClr>
        </a:solidFill>
        <a:ln w="12700" cap="flat" cmpd="sng" algn="ctr">
          <a:solidFill>
            <a:schemeClr val="accent5">
              <a:hueOff val="-1531947"/>
              <a:satOff val="-2131"/>
              <a:lumOff val="-8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F3DA6-D142-4D5A-9F77-6E10606E9213}">
      <dsp:nvSpPr>
        <dsp:cNvPr id="0" name=""/>
        <dsp:cNvSpPr/>
      </dsp:nvSpPr>
      <dsp:spPr>
        <a:xfrm>
          <a:off x="2717438" y="1371744"/>
          <a:ext cx="584395" cy="97399"/>
        </a:xfrm>
        <a:prstGeom prst="parallelogram">
          <a:avLst>
            <a:gd name="adj" fmla="val 140840"/>
          </a:avLst>
        </a:prstGeom>
        <a:solidFill>
          <a:schemeClr val="accent5">
            <a:hueOff val="-1685141"/>
            <a:satOff val="-2344"/>
            <a:lumOff val="-899"/>
            <a:alphaOff val="0"/>
          </a:schemeClr>
        </a:solidFill>
        <a:ln w="12700" cap="flat" cmpd="sng" algn="ctr">
          <a:solidFill>
            <a:schemeClr val="accent5">
              <a:hueOff val="-1685141"/>
              <a:satOff val="-2344"/>
              <a:lumOff val="-8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03B834-AC77-4D9E-A74D-37DD4352C108}">
      <dsp:nvSpPr>
        <dsp:cNvPr id="0" name=""/>
        <dsp:cNvSpPr/>
      </dsp:nvSpPr>
      <dsp:spPr>
        <a:xfrm>
          <a:off x="3335923" y="1371744"/>
          <a:ext cx="584395" cy="97399"/>
        </a:xfrm>
        <a:prstGeom prst="parallelogram">
          <a:avLst>
            <a:gd name="adj" fmla="val 14084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C1A3A7-D355-4793-852A-D38F38C54597}">
      <dsp:nvSpPr>
        <dsp:cNvPr id="0" name=""/>
        <dsp:cNvSpPr/>
      </dsp:nvSpPr>
      <dsp:spPr>
        <a:xfrm>
          <a:off x="3954409" y="1371744"/>
          <a:ext cx="584395" cy="97399"/>
        </a:xfrm>
        <a:prstGeom prst="parallelogram">
          <a:avLst>
            <a:gd name="adj" fmla="val 140840"/>
          </a:avLst>
        </a:prstGeom>
        <a:solidFill>
          <a:schemeClr val="accent5">
            <a:hueOff val="-1991531"/>
            <a:satOff val="-2770"/>
            <a:lumOff val="-1062"/>
            <a:alphaOff val="0"/>
          </a:schemeClr>
        </a:solidFill>
        <a:ln w="12700" cap="flat" cmpd="sng" algn="ctr">
          <a:solidFill>
            <a:schemeClr val="accent5">
              <a:hueOff val="-1991531"/>
              <a:satOff val="-2770"/>
              <a:lumOff val="-10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1F810-5BB6-4926-9AFC-F59B5BA2A152}">
      <dsp:nvSpPr>
        <dsp:cNvPr id="0" name=""/>
        <dsp:cNvSpPr/>
      </dsp:nvSpPr>
      <dsp:spPr>
        <a:xfrm>
          <a:off x="243498" y="1565357"/>
          <a:ext cx="4382965" cy="398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altLang="zh-CN" sz="1600" kern="1200" dirty="0"/>
            <a:t>《</a:t>
          </a:r>
          <a:r>
            <a:rPr lang="zh-CN" altLang="en-US" sz="1600" kern="1200" dirty="0"/>
            <a:t>期货市场客户开户管理规定</a:t>
          </a:r>
          <a:r>
            <a:rPr lang="en-US" altLang="zh-CN" sz="1600" kern="1200" dirty="0"/>
            <a:t>》</a:t>
          </a:r>
          <a:endParaRPr lang="zh-CN" altLang="en-US" sz="1600" kern="1200" dirty="0"/>
        </a:p>
      </dsp:txBody>
      <dsp:txXfrm>
        <a:off x="243498" y="1565357"/>
        <a:ext cx="4382965" cy="398451"/>
      </dsp:txXfrm>
    </dsp:sp>
    <dsp:sp modelId="{82B6458D-2D57-4346-8212-CAD5AFD3A955}">
      <dsp:nvSpPr>
        <dsp:cNvPr id="0" name=""/>
        <dsp:cNvSpPr/>
      </dsp:nvSpPr>
      <dsp:spPr>
        <a:xfrm>
          <a:off x="243498" y="1963809"/>
          <a:ext cx="584395" cy="97399"/>
        </a:xfrm>
        <a:prstGeom prst="parallelogram">
          <a:avLst>
            <a:gd name="adj" fmla="val 140840"/>
          </a:avLst>
        </a:prstGeom>
        <a:solidFill>
          <a:schemeClr val="accent5">
            <a:hueOff val="-2144725"/>
            <a:satOff val="-2983"/>
            <a:lumOff val="-1144"/>
            <a:alphaOff val="0"/>
          </a:schemeClr>
        </a:solidFill>
        <a:ln w="12700" cap="flat" cmpd="sng" algn="ctr">
          <a:solidFill>
            <a:schemeClr val="accent5">
              <a:hueOff val="-2144725"/>
              <a:satOff val="-2983"/>
              <a:lumOff val="-11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E305D-65B6-4BA6-816B-C93336785A7F}">
      <dsp:nvSpPr>
        <dsp:cNvPr id="0" name=""/>
        <dsp:cNvSpPr/>
      </dsp:nvSpPr>
      <dsp:spPr>
        <a:xfrm>
          <a:off x="861983" y="1963809"/>
          <a:ext cx="584395" cy="97399"/>
        </a:xfrm>
        <a:prstGeom prst="parallelogram">
          <a:avLst>
            <a:gd name="adj" fmla="val 140840"/>
          </a:avLst>
        </a:prstGeom>
        <a:solidFill>
          <a:schemeClr val="accent5">
            <a:hueOff val="-2297920"/>
            <a:satOff val="-3196"/>
            <a:lumOff val="-1226"/>
            <a:alphaOff val="0"/>
          </a:schemeClr>
        </a:solidFill>
        <a:ln w="12700" cap="flat" cmpd="sng" algn="ctr">
          <a:solidFill>
            <a:schemeClr val="accent5">
              <a:hueOff val="-2297920"/>
              <a:satOff val="-3196"/>
              <a:lumOff val="-12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9A563-F5DD-494A-8534-B927D2C195AC}">
      <dsp:nvSpPr>
        <dsp:cNvPr id="0" name=""/>
        <dsp:cNvSpPr/>
      </dsp:nvSpPr>
      <dsp:spPr>
        <a:xfrm>
          <a:off x="1480468" y="1963809"/>
          <a:ext cx="584395" cy="97399"/>
        </a:xfrm>
        <a:prstGeom prst="parallelogram">
          <a:avLst>
            <a:gd name="adj" fmla="val 140840"/>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7AB0A3-A4E9-4506-9AF4-6FC7894C7838}">
      <dsp:nvSpPr>
        <dsp:cNvPr id="0" name=""/>
        <dsp:cNvSpPr/>
      </dsp:nvSpPr>
      <dsp:spPr>
        <a:xfrm>
          <a:off x="2098953" y="1963809"/>
          <a:ext cx="584395" cy="97399"/>
        </a:xfrm>
        <a:prstGeom prst="parallelogram">
          <a:avLst>
            <a:gd name="adj" fmla="val 140840"/>
          </a:avLst>
        </a:prstGeom>
        <a:solidFill>
          <a:schemeClr val="accent5">
            <a:hueOff val="-2604309"/>
            <a:satOff val="-3622"/>
            <a:lumOff val="-1389"/>
            <a:alphaOff val="0"/>
          </a:schemeClr>
        </a:solidFill>
        <a:ln w="12700" cap="flat" cmpd="sng" algn="ctr">
          <a:solidFill>
            <a:schemeClr val="accent5">
              <a:hueOff val="-2604309"/>
              <a:satOff val="-3622"/>
              <a:lumOff val="-13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16F8C-63A1-41A5-BE7B-F55267F7C392}">
      <dsp:nvSpPr>
        <dsp:cNvPr id="0" name=""/>
        <dsp:cNvSpPr/>
      </dsp:nvSpPr>
      <dsp:spPr>
        <a:xfrm>
          <a:off x="2717438" y="1963809"/>
          <a:ext cx="584395" cy="97399"/>
        </a:xfrm>
        <a:prstGeom prst="parallelogram">
          <a:avLst>
            <a:gd name="adj" fmla="val 140840"/>
          </a:avLst>
        </a:prstGeom>
        <a:solidFill>
          <a:schemeClr val="accent5">
            <a:hueOff val="-2757504"/>
            <a:satOff val="-3835"/>
            <a:lumOff val="-1471"/>
            <a:alphaOff val="0"/>
          </a:schemeClr>
        </a:solidFill>
        <a:ln w="12700" cap="flat" cmpd="sng" algn="ctr">
          <a:solidFill>
            <a:schemeClr val="accent5">
              <a:hueOff val="-2757504"/>
              <a:satOff val="-3835"/>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A789F-1016-457E-88DE-E879C2C23904}">
      <dsp:nvSpPr>
        <dsp:cNvPr id="0" name=""/>
        <dsp:cNvSpPr/>
      </dsp:nvSpPr>
      <dsp:spPr>
        <a:xfrm>
          <a:off x="3335923" y="1963809"/>
          <a:ext cx="584395" cy="97399"/>
        </a:xfrm>
        <a:prstGeom prst="parallelogram">
          <a:avLst>
            <a:gd name="adj" fmla="val 140840"/>
          </a:avLst>
        </a:prstGeom>
        <a:solidFill>
          <a:schemeClr val="accent5">
            <a:hueOff val="-2910699"/>
            <a:satOff val="-4049"/>
            <a:lumOff val="-1552"/>
            <a:alphaOff val="0"/>
          </a:schemeClr>
        </a:solidFill>
        <a:ln w="12700" cap="flat" cmpd="sng" algn="ctr">
          <a:solidFill>
            <a:schemeClr val="accent5">
              <a:hueOff val="-2910699"/>
              <a:satOff val="-4049"/>
              <a:lumOff val="-15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BB55E-0354-4C9D-B783-CF1A9EFCBE0E}">
      <dsp:nvSpPr>
        <dsp:cNvPr id="0" name=""/>
        <dsp:cNvSpPr/>
      </dsp:nvSpPr>
      <dsp:spPr>
        <a:xfrm>
          <a:off x="3954409" y="1963809"/>
          <a:ext cx="584395" cy="97399"/>
        </a:xfrm>
        <a:prstGeom prst="parallelogram">
          <a:avLst>
            <a:gd name="adj" fmla="val 140840"/>
          </a:avLst>
        </a:prstGeom>
        <a:solidFill>
          <a:schemeClr val="accent5">
            <a:hueOff val="-3063894"/>
            <a:satOff val="-4262"/>
            <a:lumOff val="-1634"/>
            <a:alphaOff val="0"/>
          </a:schemeClr>
        </a:solidFill>
        <a:ln w="12700" cap="flat" cmpd="sng" algn="ctr">
          <a:solidFill>
            <a:schemeClr val="accent5">
              <a:hueOff val="-3063894"/>
              <a:satOff val="-4262"/>
              <a:lumOff val="-16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683F7-FEB4-4C1B-9D82-A14F045D23A0}">
      <dsp:nvSpPr>
        <dsp:cNvPr id="0" name=""/>
        <dsp:cNvSpPr/>
      </dsp:nvSpPr>
      <dsp:spPr>
        <a:xfrm>
          <a:off x="243498" y="2157422"/>
          <a:ext cx="4382965" cy="398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altLang="zh-CN" sz="1600" kern="1200" dirty="0"/>
            <a:t>《</a:t>
          </a:r>
          <a:r>
            <a:rPr lang="zh-CN" altLang="en-US" sz="1600" kern="1200"/>
            <a:t>期货公司资产管理业务试点办法</a:t>
          </a:r>
          <a:r>
            <a:rPr lang="en-US" altLang="zh-CN" sz="1600" kern="1200" dirty="0"/>
            <a:t>》</a:t>
          </a:r>
          <a:endParaRPr lang="zh-CN" altLang="en-US" sz="1600" kern="1200" dirty="0"/>
        </a:p>
      </dsp:txBody>
      <dsp:txXfrm>
        <a:off x="243498" y="2157422"/>
        <a:ext cx="4382965" cy="398451"/>
      </dsp:txXfrm>
    </dsp:sp>
    <dsp:sp modelId="{99784B7C-A1DF-4E0C-B9EF-DDD8C9C58310}">
      <dsp:nvSpPr>
        <dsp:cNvPr id="0" name=""/>
        <dsp:cNvSpPr/>
      </dsp:nvSpPr>
      <dsp:spPr>
        <a:xfrm>
          <a:off x="243498" y="2555873"/>
          <a:ext cx="584395" cy="97399"/>
        </a:xfrm>
        <a:prstGeom prst="parallelogram">
          <a:avLst>
            <a:gd name="adj" fmla="val 140840"/>
          </a:avLst>
        </a:prstGeom>
        <a:solidFill>
          <a:schemeClr val="accent5">
            <a:hueOff val="-3217088"/>
            <a:satOff val="-4475"/>
            <a:lumOff val="-1716"/>
            <a:alphaOff val="0"/>
          </a:schemeClr>
        </a:solidFill>
        <a:ln w="12700" cap="flat" cmpd="sng" algn="ctr">
          <a:solidFill>
            <a:schemeClr val="accent5">
              <a:hueOff val="-3217088"/>
              <a:satOff val="-4475"/>
              <a:lumOff val="-17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59F86-B8A8-4D50-A604-97268255D727}">
      <dsp:nvSpPr>
        <dsp:cNvPr id="0" name=""/>
        <dsp:cNvSpPr/>
      </dsp:nvSpPr>
      <dsp:spPr>
        <a:xfrm>
          <a:off x="861983" y="2555873"/>
          <a:ext cx="584395" cy="97399"/>
        </a:xfrm>
        <a:prstGeom prst="parallelogram">
          <a:avLst>
            <a:gd name="adj" fmla="val 140840"/>
          </a:avLst>
        </a:prstGeom>
        <a:solidFill>
          <a:schemeClr val="accent5">
            <a:hueOff val="-3370283"/>
            <a:satOff val="-4688"/>
            <a:lumOff val="-1798"/>
            <a:alphaOff val="0"/>
          </a:schemeClr>
        </a:solidFill>
        <a:ln w="12700" cap="flat" cmpd="sng" algn="ctr">
          <a:solidFill>
            <a:schemeClr val="accent5">
              <a:hueOff val="-3370283"/>
              <a:satOff val="-4688"/>
              <a:lumOff val="-17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C02CF5-C42B-47F8-ABD5-4A22BCEA7024}">
      <dsp:nvSpPr>
        <dsp:cNvPr id="0" name=""/>
        <dsp:cNvSpPr/>
      </dsp:nvSpPr>
      <dsp:spPr>
        <a:xfrm>
          <a:off x="1480468" y="2555873"/>
          <a:ext cx="584395" cy="97399"/>
        </a:xfrm>
        <a:prstGeom prst="parallelogram">
          <a:avLst>
            <a:gd name="adj" fmla="val 140840"/>
          </a:avLst>
        </a:prstGeom>
        <a:solidFill>
          <a:schemeClr val="accent5">
            <a:hueOff val="-3523477"/>
            <a:satOff val="-4901"/>
            <a:lumOff val="-1879"/>
            <a:alphaOff val="0"/>
          </a:schemeClr>
        </a:solidFill>
        <a:ln w="12700" cap="flat" cmpd="sng" algn="ctr">
          <a:solidFill>
            <a:schemeClr val="accent5">
              <a:hueOff val="-3523477"/>
              <a:satOff val="-4901"/>
              <a:lumOff val="-18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D93E9-4218-4DE8-8160-0B0B406FA3BF}">
      <dsp:nvSpPr>
        <dsp:cNvPr id="0" name=""/>
        <dsp:cNvSpPr/>
      </dsp:nvSpPr>
      <dsp:spPr>
        <a:xfrm>
          <a:off x="2098953" y="2555873"/>
          <a:ext cx="584395" cy="97399"/>
        </a:xfrm>
        <a:prstGeom prst="parallelogram">
          <a:avLst>
            <a:gd name="adj" fmla="val 14084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9F80B-408B-4F21-9FC4-96E4A64D1C4A}">
      <dsp:nvSpPr>
        <dsp:cNvPr id="0" name=""/>
        <dsp:cNvSpPr/>
      </dsp:nvSpPr>
      <dsp:spPr>
        <a:xfrm>
          <a:off x="2717438" y="2555873"/>
          <a:ext cx="584395" cy="97399"/>
        </a:xfrm>
        <a:prstGeom prst="parallelogram">
          <a:avLst>
            <a:gd name="adj" fmla="val 140840"/>
          </a:avLst>
        </a:prstGeom>
        <a:solidFill>
          <a:schemeClr val="accent5">
            <a:hueOff val="-3829867"/>
            <a:satOff val="-5327"/>
            <a:lumOff val="-2043"/>
            <a:alphaOff val="0"/>
          </a:schemeClr>
        </a:solidFill>
        <a:ln w="12700" cap="flat" cmpd="sng" algn="ctr">
          <a:solidFill>
            <a:schemeClr val="accent5">
              <a:hueOff val="-3829867"/>
              <a:satOff val="-5327"/>
              <a:lumOff val="-20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8ADB9A-FF19-4292-B316-B16470915920}">
      <dsp:nvSpPr>
        <dsp:cNvPr id="0" name=""/>
        <dsp:cNvSpPr/>
      </dsp:nvSpPr>
      <dsp:spPr>
        <a:xfrm>
          <a:off x="3335923" y="2555873"/>
          <a:ext cx="584395" cy="97399"/>
        </a:xfrm>
        <a:prstGeom prst="parallelogram">
          <a:avLst>
            <a:gd name="adj" fmla="val 140840"/>
          </a:avLst>
        </a:prstGeom>
        <a:solidFill>
          <a:schemeClr val="accent5">
            <a:hueOff val="-3983062"/>
            <a:satOff val="-5540"/>
            <a:lumOff val="-2124"/>
            <a:alphaOff val="0"/>
          </a:schemeClr>
        </a:solidFill>
        <a:ln w="12700" cap="flat" cmpd="sng" algn="ctr">
          <a:solidFill>
            <a:schemeClr val="accent5">
              <a:hueOff val="-3983062"/>
              <a:satOff val="-5540"/>
              <a:lumOff val="-21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40C80-4701-4ECB-A45C-8793DE27FABD}">
      <dsp:nvSpPr>
        <dsp:cNvPr id="0" name=""/>
        <dsp:cNvSpPr/>
      </dsp:nvSpPr>
      <dsp:spPr>
        <a:xfrm>
          <a:off x="3954409" y="2555873"/>
          <a:ext cx="584395" cy="97399"/>
        </a:xfrm>
        <a:prstGeom prst="parallelogram">
          <a:avLst>
            <a:gd name="adj" fmla="val 140840"/>
          </a:avLst>
        </a:prstGeom>
        <a:solidFill>
          <a:schemeClr val="accent5">
            <a:hueOff val="-4136256"/>
            <a:satOff val="-5753"/>
            <a:lumOff val="-2206"/>
            <a:alphaOff val="0"/>
          </a:schemeClr>
        </a:solidFill>
        <a:ln w="12700" cap="flat" cmpd="sng" algn="ctr">
          <a:solidFill>
            <a:schemeClr val="accent5">
              <a:hueOff val="-4136256"/>
              <a:satOff val="-5753"/>
              <a:lumOff val="-2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9E80A7-A63D-41B3-9EAC-176C5EF59D33}">
      <dsp:nvSpPr>
        <dsp:cNvPr id="0" name=""/>
        <dsp:cNvSpPr/>
      </dsp:nvSpPr>
      <dsp:spPr>
        <a:xfrm>
          <a:off x="243498" y="2749486"/>
          <a:ext cx="4382965" cy="398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altLang="zh-CN" sz="1600" kern="1200" dirty="0"/>
            <a:t>《</a:t>
          </a:r>
          <a:r>
            <a:rPr lang="zh-CN" altLang="en-US" sz="1600" kern="1200" dirty="0"/>
            <a:t>期货公司期货投资咨询业务试行办法</a:t>
          </a:r>
          <a:r>
            <a:rPr lang="en-US" altLang="zh-CN" sz="1600" kern="1200" dirty="0"/>
            <a:t>》</a:t>
          </a:r>
          <a:endParaRPr lang="zh-CN" altLang="en-US" sz="1600" kern="1200" dirty="0"/>
        </a:p>
      </dsp:txBody>
      <dsp:txXfrm>
        <a:off x="243498" y="2749486"/>
        <a:ext cx="4382965" cy="398451"/>
      </dsp:txXfrm>
    </dsp:sp>
    <dsp:sp modelId="{08D05476-B58F-4F01-9C70-6F9B5D7E7E27}">
      <dsp:nvSpPr>
        <dsp:cNvPr id="0" name=""/>
        <dsp:cNvSpPr/>
      </dsp:nvSpPr>
      <dsp:spPr>
        <a:xfrm>
          <a:off x="243498" y="3147938"/>
          <a:ext cx="584395" cy="97399"/>
        </a:xfrm>
        <a:prstGeom prst="parallelogram">
          <a:avLst>
            <a:gd name="adj" fmla="val 140840"/>
          </a:avLst>
        </a:prstGeom>
        <a:solidFill>
          <a:schemeClr val="accent5">
            <a:hueOff val="-4289451"/>
            <a:satOff val="-5966"/>
            <a:lumOff val="-2288"/>
            <a:alphaOff val="0"/>
          </a:schemeClr>
        </a:solidFill>
        <a:ln w="12700" cap="flat" cmpd="sng" algn="ctr">
          <a:solidFill>
            <a:schemeClr val="accent5">
              <a:hueOff val="-4289451"/>
              <a:satOff val="-5966"/>
              <a:lumOff val="-22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40C2B-D530-4577-97ED-911956A2595C}">
      <dsp:nvSpPr>
        <dsp:cNvPr id="0" name=""/>
        <dsp:cNvSpPr/>
      </dsp:nvSpPr>
      <dsp:spPr>
        <a:xfrm>
          <a:off x="861983" y="3147938"/>
          <a:ext cx="584395" cy="97399"/>
        </a:xfrm>
        <a:prstGeom prst="parallelogram">
          <a:avLst>
            <a:gd name="adj" fmla="val 140840"/>
          </a:avLst>
        </a:prstGeom>
        <a:solidFill>
          <a:schemeClr val="accent5">
            <a:hueOff val="-4442646"/>
            <a:satOff val="-6179"/>
            <a:lumOff val="-2370"/>
            <a:alphaOff val="0"/>
          </a:schemeClr>
        </a:solidFill>
        <a:ln w="12700" cap="flat" cmpd="sng" algn="ctr">
          <a:solidFill>
            <a:schemeClr val="accent5">
              <a:hueOff val="-4442646"/>
              <a:satOff val="-6179"/>
              <a:lumOff val="-23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C231B-BC37-449A-9712-EEC479ECE7EF}">
      <dsp:nvSpPr>
        <dsp:cNvPr id="0" name=""/>
        <dsp:cNvSpPr/>
      </dsp:nvSpPr>
      <dsp:spPr>
        <a:xfrm>
          <a:off x="1480468" y="3147938"/>
          <a:ext cx="584395" cy="97399"/>
        </a:xfrm>
        <a:prstGeom prst="parallelogram">
          <a:avLst>
            <a:gd name="adj" fmla="val 140840"/>
          </a:avLst>
        </a:prstGeom>
        <a:solidFill>
          <a:schemeClr val="accent5">
            <a:hueOff val="-4595840"/>
            <a:satOff val="-6392"/>
            <a:lumOff val="-2451"/>
            <a:alphaOff val="0"/>
          </a:schemeClr>
        </a:solidFill>
        <a:ln w="12700" cap="flat" cmpd="sng" algn="ctr">
          <a:solidFill>
            <a:schemeClr val="accent5">
              <a:hueOff val="-4595840"/>
              <a:satOff val="-6392"/>
              <a:lumOff val="-2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8949A-B464-4D60-9FF4-5DD3D944CA24}">
      <dsp:nvSpPr>
        <dsp:cNvPr id="0" name=""/>
        <dsp:cNvSpPr/>
      </dsp:nvSpPr>
      <dsp:spPr>
        <a:xfrm>
          <a:off x="2098953" y="3147938"/>
          <a:ext cx="584395" cy="97399"/>
        </a:xfrm>
        <a:prstGeom prst="parallelogram">
          <a:avLst>
            <a:gd name="adj" fmla="val 140840"/>
          </a:avLst>
        </a:prstGeom>
        <a:solidFill>
          <a:schemeClr val="accent5">
            <a:hueOff val="-4749035"/>
            <a:satOff val="-6606"/>
            <a:lumOff val="-2533"/>
            <a:alphaOff val="0"/>
          </a:schemeClr>
        </a:solidFill>
        <a:ln w="12700" cap="flat" cmpd="sng" algn="ctr">
          <a:solidFill>
            <a:schemeClr val="accent5">
              <a:hueOff val="-4749035"/>
              <a:satOff val="-6606"/>
              <a:lumOff val="-25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8A9C33-53D4-407E-8CDE-F7583A4C17D0}">
      <dsp:nvSpPr>
        <dsp:cNvPr id="0" name=""/>
        <dsp:cNvSpPr/>
      </dsp:nvSpPr>
      <dsp:spPr>
        <a:xfrm>
          <a:off x="2717438" y="3147938"/>
          <a:ext cx="584395" cy="97399"/>
        </a:xfrm>
        <a:prstGeom prst="parallelogram">
          <a:avLst>
            <a:gd name="adj" fmla="val 140840"/>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EF11D0-D316-4DC3-B596-F3B6C67F5049}">
      <dsp:nvSpPr>
        <dsp:cNvPr id="0" name=""/>
        <dsp:cNvSpPr/>
      </dsp:nvSpPr>
      <dsp:spPr>
        <a:xfrm>
          <a:off x="3335923" y="3147938"/>
          <a:ext cx="584395" cy="97399"/>
        </a:xfrm>
        <a:prstGeom prst="parallelogram">
          <a:avLst>
            <a:gd name="adj" fmla="val 140840"/>
          </a:avLst>
        </a:prstGeom>
        <a:solidFill>
          <a:schemeClr val="accent5">
            <a:hueOff val="-5055424"/>
            <a:satOff val="-7032"/>
            <a:lumOff val="-2696"/>
            <a:alphaOff val="0"/>
          </a:schemeClr>
        </a:solidFill>
        <a:ln w="12700" cap="flat" cmpd="sng" algn="ctr">
          <a:solidFill>
            <a:schemeClr val="accent5">
              <a:hueOff val="-5055424"/>
              <a:satOff val="-7032"/>
              <a:lumOff val="-26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AC9B48-E17C-4125-86FF-2A407E3BD4C9}">
      <dsp:nvSpPr>
        <dsp:cNvPr id="0" name=""/>
        <dsp:cNvSpPr/>
      </dsp:nvSpPr>
      <dsp:spPr>
        <a:xfrm>
          <a:off x="3954409" y="3147938"/>
          <a:ext cx="584395" cy="97399"/>
        </a:xfrm>
        <a:prstGeom prst="parallelogram">
          <a:avLst>
            <a:gd name="adj" fmla="val 140840"/>
          </a:avLst>
        </a:prstGeom>
        <a:solidFill>
          <a:schemeClr val="accent5">
            <a:hueOff val="-5208619"/>
            <a:satOff val="-7245"/>
            <a:lumOff val="-2778"/>
            <a:alphaOff val="0"/>
          </a:schemeClr>
        </a:solidFill>
        <a:ln w="12700" cap="flat" cmpd="sng" algn="ctr">
          <a:solidFill>
            <a:schemeClr val="accent5">
              <a:hueOff val="-5208619"/>
              <a:satOff val="-7245"/>
              <a:lumOff val="-27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14D85-A546-432D-B762-B5061919F378}">
      <dsp:nvSpPr>
        <dsp:cNvPr id="0" name=""/>
        <dsp:cNvSpPr/>
      </dsp:nvSpPr>
      <dsp:spPr>
        <a:xfrm>
          <a:off x="243498" y="3341551"/>
          <a:ext cx="4382965" cy="398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altLang="zh-CN" sz="1600" kern="1200" dirty="0"/>
            <a:t>《</a:t>
          </a:r>
          <a:r>
            <a:rPr lang="zh-CN" altLang="en-US" sz="1600" kern="1200"/>
            <a:t> 期货公司首席风险官管理规定（试行）</a:t>
          </a:r>
          <a:r>
            <a:rPr lang="en-US" altLang="zh-CN" sz="1600" kern="1200" dirty="0"/>
            <a:t>》</a:t>
          </a:r>
          <a:endParaRPr lang="zh-CN" altLang="en-US" sz="1600" kern="1200" dirty="0"/>
        </a:p>
      </dsp:txBody>
      <dsp:txXfrm>
        <a:off x="243498" y="3341551"/>
        <a:ext cx="4382965" cy="398451"/>
      </dsp:txXfrm>
    </dsp:sp>
    <dsp:sp modelId="{ABD62574-9E66-4286-BFA6-931AA11BBD5F}">
      <dsp:nvSpPr>
        <dsp:cNvPr id="0" name=""/>
        <dsp:cNvSpPr/>
      </dsp:nvSpPr>
      <dsp:spPr>
        <a:xfrm>
          <a:off x="243498" y="3740002"/>
          <a:ext cx="584395" cy="97399"/>
        </a:xfrm>
        <a:prstGeom prst="parallelogram">
          <a:avLst>
            <a:gd name="adj" fmla="val 140840"/>
          </a:avLst>
        </a:prstGeom>
        <a:solidFill>
          <a:schemeClr val="accent5">
            <a:hueOff val="-5361814"/>
            <a:satOff val="-7458"/>
            <a:lumOff val="-2860"/>
            <a:alphaOff val="0"/>
          </a:schemeClr>
        </a:solidFill>
        <a:ln w="12700" cap="flat" cmpd="sng" algn="ctr">
          <a:solidFill>
            <a:schemeClr val="accent5">
              <a:hueOff val="-5361814"/>
              <a:satOff val="-7458"/>
              <a:lumOff val="-28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5F07A9-7A06-440D-9CCD-812DB7DFA280}">
      <dsp:nvSpPr>
        <dsp:cNvPr id="0" name=""/>
        <dsp:cNvSpPr/>
      </dsp:nvSpPr>
      <dsp:spPr>
        <a:xfrm>
          <a:off x="861983" y="3740002"/>
          <a:ext cx="584395" cy="97399"/>
        </a:xfrm>
        <a:prstGeom prst="parallelogram">
          <a:avLst>
            <a:gd name="adj" fmla="val 14084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0F824-5AEF-43B5-AD78-B0D5F43E2E80}">
      <dsp:nvSpPr>
        <dsp:cNvPr id="0" name=""/>
        <dsp:cNvSpPr/>
      </dsp:nvSpPr>
      <dsp:spPr>
        <a:xfrm>
          <a:off x="1480468" y="3740002"/>
          <a:ext cx="584395" cy="97399"/>
        </a:xfrm>
        <a:prstGeom prst="parallelogram">
          <a:avLst>
            <a:gd name="adj" fmla="val 140840"/>
          </a:avLst>
        </a:prstGeom>
        <a:solidFill>
          <a:schemeClr val="accent5">
            <a:hueOff val="-5668203"/>
            <a:satOff val="-7884"/>
            <a:lumOff val="-3023"/>
            <a:alphaOff val="0"/>
          </a:schemeClr>
        </a:solidFill>
        <a:ln w="12700" cap="flat" cmpd="sng" algn="ctr">
          <a:solidFill>
            <a:schemeClr val="accent5">
              <a:hueOff val="-5668203"/>
              <a:satOff val="-7884"/>
              <a:lumOff val="-30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BAA6CD-FE37-4A62-A910-14AC0FDA4823}">
      <dsp:nvSpPr>
        <dsp:cNvPr id="0" name=""/>
        <dsp:cNvSpPr/>
      </dsp:nvSpPr>
      <dsp:spPr>
        <a:xfrm>
          <a:off x="2098953" y="3740002"/>
          <a:ext cx="584395" cy="97399"/>
        </a:xfrm>
        <a:prstGeom prst="parallelogram">
          <a:avLst>
            <a:gd name="adj" fmla="val 140840"/>
          </a:avLst>
        </a:prstGeom>
        <a:solidFill>
          <a:schemeClr val="accent5">
            <a:hueOff val="-5821398"/>
            <a:satOff val="-8097"/>
            <a:lumOff val="-3105"/>
            <a:alphaOff val="0"/>
          </a:schemeClr>
        </a:solidFill>
        <a:ln w="12700" cap="flat" cmpd="sng" algn="ctr">
          <a:solidFill>
            <a:schemeClr val="accent5">
              <a:hueOff val="-5821398"/>
              <a:satOff val="-8097"/>
              <a:lumOff val="-31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A5132-F7F3-4248-90D7-A1C1CF27271C}">
      <dsp:nvSpPr>
        <dsp:cNvPr id="0" name=""/>
        <dsp:cNvSpPr/>
      </dsp:nvSpPr>
      <dsp:spPr>
        <a:xfrm>
          <a:off x="2717438" y="3740002"/>
          <a:ext cx="584395" cy="97399"/>
        </a:xfrm>
        <a:prstGeom prst="parallelogram">
          <a:avLst>
            <a:gd name="adj" fmla="val 140840"/>
          </a:avLst>
        </a:prstGeom>
        <a:solidFill>
          <a:schemeClr val="accent5">
            <a:hueOff val="-5974592"/>
            <a:satOff val="-8310"/>
            <a:lumOff val="-3187"/>
            <a:alphaOff val="0"/>
          </a:schemeClr>
        </a:solidFill>
        <a:ln w="12700" cap="flat" cmpd="sng" algn="ctr">
          <a:solidFill>
            <a:schemeClr val="accent5">
              <a:hueOff val="-5974592"/>
              <a:satOff val="-8310"/>
              <a:lumOff val="-31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A63B82-8443-47D8-BB93-1E36B476AF0B}">
      <dsp:nvSpPr>
        <dsp:cNvPr id="0" name=""/>
        <dsp:cNvSpPr/>
      </dsp:nvSpPr>
      <dsp:spPr>
        <a:xfrm>
          <a:off x="3335923" y="3740002"/>
          <a:ext cx="584395" cy="97399"/>
        </a:xfrm>
        <a:prstGeom prst="parallelogram">
          <a:avLst>
            <a:gd name="adj" fmla="val 140840"/>
          </a:avLst>
        </a:prstGeom>
        <a:solidFill>
          <a:schemeClr val="accent5">
            <a:hueOff val="-6127787"/>
            <a:satOff val="-8523"/>
            <a:lumOff val="-3268"/>
            <a:alphaOff val="0"/>
          </a:schemeClr>
        </a:solidFill>
        <a:ln w="12700" cap="flat" cmpd="sng" algn="ctr">
          <a:solidFill>
            <a:schemeClr val="accent5">
              <a:hueOff val="-6127787"/>
              <a:satOff val="-8523"/>
              <a:lumOff val="-32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E48F8-DB87-4452-A34C-DD16E87F8D3C}">
      <dsp:nvSpPr>
        <dsp:cNvPr id="0" name=""/>
        <dsp:cNvSpPr/>
      </dsp:nvSpPr>
      <dsp:spPr>
        <a:xfrm>
          <a:off x="3954409" y="3740002"/>
          <a:ext cx="584395" cy="97399"/>
        </a:xfrm>
        <a:prstGeom prst="parallelogram">
          <a:avLst>
            <a:gd name="adj" fmla="val 140840"/>
          </a:avLst>
        </a:prstGeom>
        <a:solidFill>
          <a:schemeClr val="accent5">
            <a:hueOff val="-6280982"/>
            <a:satOff val="-8736"/>
            <a:lumOff val="-3350"/>
            <a:alphaOff val="0"/>
          </a:schemeClr>
        </a:solidFill>
        <a:ln w="12700" cap="flat" cmpd="sng" algn="ctr">
          <a:solidFill>
            <a:schemeClr val="accent5">
              <a:hueOff val="-6280982"/>
              <a:satOff val="-8736"/>
              <a:lumOff val="-33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8AA2D-67C2-40CC-B807-30EB6F06E9FB}">
      <dsp:nvSpPr>
        <dsp:cNvPr id="0" name=""/>
        <dsp:cNvSpPr/>
      </dsp:nvSpPr>
      <dsp:spPr>
        <a:xfrm>
          <a:off x="243498" y="3933615"/>
          <a:ext cx="4382965" cy="398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altLang="zh-CN" sz="1600" kern="1200" dirty="0"/>
            <a:t>……</a:t>
          </a:r>
          <a:endParaRPr lang="zh-CN" altLang="en-US" sz="1600" kern="1200" dirty="0"/>
        </a:p>
      </dsp:txBody>
      <dsp:txXfrm>
        <a:off x="243498" y="3933615"/>
        <a:ext cx="4382965" cy="398451"/>
      </dsp:txXfrm>
    </dsp:sp>
    <dsp:sp modelId="{C7EFB92E-0B6E-4EC5-80B9-6546C4097F0B}">
      <dsp:nvSpPr>
        <dsp:cNvPr id="0" name=""/>
        <dsp:cNvSpPr/>
      </dsp:nvSpPr>
      <dsp:spPr>
        <a:xfrm>
          <a:off x="243498" y="4332067"/>
          <a:ext cx="584395" cy="97399"/>
        </a:xfrm>
        <a:prstGeom prst="parallelogram">
          <a:avLst>
            <a:gd name="adj" fmla="val 140840"/>
          </a:avLst>
        </a:prstGeom>
        <a:solidFill>
          <a:schemeClr val="accent5">
            <a:hueOff val="-6434176"/>
            <a:satOff val="-8949"/>
            <a:lumOff val="-3432"/>
            <a:alphaOff val="0"/>
          </a:schemeClr>
        </a:solidFill>
        <a:ln w="12700" cap="flat" cmpd="sng" algn="ctr">
          <a:solidFill>
            <a:schemeClr val="accent5">
              <a:hueOff val="-6434176"/>
              <a:satOff val="-8949"/>
              <a:lumOff val="-3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B048D6-9A4E-48DC-8249-0E1073A44084}">
      <dsp:nvSpPr>
        <dsp:cNvPr id="0" name=""/>
        <dsp:cNvSpPr/>
      </dsp:nvSpPr>
      <dsp:spPr>
        <a:xfrm>
          <a:off x="861983" y="4332067"/>
          <a:ext cx="584395" cy="97399"/>
        </a:xfrm>
        <a:prstGeom prst="parallelogram">
          <a:avLst>
            <a:gd name="adj" fmla="val 140840"/>
          </a:avLst>
        </a:prstGeom>
        <a:solidFill>
          <a:schemeClr val="accent5">
            <a:hueOff val="-6587371"/>
            <a:satOff val="-9163"/>
            <a:lumOff val="-3513"/>
            <a:alphaOff val="0"/>
          </a:schemeClr>
        </a:solidFill>
        <a:ln w="12700" cap="flat" cmpd="sng" algn="ctr">
          <a:solidFill>
            <a:schemeClr val="accent5">
              <a:hueOff val="-6587371"/>
              <a:satOff val="-9163"/>
              <a:lumOff val="-35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B5CB8-2732-4E4E-A51D-91291FF98272}">
      <dsp:nvSpPr>
        <dsp:cNvPr id="0" name=""/>
        <dsp:cNvSpPr/>
      </dsp:nvSpPr>
      <dsp:spPr>
        <a:xfrm>
          <a:off x="1480468" y="4332067"/>
          <a:ext cx="584395" cy="97399"/>
        </a:xfrm>
        <a:prstGeom prst="parallelogram">
          <a:avLst>
            <a:gd name="adj" fmla="val 140840"/>
          </a:avLst>
        </a:prstGeom>
        <a:solidFill>
          <a:schemeClr val="accent5">
            <a:hueOff val="-6740566"/>
            <a:satOff val="-9376"/>
            <a:lumOff val="-3595"/>
            <a:alphaOff val="0"/>
          </a:schemeClr>
        </a:solidFill>
        <a:ln w="12700" cap="flat" cmpd="sng" algn="ctr">
          <a:solidFill>
            <a:schemeClr val="accent5">
              <a:hueOff val="-6740566"/>
              <a:satOff val="-9376"/>
              <a:lumOff val="-35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07C7D-8982-4DE3-9A53-877BDD5CF685}">
      <dsp:nvSpPr>
        <dsp:cNvPr id="0" name=""/>
        <dsp:cNvSpPr/>
      </dsp:nvSpPr>
      <dsp:spPr>
        <a:xfrm>
          <a:off x="2098953" y="4332067"/>
          <a:ext cx="584395" cy="97399"/>
        </a:xfrm>
        <a:prstGeom prst="parallelogram">
          <a:avLst>
            <a:gd name="adj" fmla="val 140840"/>
          </a:avLst>
        </a:prstGeom>
        <a:solidFill>
          <a:schemeClr val="accent5">
            <a:hueOff val="-6893760"/>
            <a:satOff val="-9589"/>
            <a:lumOff val="-3677"/>
            <a:alphaOff val="0"/>
          </a:schemeClr>
        </a:solidFill>
        <a:ln w="12700" cap="flat" cmpd="sng" algn="ctr">
          <a:solidFill>
            <a:schemeClr val="accent5">
              <a:hueOff val="-6893760"/>
              <a:satOff val="-9589"/>
              <a:lumOff val="-36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4E6A8-87CD-4C5F-B88F-0195644F7284}">
      <dsp:nvSpPr>
        <dsp:cNvPr id="0" name=""/>
        <dsp:cNvSpPr/>
      </dsp:nvSpPr>
      <dsp:spPr>
        <a:xfrm>
          <a:off x="2717438" y="4332067"/>
          <a:ext cx="584395" cy="97399"/>
        </a:xfrm>
        <a:prstGeom prst="parallelogram">
          <a:avLst>
            <a:gd name="adj" fmla="val 140840"/>
          </a:avLst>
        </a:prstGeom>
        <a:solidFill>
          <a:schemeClr val="accent5">
            <a:hueOff val="-7046955"/>
            <a:satOff val="-9802"/>
            <a:lumOff val="-3759"/>
            <a:alphaOff val="0"/>
          </a:schemeClr>
        </a:solidFill>
        <a:ln w="12700" cap="flat" cmpd="sng" algn="ctr">
          <a:solidFill>
            <a:schemeClr val="accent5">
              <a:hueOff val="-7046955"/>
              <a:satOff val="-9802"/>
              <a:lumOff val="-37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56F4BF-52AE-4E64-9360-F4806F897B14}">
      <dsp:nvSpPr>
        <dsp:cNvPr id="0" name=""/>
        <dsp:cNvSpPr/>
      </dsp:nvSpPr>
      <dsp:spPr>
        <a:xfrm>
          <a:off x="3335923" y="4332067"/>
          <a:ext cx="584395" cy="97399"/>
        </a:xfrm>
        <a:prstGeom prst="parallelogram">
          <a:avLst>
            <a:gd name="adj" fmla="val 140840"/>
          </a:avLst>
        </a:prstGeom>
        <a:solidFill>
          <a:schemeClr val="accent5">
            <a:hueOff val="-7200150"/>
            <a:satOff val="-10015"/>
            <a:lumOff val="-3840"/>
            <a:alphaOff val="0"/>
          </a:schemeClr>
        </a:solidFill>
        <a:ln w="12700" cap="flat" cmpd="sng" algn="ctr">
          <a:solidFill>
            <a:schemeClr val="accent5">
              <a:hueOff val="-7200150"/>
              <a:satOff val="-10015"/>
              <a:lumOff val="-38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4B6EB-9F18-4568-A64B-08F5CC9151BF}">
      <dsp:nvSpPr>
        <dsp:cNvPr id="0" name=""/>
        <dsp:cNvSpPr/>
      </dsp:nvSpPr>
      <dsp:spPr>
        <a:xfrm>
          <a:off x="3954409" y="4332067"/>
          <a:ext cx="584395" cy="97399"/>
        </a:xfrm>
        <a:prstGeom prst="parallelogram">
          <a:avLst>
            <a:gd name="adj" fmla="val 14084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5519A-863F-4966-A3DC-6579ED8AE477}">
      <dsp:nvSpPr>
        <dsp:cNvPr id="0" name=""/>
        <dsp:cNvSpPr/>
      </dsp:nvSpPr>
      <dsp:spPr>
        <a:xfrm>
          <a:off x="0" y="102455"/>
          <a:ext cx="8128000" cy="3251199"/>
        </a:xfrm>
        <a:prstGeom prst="leftRightRibb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F03F4F-13DA-492C-8C09-57E1B2D4CDA7}">
      <dsp:nvSpPr>
        <dsp:cNvPr id="0" name=""/>
        <dsp:cNvSpPr/>
      </dsp:nvSpPr>
      <dsp:spPr>
        <a:xfrm>
          <a:off x="975360" y="671415"/>
          <a:ext cx="2682239" cy="1593088"/>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60452" rIns="0" bIns="64770" numCol="1" spcCol="1270" anchor="ctr" anchorCtr="0">
          <a:noAutofit/>
        </a:bodyPr>
        <a:lstStyle/>
        <a:p>
          <a:pPr marL="0" lvl="0" indent="0" algn="l" defTabSz="755650">
            <a:lnSpc>
              <a:spcPct val="90000"/>
            </a:lnSpc>
            <a:spcBef>
              <a:spcPct val="0"/>
            </a:spcBef>
            <a:spcAft>
              <a:spcPct val="35000"/>
            </a:spcAft>
            <a:buNone/>
          </a:pPr>
          <a:r>
            <a:rPr lang="en-US" altLang="zh-CN" sz="1700" kern="1200" dirty="0"/>
            <a:t>2003</a:t>
          </a:r>
          <a:r>
            <a:rPr lang="zh-CN" altLang="en-US" sz="1700" kern="1200" dirty="0"/>
            <a:t>年</a:t>
          </a:r>
          <a:r>
            <a:rPr lang="en-US" altLang="zh-CN" sz="1700" kern="1200" dirty="0"/>
            <a:t>6</a:t>
          </a:r>
          <a:r>
            <a:rPr lang="zh-CN" altLang="en-US" sz="1700" kern="1200" dirty="0"/>
            <a:t>月发布的最高法院</a:t>
          </a:r>
          <a:r>
            <a:rPr lang="en-US" altLang="zh-CN" sz="1700" kern="1200" dirty="0"/>
            <a:t>《</a:t>
          </a:r>
          <a:r>
            <a:rPr lang="zh-CN" altLang="en-US" sz="1700" kern="1200" dirty="0"/>
            <a:t>最高人民法院关于审理期货纠纷案件若干问题的规定</a:t>
          </a:r>
          <a:r>
            <a:rPr lang="en-US" altLang="zh-CN" sz="1700" kern="1200" dirty="0"/>
            <a:t>》</a:t>
          </a:r>
          <a:r>
            <a:rPr lang="zh-CN" altLang="en-US" sz="1700" kern="1200" dirty="0"/>
            <a:t>（法释</a:t>
          </a:r>
          <a:r>
            <a:rPr lang="en-US" altLang="en-US" sz="1700" kern="1200" dirty="0"/>
            <a:t>〔20</a:t>
          </a:r>
          <a:r>
            <a:rPr lang="en-US" altLang="zh-CN" sz="1700" kern="1200" dirty="0"/>
            <a:t>03</a:t>
          </a:r>
          <a:r>
            <a:rPr lang="en-US" altLang="en-US" sz="1700" kern="1200" dirty="0"/>
            <a:t>〕</a:t>
          </a:r>
          <a:r>
            <a:rPr lang="en-US" altLang="zh-CN" sz="1700" kern="1200" dirty="0"/>
            <a:t>10</a:t>
          </a:r>
          <a:r>
            <a:rPr lang="zh-CN" altLang="en-US" sz="1700" kern="1200" dirty="0"/>
            <a:t>号）</a:t>
          </a:r>
        </a:p>
      </dsp:txBody>
      <dsp:txXfrm>
        <a:off x="975360" y="671415"/>
        <a:ext cx="2682239" cy="1593088"/>
      </dsp:txXfrm>
    </dsp:sp>
    <dsp:sp modelId="{A961131A-BA58-47AF-9910-DEDE2320DD92}">
      <dsp:nvSpPr>
        <dsp:cNvPr id="0" name=""/>
        <dsp:cNvSpPr/>
      </dsp:nvSpPr>
      <dsp:spPr>
        <a:xfrm>
          <a:off x="4064000" y="1191607"/>
          <a:ext cx="3169920" cy="1593088"/>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60452" rIns="0" bIns="64770" numCol="1" spcCol="1270" anchor="ctr" anchorCtr="0">
          <a:noAutofit/>
        </a:bodyPr>
        <a:lstStyle/>
        <a:p>
          <a:pPr marL="0" lvl="0" indent="0" algn="l" defTabSz="755650">
            <a:lnSpc>
              <a:spcPct val="90000"/>
            </a:lnSpc>
            <a:spcBef>
              <a:spcPct val="0"/>
            </a:spcBef>
            <a:spcAft>
              <a:spcPct val="35000"/>
            </a:spcAft>
            <a:buNone/>
          </a:pPr>
          <a:r>
            <a:rPr lang="en-US" altLang="zh-CN" sz="1700" kern="1200" dirty="0"/>
            <a:t>《</a:t>
          </a:r>
          <a:r>
            <a:rPr lang="zh-CN" altLang="zh-CN" sz="1700" kern="1200" dirty="0"/>
            <a:t>最高人民法院关于审理期货纠纷案件若干问题的规定（二）</a:t>
          </a:r>
          <a:r>
            <a:rPr lang="en-US" altLang="zh-CN" sz="1700" kern="1200" dirty="0"/>
            <a:t>》</a:t>
          </a:r>
          <a:r>
            <a:rPr lang="zh-CN" altLang="en-US" sz="1700" kern="1200" dirty="0"/>
            <a:t>（法释</a:t>
          </a:r>
          <a:r>
            <a:rPr lang="en-US" altLang="en-US" sz="1700" kern="1200" dirty="0"/>
            <a:t>〔2011〕1</a:t>
          </a:r>
          <a:r>
            <a:rPr lang="zh-CN" altLang="en-US" sz="1700" kern="1200" dirty="0"/>
            <a:t>号）</a:t>
          </a:r>
        </a:p>
      </dsp:txBody>
      <dsp:txXfrm>
        <a:off x="4064000" y="1191607"/>
        <a:ext cx="3169920" cy="15930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5FCAB-856A-4EE4-8BE3-86CA3310C336}">
      <dsp:nvSpPr>
        <dsp:cNvPr id="0" name=""/>
        <dsp:cNvSpPr/>
      </dsp:nvSpPr>
      <dsp:spPr>
        <a:xfrm rot="10800000">
          <a:off x="1627013" y="1474"/>
          <a:ext cx="5405120" cy="1062295"/>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443" tIns="60960" rIns="113792"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期货交易所的一线自律管理规则（涉及交易、结算、交割、风控、套保、仓库、仓单、违规违约处理、会员管理、适当性等）</a:t>
          </a:r>
        </a:p>
      </dsp:txBody>
      <dsp:txXfrm rot="10800000">
        <a:off x="1892587" y="1474"/>
        <a:ext cx="5139546" cy="1062295"/>
      </dsp:txXfrm>
    </dsp:sp>
    <dsp:sp modelId="{E7F072EA-F46C-4FD4-8A3C-81AC189EA64A}">
      <dsp:nvSpPr>
        <dsp:cNvPr id="0" name=""/>
        <dsp:cNvSpPr/>
      </dsp:nvSpPr>
      <dsp:spPr>
        <a:xfrm>
          <a:off x="1095866" y="1474"/>
          <a:ext cx="1062295" cy="1062295"/>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3FE972-1308-48EC-AEB2-46FC77E60F46}">
      <dsp:nvSpPr>
        <dsp:cNvPr id="0" name=""/>
        <dsp:cNvSpPr/>
      </dsp:nvSpPr>
      <dsp:spPr>
        <a:xfrm rot="10800000">
          <a:off x="1627013" y="1380873"/>
          <a:ext cx="5405120" cy="1062295"/>
        </a:xfrm>
        <a:prstGeom prst="homePlat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443" tIns="60960" rIns="113792"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中期协的行业自律管理规则（会员管理及自律公约、资格考试与认证、执业准则、合同指引、信息技术、纪律处理、反洗钱指引、资管业务规范等）</a:t>
          </a:r>
        </a:p>
      </dsp:txBody>
      <dsp:txXfrm rot="10800000">
        <a:off x="1892587" y="1380873"/>
        <a:ext cx="5139546" cy="1062295"/>
      </dsp:txXfrm>
    </dsp:sp>
    <dsp:sp modelId="{9AE7F30E-705A-4D40-BF43-E514BDA57CB7}">
      <dsp:nvSpPr>
        <dsp:cNvPr id="0" name=""/>
        <dsp:cNvSpPr/>
      </dsp:nvSpPr>
      <dsp:spPr>
        <a:xfrm>
          <a:off x="1095866" y="1380873"/>
          <a:ext cx="1062295" cy="1062295"/>
        </a:xfrm>
        <a:prstGeom prst="ellipse">
          <a:avLst/>
        </a:prstGeom>
        <a:solidFill>
          <a:srgbClr val="BCF3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722F66-D912-418D-9153-DC37F4357652}">
      <dsp:nvSpPr>
        <dsp:cNvPr id="0" name=""/>
        <dsp:cNvSpPr/>
      </dsp:nvSpPr>
      <dsp:spPr>
        <a:xfrm rot="10800000">
          <a:off x="1627013" y="2760271"/>
          <a:ext cx="5405120" cy="1062295"/>
        </a:xfrm>
        <a:prstGeom prst="homePlat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443" tIns="60960" rIns="113792"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中基协主要涉及资产管理业务类自律管理规则</a:t>
          </a:r>
        </a:p>
      </dsp:txBody>
      <dsp:txXfrm rot="10800000">
        <a:off x="1892587" y="2760271"/>
        <a:ext cx="5139546" cy="1062295"/>
      </dsp:txXfrm>
    </dsp:sp>
    <dsp:sp modelId="{974B8985-F01C-47E3-B9E7-856E76150182}">
      <dsp:nvSpPr>
        <dsp:cNvPr id="0" name=""/>
        <dsp:cNvSpPr/>
      </dsp:nvSpPr>
      <dsp:spPr>
        <a:xfrm>
          <a:off x="1095866" y="2760271"/>
          <a:ext cx="1062295" cy="1062295"/>
        </a:xfrm>
        <a:prstGeom prst="ellipse">
          <a:avLst/>
        </a:prstGeom>
        <a:solidFill>
          <a:srgbClr val="C0C9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D04EA-D4E2-4845-8025-335084380C6C}">
      <dsp:nvSpPr>
        <dsp:cNvPr id="0" name=""/>
        <dsp:cNvSpPr/>
      </dsp:nvSpPr>
      <dsp:spPr>
        <a:xfrm rot="5400000">
          <a:off x="1407351" y="657749"/>
          <a:ext cx="1134974" cy="188857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49B4AC-4C63-42FB-876A-195E5DE73839}">
      <dsp:nvSpPr>
        <dsp:cNvPr id="0" name=""/>
        <dsp:cNvSpPr/>
      </dsp:nvSpPr>
      <dsp:spPr>
        <a:xfrm>
          <a:off x="1217895" y="1222025"/>
          <a:ext cx="1705013" cy="149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CN" sz="2400" kern="1200" dirty="0">
              <a:solidFill>
                <a:schemeClr val="tx1"/>
              </a:solidFill>
            </a:rPr>
            <a:t>2009</a:t>
          </a:r>
          <a:r>
            <a:rPr lang="zh-CN" altLang="en-US" sz="2400" kern="1200" dirty="0">
              <a:solidFill>
                <a:schemeClr val="tx1"/>
              </a:solidFill>
            </a:rPr>
            <a:t>年</a:t>
          </a:r>
          <a:r>
            <a:rPr lang="en-US" altLang="zh-CN" sz="2400" kern="1200" dirty="0">
              <a:solidFill>
                <a:schemeClr val="tx1"/>
              </a:solidFill>
            </a:rPr>
            <a:t>8</a:t>
          </a:r>
          <a:r>
            <a:rPr lang="zh-CN" altLang="en-US" sz="2400" kern="1200" dirty="0">
              <a:solidFill>
                <a:schemeClr val="tx1"/>
              </a:solidFill>
            </a:rPr>
            <a:t>月</a:t>
          </a:r>
          <a:r>
            <a:rPr lang="en-US" altLang="zh-CN" sz="2400" kern="1200" dirty="0">
              <a:solidFill>
                <a:schemeClr val="tx1"/>
              </a:solidFill>
            </a:rPr>
            <a:t>17</a:t>
          </a:r>
          <a:r>
            <a:rPr lang="zh-CN" altLang="en-US" sz="2400" kern="1200" dirty="0">
              <a:solidFill>
                <a:schemeClr val="tx1"/>
              </a:solidFill>
            </a:rPr>
            <a:t>日发布</a:t>
          </a:r>
          <a:endParaRPr lang="zh-CN" altLang="en-US" sz="2400" kern="1200" dirty="0"/>
        </a:p>
      </dsp:txBody>
      <dsp:txXfrm>
        <a:off x="1217895" y="1222025"/>
        <a:ext cx="1705013" cy="1494544"/>
      </dsp:txXfrm>
    </dsp:sp>
    <dsp:sp modelId="{5BF3B2C4-85AB-4C3E-B2F0-B4CBD0D35ADA}">
      <dsp:nvSpPr>
        <dsp:cNvPr id="0" name=""/>
        <dsp:cNvSpPr/>
      </dsp:nvSpPr>
      <dsp:spPr>
        <a:xfrm>
          <a:off x="2601208" y="518711"/>
          <a:ext cx="321700" cy="32170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1DBC8-5F10-498A-9454-6B263DC38D4B}">
      <dsp:nvSpPr>
        <dsp:cNvPr id="0" name=""/>
        <dsp:cNvSpPr/>
      </dsp:nvSpPr>
      <dsp:spPr>
        <a:xfrm rot="5400000">
          <a:off x="3494620" y="141253"/>
          <a:ext cx="1134974" cy="188857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BE71FE-3031-41D7-8680-9654FF6C47F3}">
      <dsp:nvSpPr>
        <dsp:cNvPr id="0" name=""/>
        <dsp:cNvSpPr/>
      </dsp:nvSpPr>
      <dsp:spPr>
        <a:xfrm>
          <a:off x="3305165" y="705529"/>
          <a:ext cx="1705013" cy="149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zh-CN" sz="2300" kern="1200" dirty="0"/>
            <a:t>2011</a:t>
          </a:r>
          <a:r>
            <a:rPr lang="zh-CN" altLang="zh-CN" sz="2300" kern="1200" dirty="0"/>
            <a:t>年</a:t>
          </a:r>
          <a:r>
            <a:rPr lang="en-US" altLang="zh-CN" sz="2300" kern="1200" dirty="0"/>
            <a:t>4</a:t>
          </a:r>
          <a:r>
            <a:rPr lang="zh-CN" altLang="zh-CN" sz="2300" kern="1200" dirty="0"/>
            <a:t>月</a:t>
          </a:r>
          <a:r>
            <a:rPr lang="en-US" altLang="zh-CN" sz="2300" kern="1200" dirty="0"/>
            <a:t>12</a:t>
          </a:r>
          <a:r>
            <a:rPr lang="zh-CN" altLang="zh-CN" sz="2300" kern="1200" dirty="0"/>
            <a:t>日</a:t>
          </a:r>
          <a:r>
            <a:rPr lang="zh-CN" altLang="en-US" sz="2300" kern="1200" dirty="0"/>
            <a:t>第一次修订实施</a:t>
          </a:r>
        </a:p>
      </dsp:txBody>
      <dsp:txXfrm>
        <a:off x="3305165" y="705529"/>
        <a:ext cx="1705013" cy="1494544"/>
      </dsp:txXfrm>
    </dsp:sp>
    <dsp:sp modelId="{134CAB10-071D-428A-9F94-69A57319067E}">
      <dsp:nvSpPr>
        <dsp:cNvPr id="0" name=""/>
        <dsp:cNvSpPr/>
      </dsp:nvSpPr>
      <dsp:spPr>
        <a:xfrm>
          <a:off x="4688477" y="2214"/>
          <a:ext cx="321700" cy="32170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298B82-7345-4240-9153-5D0E17747A97}">
      <dsp:nvSpPr>
        <dsp:cNvPr id="0" name=""/>
        <dsp:cNvSpPr/>
      </dsp:nvSpPr>
      <dsp:spPr>
        <a:xfrm rot="5400000">
          <a:off x="5581889" y="-375243"/>
          <a:ext cx="1134974" cy="188857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67A14-C6A8-4672-A3A5-EB7F245F2363}">
      <dsp:nvSpPr>
        <dsp:cNvPr id="0" name=""/>
        <dsp:cNvSpPr/>
      </dsp:nvSpPr>
      <dsp:spPr>
        <a:xfrm>
          <a:off x="5392434" y="189032"/>
          <a:ext cx="1705013" cy="149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zh-CN" sz="2300" kern="1200" dirty="0"/>
            <a:t>2019</a:t>
          </a:r>
          <a:r>
            <a:rPr lang="zh-CN" altLang="zh-CN" sz="2300" kern="1200" dirty="0"/>
            <a:t>年</a:t>
          </a:r>
          <a:r>
            <a:rPr lang="en-US" altLang="zh-CN" sz="2300" kern="1200" dirty="0"/>
            <a:t>2</a:t>
          </a:r>
          <a:r>
            <a:rPr lang="zh-CN" altLang="zh-CN" sz="2300" kern="1200" dirty="0"/>
            <a:t>月</a:t>
          </a:r>
          <a:r>
            <a:rPr lang="en-US" altLang="zh-CN" sz="2300" kern="1200" dirty="0"/>
            <a:t>15</a:t>
          </a:r>
          <a:r>
            <a:rPr lang="zh-CN" altLang="en-US" sz="2300" kern="1200" dirty="0"/>
            <a:t>日第二次修订实施</a:t>
          </a:r>
        </a:p>
      </dsp:txBody>
      <dsp:txXfrm>
        <a:off x="5392434" y="189032"/>
        <a:ext cx="1705013" cy="14945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2B3BA-D235-4B23-87E1-81F92CDCD84C}">
      <dsp:nvSpPr>
        <dsp:cNvPr id="0" name=""/>
        <dsp:cNvSpPr/>
      </dsp:nvSpPr>
      <dsp:spPr>
        <a:xfrm>
          <a:off x="40778" y="697"/>
          <a:ext cx="1871265" cy="1122759"/>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保证金总额预警</a:t>
          </a:r>
        </a:p>
      </dsp:txBody>
      <dsp:txXfrm>
        <a:off x="40778" y="697"/>
        <a:ext cx="1871265" cy="1122759"/>
      </dsp:txXfrm>
    </dsp:sp>
    <dsp:sp modelId="{B4DF9496-E95B-424B-A821-61733105CD72}">
      <dsp:nvSpPr>
        <dsp:cNvPr id="0" name=""/>
        <dsp:cNvSpPr/>
      </dsp:nvSpPr>
      <dsp:spPr>
        <a:xfrm>
          <a:off x="2099171" y="697"/>
          <a:ext cx="1871265" cy="1122759"/>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自有资金不足预警</a:t>
          </a:r>
        </a:p>
      </dsp:txBody>
      <dsp:txXfrm>
        <a:off x="2099171" y="697"/>
        <a:ext cx="1871265" cy="1122759"/>
      </dsp:txXfrm>
    </dsp:sp>
    <dsp:sp modelId="{04B9338D-81B3-48A5-AB5C-6EDBC8377B84}">
      <dsp:nvSpPr>
        <dsp:cNvPr id="0" name=""/>
        <dsp:cNvSpPr/>
      </dsp:nvSpPr>
      <dsp:spPr>
        <a:xfrm>
          <a:off x="4157563" y="697"/>
          <a:ext cx="1871265" cy="1122759"/>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成交合约预警</a:t>
          </a:r>
        </a:p>
      </dsp:txBody>
      <dsp:txXfrm>
        <a:off x="4157563" y="697"/>
        <a:ext cx="1871265" cy="1122759"/>
      </dsp:txXfrm>
    </dsp:sp>
    <dsp:sp modelId="{554077F6-7CE5-4FBF-BBC6-4E9FBBF4AD29}">
      <dsp:nvSpPr>
        <dsp:cNvPr id="0" name=""/>
        <dsp:cNvSpPr/>
      </dsp:nvSpPr>
      <dsp:spPr>
        <a:xfrm>
          <a:off x="6215955" y="697"/>
          <a:ext cx="1871265" cy="1122759"/>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持仓合约预警</a:t>
          </a:r>
        </a:p>
      </dsp:txBody>
      <dsp:txXfrm>
        <a:off x="6215955" y="697"/>
        <a:ext cx="1871265" cy="1122759"/>
      </dsp:txXfrm>
    </dsp:sp>
    <dsp:sp modelId="{7D6BE8E7-7236-4336-9191-E19CAD0FB2A3}">
      <dsp:nvSpPr>
        <dsp:cNvPr id="0" name=""/>
        <dsp:cNvSpPr/>
      </dsp:nvSpPr>
      <dsp:spPr>
        <a:xfrm>
          <a:off x="40778" y="1310583"/>
          <a:ext cx="1871265" cy="1122759"/>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客户盈亏预警</a:t>
          </a:r>
        </a:p>
      </dsp:txBody>
      <dsp:txXfrm>
        <a:off x="40778" y="1310583"/>
        <a:ext cx="1871265" cy="1122759"/>
      </dsp:txXfrm>
    </dsp:sp>
    <dsp:sp modelId="{9B44A19B-D6AA-4CAA-A15A-8D9DA8846736}">
      <dsp:nvSpPr>
        <dsp:cNvPr id="0" name=""/>
        <dsp:cNvSpPr/>
      </dsp:nvSpPr>
      <dsp:spPr>
        <a:xfrm>
          <a:off x="2099171" y="1310583"/>
          <a:ext cx="1871265" cy="1122759"/>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客户期货期权可用资金连续两日为负</a:t>
          </a:r>
        </a:p>
      </dsp:txBody>
      <dsp:txXfrm>
        <a:off x="2099171" y="1310583"/>
        <a:ext cx="1871265" cy="1122759"/>
      </dsp:txXfrm>
    </dsp:sp>
    <dsp:sp modelId="{A23A3067-C8E9-417D-883E-742B26C99F96}">
      <dsp:nvSpPr>
        <dsp:cNvPr id="0" name=""/>
        <dsp:cNvSpPr/>
      </dsp:nvSpPr>
      <dsp:spPr>
        <a:xfrm>
          <a:off x="4157563" y="1310583"/>
          <a:ext cx="1871265" cy="1122759"/>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客户证券现货可用资金一日为负预警</a:t>
          </a:r>
        </a:p>
      </dsp:txBody>
      <dsp:txXfrm>
        <a:off x="4157563" y="1310583"/>
        <a:ext cx="1871265" cy="1122759"/>
      </dsp:txXfrm>
    </dsp:sp>
    <dsp:sp modelId="{9B37DD2D-11CC-4517-AF3D-8130A68805F6}">
      <dsp:nvSpPr>
        <dsp:cNvPr id="0" name=""/>
        <dsp:cNvSpPr/>
      </dsp:nvSpPr>
      <dsp:spPr>
        <a:xfrm>
          <a:off x="6215955" y="1310583"/>
          <a:ext cx="1871265" cy="1122759"/>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客户资金不连续预警</a:t>
          </a:r>
        </a:p>
      </dsp:txBody>
      <dsp:txXfrm>
        <a:off x="6215955" y="1310583"/>
        <a:ext cx="1871265" cy="1122759"/>
      </dsp:txXfrm>
    </dsp:sp>
    <dsp:sp modelId="{DE301031-AB6C-4C02-BFC7-520B2C2513D1}">
      <dsp:nvSpPr>
        <dsp:cNvPr id="0" name=""/>
        <dsp:cNvSpPr/>
      </dsp:nvSpPr>
      <dsp:spPr>
        <a:xfrm>
          <a:off x="40778" y="2620469"/>
          <a:ext cx="1871265" cy="1122759"/>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客户权益不平衡预警</a:t>
          </a:r>
        </a:p>
      </dsp:txBody>
      <dsp:txXfrm>
        <a:off x="40778" y="2620469"/>
        <a:ext cx="1871265" cy="1122759"/>
      </dsp:txXfrm>
    </dsp:sp>
    <dsp:sp modelId="{D00E36B1-F423-401D-8D81-9F60727FAF52}">
      <dsp:nvSpPr>
        <dsp:cNvPr id="0" name=""/>
        <dsp:cNvSpPr/>
      </dsp:nvSpPr>
      <dsp:spPr>
        <a:xfrm>
          <a:off x="2099171" y="2620469"/>
          <a:ext cx="1871265" cy="1122759"/>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权利金预警</a:t>
          </a:r>
        </a:p>
      </dsp:txBody>
      <dsp:txXfrm>
        <a:off x="2099171" y="2620469"/>
        <a:ext cx="1871265" cy="1122759"/>
      </dsp:txXfrm>
    </dsp:sp>
    <dsp:sp modelId="{67E28709-BC09-43A2-A2D4-F91D0471EA22}">
      <dsp:nvSpPr>
        <dsp:cNvPr id="0" name=""/>
        <dsp:cNvSpPr/>
      </dsp:nvSpPr>
      <dsp:spPr>
        <a:xfrm>
          <a:off x="4157563" y="2620469"/>
          <a:ext cx="1871265" cy="1122759"/>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出入金预警</a:t>
          </a:r>
        </a:p>
      </dsp:txBody>
      <dsp:txXfrm>
        <a:off x="4157563" y="2620469"/>
        <a:ext cx="1871265" cy="1122759"/>
      </dsp:txXfrm>
    </dsp:sp>
    <dsp:sp modelId="{8DF48449-8EF5-44F5-8781-A92E1C83FD79}">
      <dsp:nvSpPr>
        <dsp:cNvPr id="0" name=""/>
        <dsp:cNvSpPr/>
      </dsp:nvSpPr>
      <dsp:spPr>
        <a:xfrm>
          <a:off x="6215955" y="2620469"/>
          <a:ext cx="1871265" cy="1122759"/>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汇兑预警</a:t>
          </a:r>
        </a:p>
      </dsp:txBody>
      <dsp:txXfrm>
        <a:off x="6215955" y="2620469"/>
        <a:ext cx="1871265" cy="1122759"/>
      </dsp:txXfrm>
    </dsp:sp>
    <dsp:sp modelId="{FECEE8B9-796A-4205-809E-E5B42E8F612E}">
      <dsp:nvSpPr>
        <dsp:cNvPr id="0" name=""/>
        <dsp:cNvSpPr/>
      </dsp:nvSpPr>
      <dsp:spPr>
        <a:xfrm>
          <a:off x="3128367" y="3930355"/>
          <a:ext cx="1871265" cy="1122759"/>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货币冲抵预警</a:t>
          </a:r>
        </a:p>
      </dsp:txBody>
      <dsp:txXfrm>
        <a:off x="3128367" y="3930355"/>
        <a:ext cx="1871265" cy="112275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B7A38-7AE2-44B7-B926-ECC0D5A5CF87}">
      <dsp:nvSpPr>
        <dsp:cNvPr id="0" name=""/>
        <dsp:cNvSpPr/>
      </dsp:nvSpPr>
      <dsp:spPr>
        <a:xfrm>
          <a:off x="266025" y="727657"/>
          <a:ext cx="2526520" cy="126326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压力测试</a:t>
          </a:r>
        </a:p>
      </dsp:txBody>
      <dsp:txXfrm>
        <a:off x="303025" y="764657"/>
        <a:ext cx="2452520" cy="1189260"/>
      </dsp:txXfrm>
    </dsp:sp>
    <dsp:sp modelId="{21A3584B-D9D0-4966-AE6C-946838427204}">
      <dsp:nvSpPr>
        <dsp:cNvPr id="0" name=""/>
        <dsp:cNvSpPr/>
      </dsp:nvSpPr>
      <dsp:spPr>
        <a:xfrm rot="19457599">
          <a:off x="2675566" y="963097"/>
          <a:ext cx="1244567" cy="66005"/>
        </a:xfrm>
        <a:custGeom>
          <a:avLst/>
          <a:gdLst/>
          <a:ahLst/>
          <a:cxnLst/>
          <a:rect l="0" t="0" r="0" b="0"/>
          <a:pathLst>
            <a:path>
              <a:moveTo>
                <a:pt x="0" y="33002"/>
              </a:moveTo>
              <a:lnTo>
                <a:pt x="1244567" y="33002"/>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266735" y="964985"/>
        <a:ext cx="62228" cy="62228"/>
      </dsp:txXfrm>
    </dsp:sp>
    <dsp:sp modelId="{B9439E3B-357C-4FBD-8D14-7F272A72A53F}">
      <dsp:nvSpPr>
        <dsp:cNvPr id="0" name=""/>
        <dsp:cNvSpPr/>
      </dsp:nvSpPr>
      <dsp:spPr>
        <a:xfrm>
          <a:off x="3803153" y="1282"/>
          <a:ext cx="2526520" cy="126326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敏感性分析</a:t>
          </a:r>
        </a:p>
      </dsp:txBody>
      <dsp:txXfrm>
        <a:off x="3840153" y="38282"/>
        <a:ext cx="2452520" cy="1189260"/>
      </dsp:txXfrm>
    </dsp:sp>
    <dsp:sp modelId="{65319AAB-5EA5-4B33-A467-679F57ADBD84}">
      <dsp:nvSpPr>
        <dsp:cNvPr id="0" name=""/>
        <dsp:cNvSpPr/>
      </dsp:nvSpPr>
      <dsp:spPr>
        <a:xfrm rot="2142401">
          <a:off x="2675566" y="1689471"/>
          <a:ext cx="1244567" cy="66005"/>
        </a:xfrm>
        <a:custGeom>
          <a:avLst/>
          <a:gdLst/>
          <a:ahLst/>
          <a:cxnLst/>
          <a:rect l="0" t="0" r="0" b="0"/>
          <a:pathLst>
            <a:path>
              <a:moveTo>
                <a:pt x="0" y="33002"/>
              </a:moveTo>
              <a:lnTo>
                <a:pt x="1244567" y="33002"/>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266735" y="1691360"/>
        <a:ext cx="62228" cy="62228"/>
      </dsp:txXfrm>
    </dsp:sp>
    <dsp:sp modelId="{86308CCE-5480-4520-80B2-A4BE8D9178D3}">
      <dsp:nvSpPr>
        <dsp:cNvPr id="0" name=""/>
        <dsp:cNvSpPr/>
      </dsp:nvSpPr>
      <dsp:spPr>
        <a:xfrm>
          <a:off x="3803153" y="1454031"/>
          <a:ext cx="2526520" cy="126326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情景分析</a:t>
          </a:r>
        </a:p>
      </dsp:txBody>
      <dsp:txXfrm>
        <a:off x="3840153" y="1491031"/>
        <a:ext cx="2452520" cy="1189260"/>
      </dsp:txXfrm>
    </dsp:sp>
    <dsp:sp modelId="{A88346A0-F56E-4BC9-92E8-8C760A35D1C1}">
      <dsp:nvSpPr>
        <dsp:cNvPr id="0" name=""/>
        <dsp:cNvSpPr/>
      </dsp:nvSpPr>
      <dsp:spPr>
        <a:xfrm rot="19457599">
          <a:off x="6212694" y="1689471"/>
          <a:ext cx="1244567" cy="66005"/>
        </a:xfrm>
        <a:custGeom>
          <a:avLst/>
          <a:gdLst/>
          <a:ahLst/>
          <a:cxnLst/>
          <a:rect l="0" t="0" r="0" b="0"/>
          <a:pathLst>
            <a:path>
              <a:moveTo>
                <a:pt x="0" y="33002"/>
              </a:moveTo>
              <a:lnTo>
                <a:pt x="1244567" y="3300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803863" y="1691360"/>
        <a:ext cx="62228" cy="62228"/>
      </dsp:txXfrm>
    </dsp:sp>
    <dsp:sp modelId="{E7D47324-49DE-42EB-B4E5-5343B878A947}">
      <dsp:nvSpPr>
        <dsp:cNvPr id="0" name=""/>
        <dsp:cNvSpPr/>
      </dsp:nvSpPr>
      <dsp:spPr>
        <a:xfrm>
          <a:off x="7340282" y="727657"/>
          <a:ext cx="2526520" cy="126326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历史情景分析</a:t>
          </a:r>
        </a:p>
      </dsp:txBody>
      <dsp:txXfrm>
        <a:off x="7377282" y="764657"/>
        <a:ext cx="2452520" cy="1189260"/>
      </dsp:txXfrm>
    </dsp:sp>
    <dsp:sp modelId="{F8BFFA4C-73DE-485D-9063-C5F7B1E98DC4}">
      <dsp:nvSpPr>
        <dsp:cNvPr id="0" name=""/>
        <dsp:cNvSpPr/>
      </dsp:nvSpPr>
      <dsp:spPr>
        <a:xfrm rot="2142401">
          <a:off x="6212694" y="2415846"/>
          <a:ext cx="1244567" cy="66005"/>
        </a:xfrm>
        <a:custGeom>
          <a:avLst/>
          <a:gdLst/>
          <a:ahLst/>
          <a:cxnLst/>
          <a:rect l="0" t="0" r="0" b="0"/>
          <a:pathLst>
            <a:path>
              <a:moveTo>
                <a:pt x="0" y="33002"/>
              </a:moveTo>
              <a:lnTo>
                <a:pt x="1244567" y="3300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803863" y="2417734"/>
        <a:ext cx="62228" cy="62228"/>
      </dsp:txXfrm>
    </dsp:sp>
    <dsp:sp modelId="{772026F2-3045-4DF3-9DE1-3570D2AD7DC5}">
      <dsp:nvSpPr>
        <dsp:cNvPr id="0" name=""/>
        <dsp:cNvSpPr/>
      </dsp:nvSpPr>
      <dsp:spPr>
        <a:xfrm>
          <a:off x="7340282" y="2180406"/>
          <a:ext cx="2526520" cy="126326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假设性情景分析</a:t>
          </a:r>
        </a:p>
      </dsp:txBody>
      <dsp:txXfrm>
        <a:off x="7377282" y="2217406"/>
        <a:ext cx="2452520" cy="11892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5ADD3-86D6-4608-8172-E9073535E87B}">
      <dsp:nvSpPr>
        <dsp:cNvPr id="0" name=""/>
        <dsp:cNvSpPr/>
      </dsp:nvSpPr>
      <dsp:spPr>
        <a:xfrm rot="5400000">
          <a:off x="-343789" y="343881"/>
          <a:ext cx="2291931" cy="1604352"/>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客户资产保护</a:t>
          </a:r>
        </a:p>
      </dsp:txBody>
      <dsp:txXfrm rot="-5400000">
        <a:off x="1" y="802267"/>
        <a:ext cx="1604352" cy="687579"/>
      </dsp:txXfrm>
    </dsp:sp>
    <dsp:sp modelId="{58DFCCE3-6BF0-489E-98B4-756D36ACF2C7}">
      <dsp:nvSpPr>
        <dsp:cNvPr id="0" name=""/>
        <dsp:cNvSpPr/>
      </dsp:nvSpPr>
      <dsp:spPr>
        <a:xfrm rot="5400000">
          <a:off x="4121298" y="-2516854"/>
          <a:ext cx="1489755" cy="6523647"/>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保护客户资产的安全是监管的核心任务</a:t>
          </a:r>
        </a:p>
        <a:p>
          <a:pPr marL="171450" lvl="1" indent="-171450" algn="l" defTabSz="800100">
            <a:lnSpc>
              <a:spcPct val="90000"/>
            </a:lnSpc>
            <a:spcBef>
              <a:spcPct val="0"/>
            </a:spcBef>
            <a:spcAft>
              <a:spcPct val="15000"/>
            </a:spcAft>
            <a:buChar char="•"/>
          </a:pPr>
          <a:r>
            <a:rPr lang="zh-CN" altLang="en-US" sz="1800" kern="1200" dirty="0"/>
            <a:t>目前对期货公司实行保证金监控制度</a:t>
          </a:r>
        </a:p>
        <a:p>
          <a:pPr marL="171450" lvl="1" indent="-171450" algn="l" defTabSz="800100">
            <a:lnSpc>
              <a:spcPct val="90000"/>
            </a:lnSpc>
            <a:spcBef>
              <a:spcPct val="0"/>
            </a:spcBef>
            <a:spcAft>
              <a:spcPct val="15000"/>
            </a:spcAft>
            <a:buChar char="•"/>
          </a:pPr>
          <a:r>
            <a:rPr lang="zh-CN" altLang="en-US" sz="1800" kern="1200" dirty="0"/>
            <a:t>监控制度的有效运行需要监管机构、监控中心与期货公司行程联动机制</a:t>
          </a:r>
        </a:p>
      </dsp:txBody>
      <dsp:txXfrm rot="-5400000">
        <a:off x="1604352" y="72816"/>
        <a:ext cx="6450923" cy="1344307"/>
      </dsp:txXfrm>
    </dsp:sp>
    <dsp:sp modelId="{31769D6C-6E9C-4432-9A52-41FAF4C1D4C4}">
      <dsp:nvSpPr>
        <dsp:cNvPr id="0" name=""/>
        <dsp:cNvSpPr/>
      </dsp:nvSpPr>
      <dsp:spPr>
        <a:xfrm rot="5400000">
          <a:off x="-343789" y="2350187"/>
          <a:ext cx="2291931" cy="1604352"/>
        </a:xfrm>
        <a:prstGeom prst="chevron">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资本充足监管</a:t>
          </a:r>
        </a:p>
      </dsp:txBody>
      <dsp:txXfrm rot="-5400000">
        <a:off x="1" y="2808573"/>
        <a:ext cx="1604352" cy="687579"/>
      </dsp:txXfrm>
    </dsp:sp>
    <dsp:sp modelId="{68EE9063-B62A-42E4-8F21-C1123F1A29EA}">
      <dsp:nvSpPr>
        <dsp:cNvPr id="0" name=""/>
        <dsp:cNvSpPr/>
      </dsp:nvSpPr>
      <dsp:spPr>
        <a:xfrm rot="5400000">
          <a:off x="4121298" y="-510548"/>
          <a:ext cx="1489755" cy="6523647"/>
        </a:xfrm>
        <a:prstGeom prst="round2Same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资本充足监管核心是要求期货公司有充足的资本应对风险</a:t>
          </a:r>
        </a:p>
        <a:p>
          <a:pPr marL="171450" lvl="1" indent="-171450" algn="l" defTabSz="800100">
            <a:lnSpc>
              <a:spcPct val="90000"/>
            </a:lnSpc>
            <a:spcBef>
              <a:spcPct val="0"/>
            </a:spcBef>
            <a:spcAft>
              <a:spcPct val="15000"/>
            </a:spcAft>
            <a:buChar char="•"/>
          </a:pPr>
          <a:r>
            <a:rPr lang="zh-CN" altLang="en-US" sz="1800" kern="1200" dirty="0"/>
            <a:t>有利于促进公司的稳健经营</a:t>
          </a:r>
        </a:p>
      </dsp:txBody>
      <dsp:txXfrm rot="-5400000">
        <a:off x="1604352" y="2079122"/>
        <a:ext cx="6450923" cy="1344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C3F01-D4C6-45EC-9D43-184CD9234560}">
      <dsp:nvSpPr>
        <dsp:cNvPr id="0" name=""/>
        <dsp:cNvSpPr/>
      </dsp:nvSpPr>
      <dsp:spPr>
        <a:xfrm>
          <a:off x="12443" y="0"/>
          <a:ext cx="8103112" cy="5064445"/>
        </a:xfrm>
        <a:prstGeom prst="swooshArrow">
          <a:avLst>
            <a:gd name="adj1" fmla="val 25000"/>
            <a:gd name="adj2" fmla="val 25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25B1D96-FAB4-4BEA-B5A4-555F524A2E19}">
      <dsp:nvSpPr>
        <dsp:cNvPr id="0" name=""/>
        <dsp:cNvSpPr/>
      </dsp:nvSpPr>
      <dsp:spPr>
        <a:xfrm>
          <a:off x="810600" y="3765921"/>
          <a:ext cx="186371" cy="18637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E045E1-F0F8-4EEC-82F2-41D393CD3A58}">
      <dsp:nvSpPr>
        <dsp:cNvPr id="0" name=""/>
        <dsp:cNvSpPr/>
      </dsp:nvSpPr>
      <dsp:spPr>
        <a:xfrm>
          <a:off x="903786" y="3859107"/>
          <a:ext cx="1061507" cy="120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754" tIns="0" rIns="0" bIns="0" numCol="1" spcCol="1270" anchor="t" anchorCtr="0">
          <a:noAutofit/>
        </a:bodyPr>
        <a:lstStyle/>
        <a:p>
          <a:pPr marL="0" lvl="0" indent="0" algn="l" defTabSz="1644650">
            <a:lnSpc>
              <a:spcPct val="90000"/>
            </a:lnSpc>
            <a:spcBef>
              <a:spcPct val="0"/>
            </a:spcBef>
            <a:spcAft>
              <a:spcPct val="35000"/>
            </a:spcAft>
            <a:buNone/>
          </a:pPr>
          <a:r>
            <a:rPr lang="zh-CN" altLang="en-US" sz="3700" kern="1200" dirty="0"/>
            <a:t>内部控制</a:t>
          </a:r>
        </a:p>
      </dsp:txBody>
      <dsp:txXfrm>
        <a:off x="903786" y="3859107"/>
        <a:ext cx="1061507" cy="1205337"/>
      </dsp:txXfrm>
    </dsp:sp>
    <dsp:sp modelId="{2546791D-E3B1-4EE1-B429-67DF5C0C8C4E}">
      <dsp:nvSpPr>
        <dsp:cNvPr id="0" name=""/>
        <dsp:cNvSpPr/>
      </dsp:nvSpPr>
      <dsp:spPr>
        <a:xfrm>
          <a:off x="1819437" y="2796586"/>
          <a:ext cx="291712" cy="291712"/>
        </a:xfrm>
        <a:prstGeom prst="ellipse">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1045A4A-E93F-4B8F-9747-2EE7A66227E8}">
      <dsp:nvSpPr>
        <dsp:cNvPr id="0" name=""/>
        <dsp:cNvSpPr/>
      </dsp:nvSpPr>
      <dsp:spPr>
        <a:xfrm>
          <a:off x="1965293" y="2942442"/>
          <a:ext cx="1345116" cy="2122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572" tIns="0" rIns="0" bIns="0" numCol="1" spcCol="1270" anchor="t" anchorCtr="0">
          <a:noAutofit/>
        </a:bodyPr>
        <a:lstStyle/>
        <a:p>
          <a:pPr marL="0" lvl="0" indent="0" algn="l" defTabSz="1644650">
            <a:lnSpc>
              <a:spcPct val="90000"/>
            </a:lnSpc>
            <a:spcBef>
              <a:spcPct val="0"/>
            </a:spcBef>
            <a:spcAft>
              <a:spcPct val="35000"/>
            </a:spcAft>
            <a:buNone/>
          </a:pPr>
          <a:r>
            <a:rPr lang="zh-CN" altLang="en-US" sz="3700" kern="1200" dirty="0"/>
            <a:t>风险计量</a:t>
          </a:r>
        </a:p>
      </dsp:txBody>
      <dsp:txXfrm>
        <a:off x="1965293" y="2942442"/>
        <a:ext cx="1345116" cy="2122002"/>
      </dsp:txXfrm>
    </dsp:sp>
    <dsp:sp modelId="{021A67D4-B8E3-4107-80F8-0EB45595B43F}">
      <dsp:nvSpPr>
        <dsp:cNvPr id="0" name=""/>
        <dsp:cNvSpPr/>
      </dsp:nvSpPr>
      <dsp:spPr>
        <a:xfrm>
          <a:off x="3115935" y="2023752"/>
          <a:ext cx="388949" cy="388949"/>
        </a:xfrm>
        <a:prstGeom prst="ellips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1BBD8A6-6A91-4B70-9735-90C538011CFE}">
      <dsp:nvSpPr>
        <dsp:cNvPr id="0" name=""/>
        <dsp:cNvSpPr/>
      </dsp:nvSpPr>
      <dsp:spPr>
        <a:xfrm>
          <a:off x="3310410" y="2218226"/>
          <a:ext cx="1563900" cy="2846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96" tIns="0" rIns="0" bIns="0" numCol="1" spcCol="1270" anchor="t" anchorCtr="0">
          <a:noAutofit/>
        </a:bodyPr>
        <a:lstStyle/>
        <a:p>
          <a:pPr marL="0" lvl="0" indent="0" algn="l" defTabSz="1644650">
            <a:lnSpc>
              <a:spcPct val="90000"/>
            </a:lnSpc>
            <a:spcBef>
              <a:spcPct val="0"/>
            </a:spcBef>
            <a:spcAft>
              <a:spcPct val="35000"/>
            </a:spcAft>
            <a:buNone/>
          </a:pPr>
          <a:r>
            <a:rPr lang="zh-CN" altLang="en-US" sz="3700" kern="1200" dirty="0"/>
            <a:t>全面风险管理</a:t>
          </a:r>
        </a:p>
      </dsp:txBody>
      <dsp:txXfrm>
        <a:off x="3310410" y="2218226"/>
        <a:ext cx="1563900" cy="2846218"/>
      </dsp:txXfrm>
    </dsp:sp>
    <dsp:sp modelId="{0D63BAC1-A0AD-4FED-ACC7-FB8DF43D362E}">
      <dsp:nvSpPr>
        <dsp:cNvPr id="0" name=""/>
        <dsp:cNvSpPr/>
      </dsp:nvSpPr>
      <dsp:spPr>
        <a:xfrm>
          <a:off x="4623114" y="1420070"/>
          <a:ext cx="502392" cy="502392"/>
        </a:xfrm>
        <a:prstGeom prst="ellipse">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DCA591-D28C-4033-A14F-9095DF71E9F1}">
      <dsp:nvSpPr>
        <dsp:cNvPr id="0" name=""/>
        <dsp:cNvSpPr/>
      </dsp:nvSpPr>
      <dsp:spPr>
        <a:xfrm>
          <a:off x="4874311" y="1671266"/>
          <a:ext cx="1620622" cy="339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208" tIns="0" rIns="0" bIns="0" numCol="1" spcCol="1270" anchor="t" anchorCtr="0">
          <a:noAutofit/>
        </a:bodyPr>
        <a:lstStyle/>
        <a:p>
          <a:pPr marL="0" lvl="0" indent="0" algn="l" defTabSz="1644650">
            <a:lnSpc>
              <a:spcPct val="90000"/>
            </a:lnSpc>
            <a:spcBef>
              <a:spcPct val="0"/>
            </a:spcBef>
            <a:spcAft>
              <a:spcPct val="35000"/>
            </a:spcAft>
            <a:buNone/>
          </a:pPr>
          <a:r>
            <a:rPr lang="zh-CN" altLang="en-US" sz="3700" kern="1200" dirty="0"/>
            <a:t>风险与收益最大化</a:t>
          </a:r>
        </a:p>
      </dsp:txBody>
      <dsp:txXfrm>
        <a:off x="4874311" y="1671266"/>
        <a:ext cx="1620622" cy="3393178"/>
      </dsp:txXfrm>
    </dsp:sp>
    <dsp:sp modelId="{1F7BEB53-776F-49B6-9D81-DECE32C8A533}">
      <dsp:nvSpPr>
        <dsp:cNvPr id="0" name=""/>
        <dsp:cNvSpPr/>
      </dsp:nvSpPr>
      <dsp:spPr>
        <a:xfrm>
          <a:off x="6174860" y="1016940"/>
          <a:ext cx="640145" cy="640145"/>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3F4B1F-E140-4879-8FCD-B1329A3ED270}">
      <dsp:nvSpPr>
        <dsp:cNvPr id="0" name=""/>
        <dsp:cNvSpPr/>
      </dsp:nvSpPr>
      <dsp:spPr>
        <a:xfrm>
          <a:off x="6494933" y="1337013"/>
          <a:ext cx="1620622" cy="372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200" tIns="0" rIns="0" bIns="0" numCol="1" spcCol="1270" anchor="t" anchorCtr="0">
          <a:noAutofit/>
        </a:bodyPr>
        <a:lstStyle/>
        <a:p>
          <a:pPr marL="0" lvl="0" indent="0" algn="l" defTabSz="1644650">
            <a:lnSpc>
              <a:spcPct val="90000"/>
            </a:lnSpc>
            <a:spcBef>
              <a:spcPct val="0"/>
            </a:spcBef>
            <a:spcAft>
              <a:spcPct val="35000"/>
            </a:spcAft>
            <a:buNone/>
          </a:pPr>
          <a:r>
            <a:rPr lang="zh-CN" altLang="en-US" sz="3700" kern="1200" dirty="0"/>
            <a:t>战略整合</a:t>
          </a:r>
        </a:p>
      </dsp:txBody>
      <dsp:txXfrm>
        <a:off x="6494933" y="1337013"/>
        <a:ext cx="1620622" cy="372743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DBD2C-DED6-41EA-B439-679548CE4142}">
      <dsp:nvSpPr>
        <dsp:cNvPr id="0" name=""/>
        <dsp:cNvSpPr/>
      </dsp:nvSpPr>
      <dsp:spPr>
        <a:xfrm rot="5400000">
          <a:off x="-234230" y="235739"/>
          <a:ext cx="1561536" cy="1093075"/>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定义</a:t>
          </a:r>
        </a:p>
      </dsp:txBody>
      <dsp:txXfrm rot="-5400000">
        <a:off x="1" y="548047"/>
        <a:ext cx="1093075" cy="468461"/>
      </dsp:txXfrm>
    </dsp:sp>
    <dsp:sp modelId="{5E57D48C-0C13-4FF2-8C31-8338CF6C5EE7}">
      <dsp:nvSpPr>
        <dsp:cNvPr id="0" name=""/>
        <dsp:cNvSpPr/>
      </dsp:nvSpPr>
      <dsp:spPr>
        <a:xfrm rot="5400000">
          <a:off x="4103038" y="-3008453"/>
          <a:ext cx="1014998" cy="7034924"/>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a:t>期货公司净资本是在净资产基础上，按照变现能力对资产负债项目及其他项目进行风险调整后得出的综合性风险监管指标</a:t>
          </a:r>
        </a:p>
      </dsp:txBody>
      <dsp:txXfrm rot="-5400000">
        <a:off x="1093075" y="51058"/>
        <a:ext cx="6985376" cy="915902"/>
      </dsp:txXfrm>
    </dsp:sp>
    <dsp:sp modelId="{CBD9943D-EFD8-4C44-9B87-5F5C14B6E9A1}">
      <dsp:nvSpPr>
        <dsp:cNvPr id="0" name=""/>
        <dsp:cNvSpPr/>
      </dsp:nvSpPr>
      <dsp:spPr>
        <a:xfrm rot="5400000">
          <a:off x="-234230" y="1602673"/>
          <a:ext cx="1561536" cy="1093075"/>
        </a:xfrm>
        <a:prstGeom prst="chevron">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钩稽关系</a:t>
          </a:r>
        </a:p>
      </dsp:txBody>
      <dsp:txXfrm rot="-5400000">
        <a:off x="1" y="1914981"/>
        <a:ext cx="1093075" cy="468461"/>
      </dsp:txXfrm>
    </dsp:sp>
    <dsp:sp modelId="{149BB7DC-227C-43DA-A077-CB1712DC31C7}">
      <dsp:nvSpPr>
        <dsp:cNvPr id="0" name=""/>
        <dsp:cNvSpPr/>
      </dsp:nvSpPr>
      <dsp:spPr>
        <a:xfrm rot="5400000">
          <a:off x="4103038" y="-1641520"/>
          <a:ext cx="1014998" cy="7034924"/>
        </a:xfrm>
        <a:prstGeom prst="round2SameRect">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a:t>净资本＝净资产－资产调整值＋负债调整值－</a:t>
          </a:r>
          <a:r>
            <a:rPr lang="en-US" altLang="en-US" sz="1900" kern="1200" dirty="0"/>
            <a:t>/</a:t>
          </a:r>
          <a:r>
            <a:rPr lang="zh-CN" altLang="en-US" sz="1900" kern="1200" dirty="0"/>
            <a:t>＋其他调整项</a:t>
          </a:r>
        </a:p>
      </dsp:txBody>
      <dsp:txXfrm rot="-5400000">
        <a:off x="1093075" y="1417991"/>
        <a:ext cx="6985376" cy="915902"/>
      </dsp:txXfrm>
    </dsp:sp>
    <dsp:sp modelId="{D77023DE-2000-4F07-AB89-E16C5C18476A}">
      <dsp:nvSpPr>
        <dsp:cNvPr id="0" name=""/>
        <dsp:cNvSpPr/>
      </dsp:nvSpPr>
      <dsp:spPr>
        <a:xfrm rot="5400000">
          <a:off x="-234230" y="2969606"/>
          <a:ext cx="1561536" cy="1093075"/>
        </a:xfrm>
        <a:prstGeom prst="chevron">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风险</a:t>
          </a:r>
        </a:p>
      </dsp:txBody>
      <dsp:txXfrm rot="-5400000">
        <a:off x="1" y="3281914"/>
        <a:ext cx="1093075" cy="468461"/>
      </dsp:txXfrm>
    </dsp:sp>
    <dsp:sp modelId="{DE87AEF8-5B4D-48A0-910A-7468248E3CA2}">
      <dsp:nvSpPr>
        <dsp:cNvPr id="0" name=""/>
        <dsp:cNvSpPr/>
      </dsp:nvSpPr>
      <dsp:spPr>
        <a:xfrm rot="5400000">
          <a:off x="4103038" y="-274586"/>
          <a:ext cx="1014998" cy="7034924"/>
        </a:xfrm>
        <a:prstGeom prst="round2Same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a:t>抵御期货公司客户穿仓、资金挪用、流动性等风险</a:t>
          </a:r>
        </a:p>
      </dsp:txBody>
      <dsp:txXfrm rot="-5400000">
        <a:off x="1093075" y="2784925"/>
        <a:ext cx="6985376" cy="9159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DBD2C-DED6-41EA-B439-679548CE4142}">
      <dsp:nvSpPr>
        <dsp:cNvPr id="0" name=""/>
        <dsp:cNvSpPr/>
      </dsp:nvSpPr>
      <dsp:spPr>
        <a:xfrm rot="5400000">
          <a:off x="-234230" y="235739"/>
          <a:ext cx="1561536" cy="1093075"/>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事前</a:t>
          </a:r>
        </a:p>
      </dsp:txBody>
      <dsp:txXfrm rot="-5400000">
        <a:off x="1" y="548047"/>
        <a:ext cx="1093075" cy="468461"/>
      </dsp:txXfrm>
    </dsp:sp>
    <dsp:sp modelId="{5E57D48C-0C13-4FF2-8C31-8338CF6C5EE7}">
      <dsp:nvSpPr>
        <dsp:cNvPr id="0" name=""/>
        <dsp:cNvSpPr/>
      </dsp:nvSpPr>
      <dsp:spPr>
        <a:xfrm rot="5400000">
          <a:off x="4103038" y="-3008453"/>
          <a:ext cx="1014998" cy="7034924"/>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扩大业务规模或对指标有影响的重大业务决定前的敏感性分析</a:t>
          </a:r>
        </a:p>
      </dsp:txBody>
      <dsp:txXfrm rot="-5400000">
        <a:off x="1093075" y="51058"/>
        <a:ext cx="6985376" cy="915902"/>
      </dsp:txXfrm>
    </dsp:sp>
    <dsp:sp modelId="{CBD9943D-EFD8-4C44-9B87-5F5C14B6E9A1}">
      <dsp:nvSpPr>
        <dsp:cNvPr id="0" name=""/>
        <dsp:cNvSpPr/>
      </dsp:nvSpPr>
      <dsp:spPr>
        <a:xfrm rot="5400000">
          <a:off x="-234230" y="1602673"/>
          <a:ext cx="1561536" cy="1093075"/>
        </a:xfrm>
        <a:prstGeom prst="chevron">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事中</a:t>
          </a:r>
        </a:p>
      </dsp:txBody>
      <dsp:txXfrm rot="-5400000">
        <a:off x="1" y="1914981"/>
        <a:ext cx="1093075" cy="468461"/>
      </dsp:txXfrm>
    </dsp:sp>
    <dsp:sp modelId="{149BB7DC-227C-43DA-A077-CB1712DC31C7}">
      <dsp:nvSpPr>
        <dsp:cNvPr id="0" name=""/>
        <dsp:cNvSpPr/>
      </dsp:nvSpPr>
      <dsp:spPr>
        <a:xfrm rot="5400000">
          <a:off x="4103038" y="-1641520"/>
          <a:ext cx="1014998" cy="7034924"/>
        </a:xfrm>
        <a:prstGeom prst="round2SameRect">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建立动态的风险监控和资本补充机制</a:t>
          </a:r>
        </a:p>
      </dsp:txBody>
      <dsp:txXfrm rot="-5400000">
        <a:off x="1093075" y="1417991"/>
        <a:ext cx="6985376" cy="915902"/>
      </dsp:txXfrm>
    </dsp:sp>
    <dsp:sp modelId="{D77023DE-2000-4F07-AB89-E16C5C18476A}">
      <dsp:nvSpPr>
        <dsp:cNvPr id="0" name=""/>
        <dsp:cNvSpPr/>
      </dsp:nvSpPr>
      <dsp:spPr>
        <a:xfrm rot="5400000">
          <a:off x="-234230" y="2969606"/>
          <a:ext cx="1561536" cy="1093075"/>
        </a:xfrm>
        <a:prstGeom prst="chevron">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事后</a:t>
          </a:r>
        </a:p>
      </dsp:txBody>
      <dsp:txXfrm rot="-5400000">
        <a:off x="1" y="3281914"/>
        <a:ext cx="1093075" cy="468461"/>
      </dsp:txXfrm>
    </dsp:sp>
    <dsp:sp modelId="{DE87AEF8-5B4D-48A0-910A-7468248E3CA2}">
      <dsp:nvSpPr>
        <dsp:cNvPr id="0" name=""/>
        <dsp:cNvSpPr/>
      </dsp:nvSpPr>
      <dsp:spPr>
        <a:xfrm rot="5400000">
          <a:off x="4103038" y="-274586"/>
          <a:ext cx="1014998" cy="7034924"/>
        </a:xfrm>
        <a:prstGeom prst="round2Same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不足或预警后的报告义务及资本补足机制或控制业务规模</a:t>
          </a:r>
        </a:p>
      </dsp:txBody>
      <dsp:txXfrm rot="-5400000">
        <a:off x="1093075" y="2784925"/>
        <a:ext cx="6985376" cy="91590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4BA6C-E7F8-4C62-89EE-14DDEA10ECC7}">
      <dsp:nvSpPr>
        <dsp:cNvPr id="0" name=""/>
        <dsp:cNvSpPr/>
      </dsp:nvSpPr>
      <dsp:spPr>
        <a:xfrm rot="16200000">
          <a:off x="730412" y="-730412"/>
          <a:ext cx="2603174" cy="4064000"/>
        </a:xfrm>
        <a:prstGeom prst="round1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kern="1200" dirty="0"/>
            <a:t>每半年向公司董事会提交书面报告，说明各项风险监管指标的具体情况，该报告应当经期货公司法定代表人签字确认。该报告经董事会审议通过后，应当向期货公司全体股东提交或进行信息披露。</a:t>
          </a:r>
        </a:p>
      </dsp:txBody>
      <dsp:txXfrm rot="5400000">
        <a:off x="-1" y="1"/>
        <a:ext cx="4064000" cy="1952380"/>
      </dsp:txXfrm>
    </dsp:sp>
    <dsp:sp modelId="{1BC1AAC0-B8F1-43B1-9DD4-87F4FF47520A}">
      <dsp:nvSpPr>
        <dsp:cNvPr id="0" name=""/>
        <dsp:cNvSpPr/>
      </dsp:nvSpPr>
      <dsp:spPr>
        <a:xfrm>
          <a:off x="4064000" y="0"/>
          <a:ext cx="4064000" cy="2603174"/>
        </a:xfrm>
        <a:prstGeom prst="round1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kern="1200" dirty="0"/>
            <a:t>净资本与风险资本准备的比例与上月相比向不利方向变动超过 </a:t>
          </a:r>
          <a:r>
            <a:rPr lang="en-US" altLang="en-US" sz="1800" kern="1200" dirty="0"/>
            <a:t>20%</a:t>
          </a:r>
          <a:r>
            <a:rPr lang="zh-CN" altLang="en-US" sz="1800" kern="1200" dirty="0"/>
            <a:t>的，期货公司应当向公司住所地中国证监会派出机构提交书面报告，说明原因，并在 </a:t>
          </a:r>
          <a:r>
            <a:rPr lang="en-US" altLang="en-US" sz="1800" kern="1200" dirty="0"/>
            <a:t>5 </a:t>
          </a:r>
          <a:r>
            <a:rPr lang="zh-CN" altLang="en-US" sz="1800" kern="1200" dirty="0"/>
            <a:t>个工作日内向全体董事提交书面报告。</a:t>
          </a:r>
        </a:p>
      </dsp:txBody>
      <dsp:txXfrm>
        <a:off x="4064000" y="0"/>
        <a:ext cx="4064000" cy="1952380"/>
      </dsp:txXfrm>
    </dsp:sp>
    <dsp:sp modelId="{9036498C-CCDB-49E6-9C09-51C289A45AA0}">
      <dsp:nvSpPr>
        <dsp:cNvPr id="0" name=""/>
        <dsp:cNvSpPr/>
      </dsp:nvSpPr>
      <dsp:spPr>
        <a:xfrm rot="10800000">
          <a:off x="0" y="2603174"/>
          <a:ext cx="4064000" cy="2603174"/>
        </a:xfrm>
        <a:prstGeom prst="round1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kern="1200" dirty="0"/>
            <a:t>风险监管指标达到预警标准的，期货公司应当于当日向全体董事提交书面报告，详细说明原因、对期货公司的影响、解决问题的具体措施和期限，书面报告应当同时抄送期货公司住所地中国证监会派出机构。</a:t>
          </a:r>
        </a:p>
      </dsp:txBody>
      <dsp:txXfrm rot="10800000">
        <a:off x="0" y="3253967"/>
        <a:ext cx="4064000" cy="1952380"/>
      </dsp:txXfrm>
    </dsp:sp>
    <dsp:sp modelId="{E76A4A91-D4CC-419F-8AD2-374E4E99BEA2}">
      <dsp:nvSpPr>
        <dsp:cNvPr id="0" name=""/>
        <dsp:cNvSpPr/>
      </dsp:nvSpPr>
      <dsp:spPr>
        <a:xfrm rot="5400000">
          <a:off x="4794413" y="1872761"/>
          <a:ext cx="2603174" cy="4064000"/>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kern="1200" dirty="0"/>
            <a:t>风险监管指标不符合规定标准的，除了按照风险监管指标达到预警标准的规定报告外，还应及时向全体股东报告或进行信息披露。</a:t>
          </a:r>
        </a:p>
      </dsp:txBody>
      <dsp:txXfrm rot="-5400000">
        <a:off x="4063999" y="3253967"/>
        <a:ext cx="4064000" cy="1952380"/>
      </dsp:txXfrm>
    </dsp:sp>
    <dsp:sp modelId="{18C090CC-B5E6-4127-AD78-6DEFE5CE0723}">
      <dsp:nvSpPr>
        <dsp:cNvPr id="0" name=""/>
        <dsp:cNvSpPr/>
      </dsp:nvSpPr>
      <dsp:spPr>
        <a:xfrm>
          <a:off x="2844799" y="1952380"/>
          <a:ext cx="2438400" cy="1301587"/>
        </a:xfrm>
        <a:prstGeom prst="roundRect">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报告义务</a:t>
          </a:r>
        </a:p>
      </dsp:txBody>
      <dsp:txXfrm>
        <a:off x="2908337" y="2015918"/>
        <a:ext cx="2311324" cy="117451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24A6E-013F-4191-938A-47BB60FE0570}">
      <dsp:nvSpPr>
        <dsp:cNvPr id="0" name=""/>
        <dsp:cNvSpPr/>
      </dsp:nvSpPr>
      <dsp:spPr>
        <a:xfrm>
          <a:off x="1208571" y="2360734"/>
          <a:ext cx="515568" cy="1964820"/>
        </a:xfrm>
        <a:custGeom>
          <a:avLst/>
          <a:gdLst/>
          <a:ahLst/>
          <a:cxnLst/>
          <a:rect l="0" t="0" r="0" b="0"/>
          <a:pathLst>
            <a:path>
              <a:moveTo>
                <a:pt x="0" y="0"/>
              </a:moveTo>
              <a:lnTo>
                <a:pt x="257784" y="0"/>
              </a:lnTo>
              <a:lnTo>
                <a:pt x="257784" y="1964820"/>
              </a:lnTo>
              <a:lnTo>
                <a:pt x="515568" y="19648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1415572" y="3292361"/>
        <a:ext cx="101566" cy="101566"/>
      </dsp:txXfrm>
    </dsp:sp>
    <dsp:sp modelId="{31048FA8-EEB7-4E61-AC37-7E22C0703C12}">
      <dsp:nvSpPr>
        <dsp:cNvPr id="0" name=""/>
        <dsp:cNvSpPr/>
      </dsp:nvSpPr>
      <dsp:spPr>
        <a:xfrm>
          <a:off x="1208571" y="2360734"/>
          <a:ext cx="515568" cy="982410"/>
        </a:xfrm>
        <a:custGeom>
          <a:avLst/>
          <a:gdLst/>
          <a:ahLst/>
          <a:cxnLst/>
          <a:rect l="0" t="0" r="0" b="0"/>
          <a:pathLst>
            <a:path>
              <a:moveTo>
                <a:pt x="0" y="0"/>
              </a:moveTo>
              <a:lnTo>
                <a:pt x="257784" y="0"/>
              </a:lnTo>
              <a:lnTo>
                <a:pt x="257784" y="982410"/>
              </a:lnTo>
              <a:lnTo>
                <a:pt x="515568" y="98241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438618" y="2824202"/>
        <a:ext cx="55473" cy="55473"/>
      </dsp:txXfrm>
    </dsp:sp>
    <dsp:sp modelId="{D4E30F0E-3BC1-4E51-818C-D497485770C5}">
      <dsp:nvSpPr>
        <dsp:cNvPr id="0" name=""/>
        <dsp:cNvSpPr/>
      </dsp:nvSpPr>
      <dsp:spPr>
        <a:xfrm>
          <a:off x="1208571" y="2315014"/>
          <a:ext cx="515568" cy="91440"/>
        </a:xfrm>
        <a:custGeom>
          <a:avLst/>
          <a:gdLst/>
          <a:ahLst/>
          <a:cxnLst/>
          <a:rect l="0" t="0" r="0" b="0"/>
          <a:pathLst>
            <a:path>
              <a:moveTo>
                <a:pt x="0" y="45720"/>
              </a:moveTo>
              <a:lnTo>
                <a:pt x="515568"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453466" y="2347845"/>
        <a:ext cx="25778" cy="25778"/>
      </dsp:txXfrm>
    </dsp:sp>
    <dsp:sp modelId="{689398E7-AC84-4377-A8AC-54F7B4E246B2}">
      <dsp:nvSpPr>
        <dsp:cNvPr id="0" name=""/>
        <dsp:cNvSpPr/>
      </dsp:nvSpPr>
      <dsp:spPr>
        <a:xfrm>
          <a:off x="1208571" y="1378324"/>
          <a:ext cx="515568" cy="982410"/>
        </a:xfrm>
        <a:custGeom>
          <a:avLst/>
          <a:gdLst/>
          <a:ahLst/>
          <a:cxnLst/>
          <a:rect l="0" t="0" r="0" b="0"/>
          <a:pathLst>
            <a:path>
              <a:moveTo>
                <a:pt x="0" y="982410"/>
              </a:moveTo>
              <a:lnTo>
                <a:pt x="257784" y="982410"/>
              </a:lnTo>
              <a:lnTo>
                <a:pt x="257784" y="0"/>
              </a:lnTo>
              <a:lnTo>
                <a:pt x="515568"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438618" y="1841792"/>
        <a:ext cx="55473" cy="55473"/>
      </dsp:txXfrm>
    </dsp:sp>
    <dsp:sp modelId="{39D98811-00BD-46B3-B602-569812916501}">
      <dsp:nvSpPr>
        <dsp:cNvPr id="0" name=""/>
        <dsp:cNvSpPr/>
      </dsp:nvSpPr>
      <dsp:spPr>
        <a:xfrm>
          <a:off x="1208571" y="395914"/>
          <a:ext cx="515568" cy="1964820"/>
        </a:xfrm>
        <a:custGeom>
          <a:avLst/>
          <a:gdLst/>
          <a:ahLst/>
          <a:cxnLst/>
          <a:rect l="0" t="0" r="0" b="0"/>
          <a:pathLst>
            <a:path>
              <a:moveTo>
                <a:pt x="0" y="1964820"/>
              </a:moveTo>
              <a:lnTo>
                <a:pt x="257784" y="1964820"/>
              </a:lnTo>
              <a:lnTo>
                <a:pt x="257784" y="0"/>
              </a:lnTo>
              <a:lnTo>
                <a:pt x="515568"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1415572" y="1327540"/>
        <a:ext cx="101566" cy="101566"/>
      </dsp:txXfrm>
    </dsp:sp>
    <dsp:sp modelId="{7C117A9F-EAD9-415B-A142-426EFDBDE36F}">
      <dsp:nvSpPr>
        <dsp:cNvPr id="0" name=""/>
        <dsp:cNvSpPr/>
      </dsp:nvSpPr>
      <dsp:spPr>
        <a:xfrm rot="16200000">
          <a:off x="-1252624" y="1967770"/>
          <a:ext cx="4136463" cy="78592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风险管理的基本要求</a:t>
          </a:r>
        </a:p>
      </dsp:txBody>
      <dsp:txXfrm>
        <a:off x="-1252624" y="1967770"/>
        <a:ext cx="4136463" cy="785928"/>
      </dsp:txXfrm>
    </dsp:sp>
    <dsp:sp modelId="{18C795FB-F0C0-4340-814D-0ACDCEF5AFC2}">
      <dsp:nvSpPr>
        <dsp:cNvPr id="0" name=""/>
        <dsp:cNvSpPr/>
      </dsp:nvSpPr>
      <dsp:spPr>
        <a:xfrm>
          <a:off x="1724140" y="2950"/>
          <a:ext cx="6275271" cy="78592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457200" algn="l" defTabSz="711200">
            <a:lnSpc>
              <a:spcPct val="90000"/>
            </a:lnSpc>
            <a:spcBef>
              <a:spcPct val="0"/>
            </a:spcBef>
            <a:spcAft>
              <a:spcPct val="35000"/>
            </a:spcAft>
            <a:buNone/>
          </a:pPr>
          <a:r>
            <a:rPr lang="zh-CN" altLang="en-US" sz="1600" kern="1200" dirty="0">
              <a:solidFill>
                <a:schemeClr val="tx1"/>
              </a:solidFill>
            </a:rPr>
            <a:t>按照明晰职责、强化制衡的原则，建立并完善公司治理</a:t>
          </a:r>
        </a:p>
      </dsp:txBody>
      <dsp:txXfrm>
        <a:off x="1724140" y="2950"/>
        <a:ext cx="6275271" cy="785928"/>
      </dsp:txXfrm>
    </dsp:sp>
    <dsp:sp modelId="{5C455C23-8B43-4D09-8CAB-BCA8D40836CC}">
      <dsp:nvSpPr>
        <dsp:cNvPr id="0" name=""/>
        <dsp:cNvSpPr/>
      </dsp:nvSpPr>
      <dsp:spPr>
        <a:xfrm>
          <a:off x="1724140" y="985360"/>
          <a:ext cx="6275271" cy="78592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457200" algn="l" defTabSz="711200">
            <a:lnSpc>
              <a:spcPct val="90000"/>
            </a:lnSpc>
            <a:spcBef>
              <a:spcPct val="0"/>
            </a:spcBef>
            <a:spcAft>
              <a:spcPct val="35000"/>
            </a:spcAft>
            <a:buNone/>
          </a:pPr>
          <a:r>
            <a:rPr lang="zh-CN" altLang="en-US" sz="1600" kern="1200" dirty="0">
              <a:solidFill>
                <a:schemeClr val="tx1"/>
              </a:solidFill>
            </a:rPr>
            <a:t>按照资本合规约束和依风险配置资本的原则，建立动态风险监控和资本补足机制，确保净资本等风险监管指标持续符合标准</a:t>
          </a:r>
        </a:p>
      </dsp:txBody>
      <dsp:txXfrm>
        <a:off x="1724140" y="985360"/>
        <a:ext cx="6275271" cy="785928"/>
      </dsp:txXfrm>
    </dsp:sp>
    <dsp:sp modelId="{EA95C76E-A145-42C0-9777-3C48407B2D45}">
      <dsp:nvSpPr>
        <dsp:cNvPr id="0" name=""/>
        <dsp:cNvSpPr/>
      </dsp:nvSpPr>
      <dsp:spPr>
        <a:xfrm>
          <a:off x="1724140" y="1967770"/>
          <a:ext cx="6275271" cy="78592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457200" algn="l" defTabSz="711200">
            <a:lnSpc>
              <a:spcPct val="90000"/>
            </a:lnSpc>
            <a:spcBef>
              <a:spcPct val="0"/>
            </a:spcBef>
            <a:spcAft>
              <a:spcPct val="35000"/>
            </a:spcAft>
            <a:buNone/>
          </a:pPr>
          <a:r>
            <a:rPr lang="zh-CN" altLang="en-US" sz="1600" kern="1200" dirty="0">
              <a:solidFill>
                <a:schemeClr val="tx1"/>
              </a:solidFill>
            </a:rPr>
            <a:t>严格执行保证金制度</a:t>
          </a:r>
          <a:endParaRPr lang="en-US" altLang="zh-CN" sz="1600" kern="1200" dirty="0">
            <a:solidFill>
              <a:schemeClr val="tx1"/>
            </a:solidFill>
          </a:endParaRPr>
        </a:p>
      </dsp:txBody>
      <dsp:txXfrm>
        <a:off x="1724140" y="1967770"/>
        <a:ext cx="6275271" cy="785928"/>
      </dsp:txXfrm>
    </dsp:sp>
    <dsp:sp modelId="{13AE7994-4CBB-4C5A-8515-48801ADA0174}">
      <dsp:nvSpPr>
        <dsp:cNvPr id="0" name=""/>
        <dsp:cNvSpPr/>
      </dsp:nvSpPr>
      <dsp:spPr>
        <a:xfrm>
          <a:off x="1724140" y="2950180"/>
          <a:ext cx="6275271" cy="78592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457200" algn="l" defTabSz="711200">
            <a:lnSpc>
              <a:spcPct val="90000"/>
            </a:lnSpc>
            <a:spcBef>
              <a:spcPct val="0"/>
            </a:spcBef>
            <a:spcAft>
              <a:spcPct val="35000"/>
            </a:spcAft>
            <a:buNone/>
          </a:pPr>
          <a:r>
            <a:rPr lang="zh-CN" altLang="en-US" sz="1600" kern="1200" dirty="0">
              <a:solidFill>
                <a:schemeClr val="tx1"/>
              </a:solidFill>
            </a:rPr>
            <a:t>对分支机构的“四统一”管理</a:t>
          </a:r>
          <a:endParaRPr lang="en-US" altLang="zh-CN" sz="1600" kern="1200" dirty="0">
            <a:solidFill>
              <a:schemeClr val="tx1"/>
            </a:solidFill>
          </a:endParaRPr>
        </a:p>
      </dsp:txBody>
      <dsp:txXfrm>
        <a:off x="1724140" y="2950180"/>
        <a:ext cx="6275271" cy="785928"/>
      </dsp:txXfrm>
    </dsp:sp>
    <dsp:sp modelId="{2AF4152E-3402-4366-97EC-E28CAE7E914E}">
      <dsp:nvSpPr>
        <dsp:cNvPr id="0" name=""/>
        <dsp:cNvSpPr/>
      </dsp:nvSpPr>
      <dsp:spPr>
        <a:xfrm>
          <a:off x="1724140" y="3932590"/>
          <a:ext cx="6275271" cy="78592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457200" algn="l" defTabSz="711200">
            <a:lnSpc>
              <a:spcPct val="90000"/>
            </a:lnSpc>
            <a:spcBef>
              <a:spcPct val="0"/>
            </a:spcBef>
            <a:spcAft>
              <a:spcPct val="35000"/>
            </a:spcAft>
            <a:buNone/>
          </a:pPr>
          <a:r>
            <a:rPr lang="zh-CN" altLang="en-US" sz="1600" kern="1200" dirty="0">
              <a:solidFill>
                <a:schemeClr val="tx1"/>
              </a:solidFill>
            </a:rPr>
            <a:t>建立规范、完善的业务操作流程、风险管理制度和内控制度</a:t>
          </a:r>
          <a:endParaRPr lang="en-US" altLang="zh-CN" sz="1600" kern="1200" dirty="0">
            <a:solidFill>
              <a:schemeClr val="tx1"/>
            </a:solidFill>
          </a:endParaRPr>
        </a:p>
      </dsp:txBody>
      <dsp:txXfrm>
        <a:off x="1724140" y="3932590"/>
        <a:ext cx="6275271" cy="78592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DE499-D81D-4E6C-81C7-2AE1567E814C}">
      <dsp:nvSpPr>
        <dsp:cNvPr id="0" name=""/>
        <dsp:cNvSpPr/>
      </dsp:nvSpPr>
      <dsp:spPr>
        <a:xfrm>
          <a:off x="2591072" y="2431073"/>
          <a:ext cx="531449" cy="2025340"/>
        </a:xfrm>
        <a:custGeom>
          <a:avLst/>
          <a:gdLst/>
          <a:ahLst/>
          <a:cxnLst/>
          <a:rect l="0" t="0" r="0" b="0"/>
          <a:pathLst>
            <a:path>
              <a:moveTo>
                <a:pt x="0" y="0"/>
              </a:moveTo>
              <a:lnTo>
                <a:pt x="265724" y="0"/>
              </a:lnTo>
              <a:lnTo>
                <a:pt x="265724" y="2025340"/>
              </a:lnTo>
              <a:lnTo>
                <a:pt x="531449" y="202534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2804449" y="3391395"/>
        <a:ext cx="104695" cy="104695"/>
      </dsp:txXfrm>
    </dsp:sp>
    <dsp:sp modelId="{BA0770DE-D4B5-49F1-8287-615DD43D2D08}">
      <dsp:nvSpPr>
        <dsp:cNvPr id="0" name=""/>
        <dsp:cNvSpPr/>
      </dsp:nvSpPr>
      <dsp:spPr>
        <a:xfrm>
          <a:off x="2591072" y="2431073"/>
          <a:ext cx="531449" cy="1012670"/>
        </a:xfrm>
        <a:custGeom>
          <a:avLst/>
          <a:gdLst/>
          <a:ahLst/>
          <a:cxnLst/>
          <a:rect l="0" t="0" r="0" b="0"/>
          <a:pathLst>
            <a:path>
              <a:moveTo>
                <a:pt x="0" y="0"/>
              </a:moveTo>
              <a:lnTo>
                <a:pt x="265724" y="0"/>
              </a:lnTo>
              <a:lnTo>
                <a:pt x="265724" y="1012670"/>
              </a:lnTo>
              <a:lnTo>
                <a:pt x="531449" y="10126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828205" y="2908816"/>
        <a:ext cx="57182" cy="57182"/>
      </dsp:txXfrm>
    </dsp:sp>
    <dsp:sp modelId="{64490448-1FEC-4E3A-849E-D65CCA092F7F}">
      <dsp:nvSpPr>
        <dsp:cNvPr id="0" name=""/>
        <dsp:cNvSpPr/>
      </dsp:nvSpPr>
      <dsp:spPr>
        <a:xfrm>
          <a:off x="2591072" y="2385353"/>
          <a:ext cx="531449" cy="91440"/>
        </a:xfrm>
        <a:custGeom>
          <a:avLst/>
          <a:gdLst/>
          <a:ahLst/>
          <a:cxnLst/>
          <a:rect l="0" t="0" r="0" b="0"/>
          <a:pathLst>
            <a:path>
              <a:moveTo>
                <a:pt x="0" y="45720"/>
              </a:moveTo>
              <a:lnTo>
                <a:pt x="531449" y="4572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843510" y="2417786"/>
        <a:ext cx="26572" cy="26572"/>
      </dsp:txXfrm>
    </dsp:sp>
    <dsp:sp modelId="{F3D37639-FB80-4D20-A998-46348E6BDC7A}">
      <dsp:nvSpPr>
        <dsp:cNvPr id="0" name=""/>
        <dsp:cNvSpPr/>
      </dsp:nvSpPr>
      <dsp:spPr>
        <a:xfrm>
          <a:off x="2591072" y="1418402"/>
          <a:ext cx="531449" cy="1012670"/>
        </a:xfrm>
        <a:custGeom>
          <a:avLst/>
          <a:gdLst/>
          <a:ahLst/>
          <a:cxnLst/>
          <a:rect l="0" t="0" r="0" b="0"/>
          <a:pathLst>
            <a:path>
              <a:moveTo>
                <a:pt x="0" y="1012670"/>
              </a:moveTo>
              <a:lnTo>
                <a:pt x="265724" y="1012670"/>
              </a:lnTo>
              <a:lnTo>
                <a:pt x="265724" y="0"/>
              </a:lnTo>
              <a:lnTo>
                <a:pt x="531449"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828205" y="1896146"/>
        <a:ext cx="57182" cy="57182"/>
      </dsp:txXfrm>
    </dsp:sp>
    <dsp:sp modelId="{25C34408-8706-4854-A476-51ACD9ADB4BD}">
      <dsp:nvSpPr>
        <dsp:cNvPr id="0" name=""/>
        <dsp:cNvSpPr/>
      </dsp:nvSpPr>
      <dsp:spPr>
        <a:xfrm>
          <a:off x="2591072" y="405732"/>
          <a:ext cx="531449" cy="2025340"/>
        </a:xfrm>
        <a:custGeom>
          <a:avLst/>
          <a:gdLst/>
          <a:ahLst/>
          <a:cxnLst/>
          <a:rect l="0" t="0" r="0" b="0"/>
          <a:pathLst>
            <a:path>
              <a:moveTo>
                <a:pt x="0" y="2025340"/>
              </a:moveTo>
              <a:lnTo>
                <a:pt x="265724" y="2025340"/>
              </a:lnTo>
              <a:lnTo>
                <a:pt x="265724" y="0"/>
              </a:lnTo>
              <a:lnTo>
                <a:pt x="531449"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2804449" y="1366055"/>
        <a:ext cx="104695" cy="104695"/>
      </dsp:txXfrm>
    </dsp:sp>
    <dsp:sp modelId="{5000FC49-3D51-41C9-8D85-58567CA0D7A9}">
      <dsp:nvSpPr>
        <dsp:cNvPr id="0" name=""/>
        <dsp:cNvSpPr/>
      </dsp:nvSpPr>
      <dsp:spPr>
        <a:xfrm rot="16200000">
          <a:off x="54067" y="2026004"/>
          <a:ext cx="4263874" cy="81013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内控遵循的原则</a:t>
          </a:r>
        </a:p>
      </dsp:txBody>
      <dsp:txXfrm>
        <a:off x="54067" y="2026004"/>
        <a:ext cx="4263874" cy="810136"/>
      </dsp:txXfrm>
    </dsp:sp>
    <dsp:sp modelId="{2B693B6E-F0E6-417D-9837-2CD254599103}">
      <dsp:nvSpPr>
        <dsp:cNvPr id="0" name=""/>
        <dsp:cNvSpPr/>
      </dsp:nvSpPr>
      <dsp:spPr>
        <a:xfrm>
          <a:off x="3122521" y="664"/>
          <a:ext cx="3224541" cy="81013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守法合规，事前管理</a:t>
          </a:r>
        </a:p>
      </dsp:txBody>
      <dsp:txXfrm>
        <a:off x="3122521" y="664"/>
        <a:ext cx="3224541" cy="810136"/>
      </dsp:txXfrm>
    </dsp:sp>
    <dsp:sp modelId="{055E3CAF-D449-4FF4-BF73-3639A8A09951}">
      <dsp:nvSpPr>
        <dsp:cNvPr id="0" name=""/>
        <dsp:cNvSpPr/>
      </dsp:nvSpPr>
      <dsp:spPr>
        <a:xfrm>
          <a:off x="3122521" y="1013334"/>
          <a:ext cx="3206977" cy="81013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自上而下，分级负责</a:t>
          </a:r>
        </a:p>
      </dsp:txBody>
      <dsp:txXfrm>
        <a:off x="3122521" y="1013334"/>
        <a:ext cx="3206977" cy="810136"/>
      </dsp:txXfrm>
    </dsp:sp>
    <dsp:sp modelId="{FAB8C8B1-8617-49FA-A8EC-D2989144DA1A}">
      <dsp:nvSpPr>
        <dsp:cNvPr id="0" name=""/>
        <dsp:cNvSpPr/>
      </dsp:nvSpPr>
      <dsp:spPr>
        <a:xfrm>
          <a:off x="3122521" y="2026004"/>
          <a:ext cx="3189386" cy="81013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有章可循，责任到人</a:t>
          </a:r>
        </a:p>
      </dsp:txBody>
      <dsp:txXfrm>
        <a:off x="3122521" y="2026004"/>
        <a:ext cx="3189386" cy="810136"/>
      </dsp:txXfrm>
    </dsp:sp>
    <dsp:sp modelId="{E2231892-65EB-4136-8521-D0E92EF7B8EA}">
      <dsp:nvSpPr>
        <dsp:cNvPr id="0" name=""/>
        <dsp:cNvSpPr/>
      </dsp:nvSpPr>
      <dsp:spPr>
        <a:xfrm>
          <a:off x="3122521" y="3038675"/>
          <a:ext cx="3184789" cy="81013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权责分明，相互制约</a:t>
          </a:r>
        </a:p>
      </dsp:txBody>
      <dsp:txXfrm>
        <a:off x="3122521" y="3038675"/>
        <a:ext cx="3184789" cy="810136"/>
      </dsp:txXfrm>
    </dsp:sp>
    <dsp:sp modelId="{2529ECCD-301C-493F-BF43-93BD53B1F280}">
      <dsp:nvSpPr>
        <dsp:cNvPr id="0" name=""/>
        <dsp:cNvSpPr/>
      </dsp:nvSpPr>
      <dsp:spPr>
        <a:xfrm>
          <a:off x="3122521" y="4051345"/>
          <a:ext cx="3202380" cy="81013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及时稽核，奖惩分明</a:t>
          </a:r>
        </a:p>
      </dsp:txBody>
      <dsp:txXfrm>
        <a:off x="3122521" y="4051345"/>
        <a:ext cx="3202380" cy="810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EB40E-C379-4A54-9BF6-747355890292}">
      <dsp:nvSpPr>
        <dsp:cNvPr id="0" name=""/>
        <dsp:cNvSpPr/>
      </dsp:nvSpPr>
      <dsp:spPr>
        <a:xfrm>
          <a:off x="2170023" y="148996"/>
          <a:ext cx="3270362" cy="3270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不确定性</a:t>
          </a:r>
        </a:p>
      </dsp:txBody>
      <dsp:txXfrm>
        <a:off x="2648956" y="627919"/>
        <a:ext cx="2312496" cy="2312446"/>
      </dsp:txXfrm>
    </dsp:sp>
    <dsp:sp modelId="{4D838228-4580-4D35-9B37-81C40C5EEEE0}">
      <dsp:nvSpPr>
        <dsp:cNvPr id="0" name=""/>
        <dsp:cNvSpPr/>
      </dsp:nvSpPr>
      <dsp:spPr>
        <a:xfrm>
          <a:off x="4036022" y="0"/>
          <a:ext cx="363711" cy="36370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D3EF5D1-E1DD-4AD2-90C6-267668544E00}">
      <dsp:nvSpPr>
        <dsp:cNvPr id="0" name=""/>
        <dsp:cNvSpPr/>
      </dsp:nvSpPr>
      <dsp:spPr>
        <a:xfrm>
          <a:off x="3174792" y="3176309"/>
          <a:ext cx="263356" cy="263610"/>
        </a:xfrm>
        <a:prstGeom prst="ellipse">
          <a:avLst/>
        </a:prstGeom>
        <a:gradFill rotWithShape="0">
          <a:gsLst>
            <a:gs pos="0">
              <a:schemeClr val="accent5">
                <a:hueOff val="-612779"/>
                <a:satOff val="-852"/>
                <a:lumOff val="-327"/>
                <a:alphaOff val="0"/>
                <a:satMod val="103000"/>
                <a:lumMod val="102000"/>
                <a:tint val="94000"/>
              </a:schemeClr>
            </a:gs>
            <a:gs pos="50000">
              <a:schemeClr val="accent5">
                <a:hueOff val="-612779"/>
                <a:satOff val="-852"/>
                <a:lumOff val="-327"/>
                <a:alphaOff val="0"/>
                <a:satMod val="110000"/>
                <a:lumMod val="100000"/>
                <a:shade val="100000"/>
              </a:schemeClr>
            </a:gs>
            <a:gs pos="100000">
              <a:schemeClr val="accent5">
                <a:hueOff val="-612779"/>
                <a:satOff val="-852"/>
                <a:lumOff val="-32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9D50E4D-3782-432C-8CBC-64249CC29E16}">
      <dsp:nvSpPr>
        <dsp:cNvPr id="0" name=""/>
        <dsp:cNvSpPr/>
      </dsp:nvSpPr>
      <dsp:spPr>
        <a:xfrm>
          <a:off x="5650828" y="1476216"/>
          <a:ext cx="263356" cy="263610"/>
        </a:xfrm>
        <a:prstGeom prst="ellipse">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AEAA96-EF46-412A-9D7A-06BDAEF3DAB0}">
      <dsp:nvSpPr>
        <dsp:cNvPr id="0" name=""/>
        <dsp:cNvSpPr/>
      </dsp:nvSpPr>
      <dsp:spPr>
        <a:xfrm>
          <a:off x="4390610" y="3456729"/>
          <a:ext cx="363711" cy="363705"/>
        </a:xfrm>
        <a:prstGeom prst="ellipse">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9CABC8F-EB9B-405A-A043-8B35209C35AB}">
      <dsp:nvSpPr>
        <dsp:cNvPr id="0" name=""/>
        <dsp:cNvSpPr/>
      </dsp:nvSpPr>
      <dsp:spPr>
        <a:xfrm>
          <a:off x="3249602" y="516904"/>
          <a:ext cx="263356" cy="263610"/>
        </a:xfrm>
        <a:prstGeom prst="ellips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4DC6FC6-D9BF-4A56-87A7-C61AD482B1D2}">
      <dsp:nvSpPr>
        <dsp:cNvPr id="0" name=""/>
        <dsp:cNvSpPr/>
      </dsp:nvSpPr>
      <dsp:spPr>
        <a:xfrm>
          <a:off x="2419391" y="2024830"/>
          <a:ext cx="263356" cy="263610"/>
        </a:xfrm>
        <a:prstGeom prst="ellipse">
          <a:avLst/>
        </a:prstGeom>
        <a:gradFill rotWithShape="0">
          <a:gsLst>
            <a:gs pos="0">
              <a:schemeClr val="accent5">
                <a:hueOff val="-3063894"/>
                <a:satOff val="-4262"/>
                <a:lumOff val="-1634"/>
                <a:alphaOff val="0"/>
                <a:satMod val="103000"/>
                <a:lumMod val="102000"/>
                <a:tint val="94000"/>
              </a:schemeClr>
            </a:gs>
            <a:gs pos="50000">
              <a:schemeClr val="accent5">
                <a:hueOff val="-3063894"/>
                <a:satOff val="-4262"/>
                <a:lumOff val="-1634"/>
                <a:alphaOff val="0"/>
                <a:satMod val="110000"/>
                <a:lumMod val="100000"/>
                <a:shade val="100000"/>
              </a:schemeClr>
            </a:gs>
            <a:gs pos="100000">
              <a:schemeClr val="accent5">
                <a:hueOff val="-3063894"/>
                <a:satOff val="-4262"/>
                <a:lumOff val="-163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0F7D754-8095-4BAD-B115-1FFE99B21999}">
      <dsp:nvSpPr>
        <dsp:cNvPr id="0" name=""/>
        <dsp:cNvSpPr/>
      </dsp:nvSpPr>
      <dsp:spPr>
        <a:xfrm>
          <a:off x="1148225" y="739254"/>
          <a:ext cx="1329554" cy="1329129"/>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损失</a:t>
          </a:r>
        </a:p>
      </dsp:txBody>
      <dsp:txXfrm>
        <a:off x="1342934" y="933900"/>
        <a:ext cx="940136" cy="939837"/>
      </dsp:txXfrm>
    </dsp:sp>
    <dsp:sp modelId="{2287DF9F-9277-4DDE-B779-2E8D4038B8D0}">
      <dsp:nvSpPr>
        <dsp:cNvPr id="0" name=""/>
        <dsp:cNvSpPr/>
      </dsp:nvSpPr>
      <dsp:spPr>
        <a:xfrm>
          <a:off x="3668053" y="528366"/>
          <a:ext cx="363711" cy="363705"/>
        </a:xfrm>
        <a:prstGeom prst="ellipse">
          <a:avLst/>
        </a:prstGeom>
        <a:gradFill rotWithShape="0">
          <a:gsLst>
            <a:gs pos="0">
              <a:schemeClr val="accent5">
                <a:hueOff val="-4289451"/>
                <a:satOff val="-5966"/>
                <a:lumOff val="-2288"/>
                <a:alphaOff val="0"/>
                <a:satMod val="103000"/>
                <a:lumMod val="102000"/>
                <a:tint val="94000"/>
              </a:schemeClr>
            </a:gs>
            <a:gs pos="50000">
              <a:schemeClr val="accent5">
                <a:hueOff val="-4289451"/>
                <a:satOff val="-5966"/>
                <a:lumOff val="-2288"/>
                <a:alphaOff val="0"/>
                <a:satMod val="110000"/>
                <a:lumMod val="100000"/>
                <a:shade val="100000"/>
              </a:schemeClr>
            </a:gs>
            <a:gs pos="100000">
              <a:schemeClr val="accent5">
                <a:hueOff val="-4289451"/>
                <a:satOff val="-5966"/>
                <a:lumOff val="-22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A67FC3A-5BF3-43DF-8F08-BF0AE43FFA63}">
      <dsp:nvSpPr>
        <dsp:cNvPr id="0" name=""/>
        <dsp:cNvSpPr/>
      </dsp:nvSpPr>
      <dsp:spPr>
        <a:xfrm>
          <a:off x="1272909" y="2458067"/>
          <a:ext cx="657478" cy="657496"/>
        </a:xfrm>
        <a:prstGeom prst="ellipse">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971DA94-9DA4-415F-ABD0-5C39D05EE428}">
      <dsp:nvSpPr>
        <dsp:cNvPr id="0" name=""/>
        <dsp:cNvSpPr/>
      </dsp:nvSpPr>
      <dsp:spPr>
        <a:xfrm>
          <a:off x="5775512" y="113848"/>
          <a:ext cx="1329554" cy="1329129"/>
        </a:xfrm>
        <a:prstGeom prst="ellipse">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收益</a:t>
          </a:r>
        </a:p>
      </dsp:txBody>
      <dsp:txXfrm>
        <a:off x="5970221" y="308494"/>
        <a:ext cx="940136" cy="939837"/>
      </dsp:txXfrm>
    </dsp:sp>
    <dsp:sp modelId="{59ABD0C2-5053-4F73-AA8E-A027D7247394}">
      <dsp:nvSpPr>
        <dsp:cNvPr id="0" name=""/>
        <dsp:cNvSpPr/>
      </dsp:nvSpPr>
      <dsp:spPr>
        <a:xfrm>
          <a:off x="5182504" y="1031517"/>
          <a:ext cx="363711" cy="363705"/>
        </a:xfrm>
        <a:prstGeom prst="ellipse">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216C974-4519-4C77-9308-8630DEB9D6DF}">
      <dsp:nvSpPr>
        <dsp:cNvPr id="0" name=""/>
        <dsp:cNvSpPr/>
      </dsp:nvSpPr>
      <dsp:spPr>
        <a:xfrm>
          <a:off x="1022933" y="3240492"/>
          <a:ext cx="263356" cy="263610"/>
        </a:xfrm>
        <a:prstGeom prst="ellipse">
          <a:avLst/>
        </a:prstGeom>
        <a:gradFill rotWithShape="0">
          <a:gsLst>
            <a:gs pos="0">
              <a:schemeClr val="accent5">
                <a:hueOff val="-6740566"/>
                <a:satOff val="-9376"/>
                <a:lumOff val="-3595"/>
                <a:alphaOff val="0"/>
                <a:satMod val="103000"/>
                <a:lumMod val="102000"/>
                <a:tint val="94000"/>
              </a:schemeClr>
            </a:gs>
            <a:gs pos="50000">
              <a:schemeClr val="accent5">
                <a:hueOff val="-6740566"/>
                <a:satOff val="-9376"/>
                <a:lumOff val="-3595"/>
                <a:alphaOff val="0"/>
                <a:satMod val="110000"/>
                <a:lumMod val="100000"/>
                <a:shade val="100000"/>
              </a:schemeClr>
            </a:gs>
            <a:gs pos="100000">
              <a:schemeClr val="accent5">
                <a:hueOff val="-6740566"/>
                <a:satOff val="-9376"/>
                <a:lumOff val="-359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AAA7B6D-68BA-4A39-8249-278C55F67DD4}">
      <dsp:nvSpPr>
        <dsp:cNvPr id="0" name=""/>
        <dsp:cNvSpPr/>
      </dsp:nvSpPr>
      <dsp:spPr>
        <a:xfrm>
          <a:off x="3649198" y="2865326"/>
          <a:ext cx="263356" cy="263610"/>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C9CD7-E0F5-4C8A-A302-FABCA899FC45}">
      <dsp:nvSpPr>
        <dsp:cNvPr id="0" name=""/>
        <dsp:cNvSpPr/>
      </dsp:nvSpPr>
      <dsp:spPr>
        <a:xfrm rot="5400000">
          <a:off x="3662160" y="94948"/>
          <a:ext cx="1448593" cy="1260276"/>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市场风险</a:t>
          </a:r>
          <a:endParaRPr lang="zh-CN" altLang="en-US" sz="2000" b="1" kern="1200"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endParaRPr>
        </a:p>
      </dsp:txBody>
      <dsp:txXfrm rot="-5400000">
        <a:off x="3952711" y="226529"/>
        <a:ext cx="867490" cy="997115"/>
      </dsp:txXfrm>
    </dsp:sp>
    <dsp:sp modelId="{6BD9EF20-FDA0-414A-8489-D99E717879CE}">
      <dsp:nvSpPr>
        <dsp:cNvPr id="0" name=""/>
        <dsp:cNvSpPr/>
      </dsp:nvSpPr>
      <dsp:spPr>
        <a:xfrm>
          <a:off x="5054838" y="290508"/>
          <a:ext cx="1616630" cy="869156"/>
        </a:xfrm>
        <a:prstGeom prst="rect">
          <a:avLst/>
        </a:prstGeom>
        <a:noFill/>
        <a:ln>
          <a:noFill/>
        </a:ln>
        <a:effectLst/>
      </dsp:spPr>
      <dsp:style>
        <a:lnRef idx="0">
          <a:scrgbClr r="0" g="0" b="0"/>
        </a:lnRef>
        <a:fillRef idx="0">
          <a:scrgbClr r="0" g="0" b="0"/>
        </a:fillRef>
        <a:effectRef idx="0">
          <a:scrgbClr r="0" g="0" b="0"/>
        </a:effectRef>
        <a:fontRef idx="minor"/>
      </dsp:style>
    </dsp:sp>
    <dsp:sp modelId="{5C6C66D3-FFA4-4C61-9008-0A9ECD9D1AF4}">
      <dsp:nvSpPr>
        <dsp:cNvPr id="0" name=""/>
        <dsp:cNvSpPr/>
      </dsp:nvSpPr>
      <dsp:spPr>
        <a:xfrm rot="5400000">
          <a:off x="2301061" y="94948"/>
          <a:ext cx="1448593" cy="1260276"/>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rot="-5400000">
        <a:off x="2591612" y="226529"/>
        <a:ext cx="867490" cy="997115"/>
      </dsp:txXfrm>
    </dsp:sp>
    <dsp:sp modelId="{B28C25DA-394D-40E7-B740-97715B6D9A6F}">
      <dsp:nvSpPr>
        <dsp:cNvPr id="0" name=""/>
        <dsp:cNvSpPr/>
      </dsp:nvSpPr>
      <dsp:spPr>
        <a:xfrm rot="5400000">
          <a:off x="2979003" y="1324515"/>
          <a:ext cx="1448593" cy="1260276"/>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操作风险</a:t>
          </a:r>
          <a:endParaRPr lang="zh-CN" altLang="en-US" sz="2000" b="1" kern="1200"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endParaRPr>
        </a:p>
      </dsp:txBody>
      <dsp:txXfrm rot="-5400000">
        <a:off x="3269554" y="1456096"/>
        <a:ext cx="867490" cy="997115"/>
      </dsp:txXfrm>
    </dsp:sp>
    <dsp:sp modelId="{75837EEC-8DDF-449B-8153-8CAA72707825}">
      <dsp:nvSpPr>
        <dsp:cNvPr id="0" name=""/>
        <dsp:cNvSpPr/>
      </dsp:nvSpPr>
      <dsp:spPr>
        <a:xfrm>
          <a:off x="1456531" y="1520075"/>
          <a:ext cx="1564481" cy="869156"/>
        </a:xfrm>
        <a:prstGeom prst="rect">
          <a:avLst/>
        </a:prstGeom>
        <a:noFill/>
        <a:ln>
          <a:noFill/>
        </a:ln>
        <a:effectLst/>
      </dsp:spPr>
      <dsp:style>
        <a:lnRef idx="0">
          <a:scrgbClr r="0" g="0" b="0"/>
        </a:lnRef>
        <a:fillRef idx="0">
          <a:scrgbClr r="0" g="0" b="0"/>
        </a:fillRef>
        <a:effectRef idx="0">
          <a:scrgbClr r="0" g="0" b="0"/>
        </a:effectRef>
        <a:fontRef idx="minor"/>
      </dsp:style>
    </dsp:sp>
    <dsp:sp modelId="{12F7C737-39A5-4A8E-9406-3F7976E04C03}">
      <dsp:nvSpPr>
        <dsp:cNvPr id="0" name=""/>
        <dsp:cNvSpPr/>
      </dsp:nvSpPr>
      <dsp:spPr>
        <a:xfrm rot="5400000">
          <a:off x="4340101" y="1324515"/>
          <a:ext cx="1448593" cy="1260276"/>
        </a:xfrm>
        <a:prstGeom prst="hexagon">
          <a:avLst>
            <a:gd name="adj" fmla="val 2500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rot="-5400000">
        <a:off x="4630652" y="1456096"/>
        <a:ext cx="867490" cy="997115"/>
      </dsp:txXfrm>
    </dsp:sp>
    <dsp:sp modelId="{F3C70766-8B37-498B-9408-DDDD55C9CE7D}">
      <dsp:nvSpPr>
        <dsp:cNvPr id="0" name=""/>
        <dsp:cNvSpPr/>
      </dsp:nvSpPr>
      <dsp:spPr>
        <a:xfrm rot="5400000">
          <a:off x="3662160" y="2554081"/>
          <a:ext cx="1448593" cy="1260276"/>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信用风险</a:t>
          </a:r>
          <a:endParaRPr lang="zh-CN" altLang="en-US" sz="2000" b="1" kern="1200"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endParaRPr>
        </a:p>
      </dsp:txBody>
      <dsp:txXfrm rot="-5400000">
        <a:off x="3952711" y="2685662"/>
        <a:ext cx="867490" cy="997115"/>
      </dsp:txXfrm>
    </dsp:sp>
    <dsp:sp modelId="{77472769-A6EE-448D-94C6-A1477CAE335F}">
      <dsp:nvSpPr>
        <dsp:cNvPr id="0" name=""/>
        <dsp:cNvSpPr/>
      </dsp:nvSpPr>
      <dsp:spPr>
        <a:xfrm>
          <a:off x="5054838" y="2749641"/>
          <a:ext cx="1616630" cy="869156"/>
        </a:xfrm>
        <a:prstGeom prst="rect">
          <a:avLst/>
        </a:prstGeom>
        <a:noFill/>
        <a:ln>
          <a:noFill/>
        </a:ln>
        <a:effectLst/>
      </dsp:spPr>
      <dsp:style>
        <a:lnRef idx="0">
          <a:scrgbClr r="0" g="0" b="0"/>
        </a:lnRef>
        <a:fillRef idx="0">
          <a:scrgbClr r="0" g="0" b="0"/>
        </a:fillRef>
        <a:effectRef idx="0">
          <a:scrgbClr r="0" g="0" b="0"/>
        </a:effectRef>
        <a:fontRef idx="minor"/>
      </dsp:style>
    </dsp:sp>
    <dsp:sp modelId="{4CDF84C3-B5A1-4CD8-8742-E689D97FEF78}">
      <dsp:nvSpPr>
        <dsp:cNvPr id="0" name=""/>
        <dsp:cNvSpPr/>
      </dsp:nvSpPr>
      <dsp:spPr>
        <a:xfrm rot="5400000">
          <a:off x="2301061" y="2554081"/>
          <a:ext cx="1448593" cy="1260276"/>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rot="-5400000">
        <a:off x="2591612" y="2685662"/>
        <a:ext cx="867490" cy="997115"/>
      </dsp:txXfrm>
    </dsp:sp>
    <dsp:sp modelId="{2893FBC2-CCAD-499B-95D0-000D69C43B31}">
      <dsp:nvSpPr>
        <dsp:cNvPr id="0" name=""/>
        <dsp:cNvSpPr/>
      </dsp:nvSpPr>
      <dsp:spPr>
        <a:xfrm rot="5400000">
          <a:off x="2979003" y="3783647"/>
          <a:ext cx="1448593" cy="1260276"/>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流动性风险</a:t>
          </a:r>
          <a:endParaRPr lang="zh-CN" altLang="en-US" sz="2000" b="1" kern="1200" dirty="0">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endParaRPr>
        </a:p>
      </dsp:txBody>
      <dsp:txXfrm rot="-5400000">
        <a:off x="3269554" y="3915228"/>
        <a:ext cx="867490" cy="997115"/>
      </dsp:txXfrm>
    </dsp:sp>
    <dsp:sp modelId="{3A2214FF-5208-4124-9EF0-5F7ECA634F97}">
      <dsp:nvSpPr>
        <dsp:cNvPr id="0" name=""/>
        <dsp:cNvSpPr/>
      </dsp:nvSpPr>
      <dsp:spPr>
        <a:xfrm>
          <a:off x="1456531" y="3979207"/>
          <a:ext cx="1564481" cy="869156"/>
        </a:xfrm>
        <a:prstGeom prst="rect">
          <a:avLst/>
        </a:prstGeom>
        <a:noFill/>
        <a:ln>
          <a:noFill/>
        </a:ln>
        <a:effectLst/>
      </dsp:spPr>
      <dsp:style>
        <a:lnRef idx="0">
          <a:scrgbClr r="0" g="0" b="0"/>
        </a:lnRef>
        <a:fillRef idx="0">
          <a:scrgbClr r="0" g="0" b="0"/>
        </a:fillRef>
        <a:effectRef idx="0">
          <a:scrgbClr r="0" g="0" b="0"/>
        </a:effectRef>
        <a:fontRef idx="minor"/>
      </dsp:style>
    </dsp:sp>
    <dsp:sp modelId="{0C44A3B7-0C9F-4FD6-9AEE-2B572980BCF9}">
      <dsp:nvSpPr>
        <dsp:cNvPr id="0" name=""/>
        <dsp:cNvSpPr/>
      </dsp:nvSpPr>
      <dsp:spPr>
        <a:xfrm rot="5400000">
          <a:off x="4340101" y="3783647"/>
          <a:ext cx="1448593" cy="1260276"/>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rot="-5400000">
        <a:off x="4630652" y="3915228"/>
        <a:ext cx="867490" cy="9971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04A24-F7DF-4922-9838-BE23D0B31B28}">
      <dsp:nvSpPr>
        <dsp:cNvPr id="0" name=""/>
        <dsp:cNvSpPr/>
      </dsp:nvSpPr>
      <dsp:spPr>
        <a:xfrm>
          <a:off x="3770" y="519955"/>
          <a:ext cx="2194718" cy="877887"/>
        </a:xfrm>
        <a:prstGeom prst="chevron">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购房者</a:t>
          </a:r>
        </a:p>
      </dsp:txBody>
      <dsp:txXfrm>
        <a:off x="442714" y="519955"/>
        <a:ext cx="1316831" cy="877887"/>
      </dsp:txXfrm>
    </dsp:sp>
    <dsp:sp modelId="{F897B87B-9179-436A-B5A6-7BF4EBE0D7EE}">
      <dsp:nvSpPr>
        <dsp:cNvPr id="0" name=""/>
        <dsp:cNvSpPr/>
      </dsp:nvSpPr>
      <dsp:spPr>
        <a:xfrm>
          <a:off x="1979017" y="519955"/>
          <a:ext cx="2194718" cy="877887"/>
        </a:xfrm>
        <a:prstGeom prst="chevron">
          <a:avLst/>
        </a:prstGeom>
        <a:gradFill rotWithShape="0">
          <a:gsLst>
            <a:gs pos="0">
              <a:schemeClr val="accent2">
                <a:alpha val="90000"/>
                <a:hueOff val="0"/>
                <a:satOff val="0"/>
                <a:lumOff val="0"/>
                <a:alphaOff val="-13333"/>
                <a:satMod val="103000"/>
                <a:lumMod val="102000"/>
                <a:tint val="94000"/>
              </a:schemeClr>
            </a:gs>
            <a:gs pos="50000">
              <a:schemeClr val="accent2">
                <a:alpha val="90000"/>
                <a:hueOff val="0"/>
                <a:satOff val="0"/>
                <a:lumOff val="0"/>
                <a:alphaOff val="-13333"/>
                <a:satMod val="110000"/>
                <a:lumMod val="100000"/>
                <a:shade val="100000"/>
              </a:schemeClr>
            </a:gs>
            <a:gs pos="100000">
              <a:schemeClr val="accent2">
                <a:alpha val="90000"/>
                <a:hueOff val="0"/>
                <a:satOff val="0"/>
                <a:lumOff val="0"/>
                <a:alphaOff val="-13333"/>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银行（雷曼）</a:t>
          </a:r>
        </a:p>
      </dsp:txBody>
      <dsp:txXfrm>
        <a:off x="2417961" y="519955"/>
        <a:ext cx="1316831" cy="877887"/>
      </dsp:txXfrm>
    </dsp:sp>
    <dsp:sp modelId="{D46D8263-309D-49CB-9F4D-5064AFADA9CF}">
      <dsp:nvSpPr>
        <dsp:cNvPr id="0" name=""/>
        <dsp:cNvSpPr/>
      </dsp:nvSpPr>
      <dsp:spPr>
        <a:xfrm>
          <a:off x="3954264" y="519955"/>
          <a:ext cx="2194718" cy="877887"/>
        </a:xfrm>
        <a:prstGeom prst="chevron">
          <a:avLst/>
        </a:prstGeom>
        <a:gradFill rotWithShape="0">
          <a:gsLst>
            <a:gs pos="0">
              <a:schemeClr val="accent2">
                <a:alpha val="90000"/>
                <a:hueOff val="0"/>
                <a:satOff val="0"/>
                <a:lumOff val="0"/>
                <a:alphaOff val="-26667"/>
                <a:satMod val="103000"/>
                <a:lumMod val="102000"/>
                <a:tint val="94000"/>
              </a:schemeClr>
            </a:gs>
            <a:gs pos="50000">
              <a:schemeClr val="accent2">
                <a:alpha val="90000"/>
                <a:hueOff val="0"/>
                <a:satOff val="0"/>
                <a:lumOff val="0"/>
                <a:alphaOff val="-26667"/>
                <a:satMod val="110000"/>
                <a:lumMod val="100000"/>
                <a:shade val="100000"/>
              </a:schemeClr>
            </a:gs>
            <a:gs pos="100000">
              <a:schemeClr val="accent2">
                <a:alpha val="90000"/>
                <a:hueOff val="0"/>
                <a:satOff val="0"/>
                <a:lumOff val="0"/>
                <a:alphaOff val="-26667"/>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t>SPV</a:t>
          </a:r>
          <a:endParaRPr lang="zh-CN" altLang="en-US" sz="2500" kern="1200" dirty="0"/>
        </a:p>
      </dsp:txBody>
      <dsp:txXfrm>
        <a:off x="4393208" y="519955"/>
        <a:ext cx="1316831" cy="877887"/>
      </dsp:txXfrm>
    </dsp:sp>
    <dsp:sp modelId="{A21E1C39-B26A-4668-8B36-E9ED007EE18B}">
      <dsp:nvSpPr>
        <dsp:cNvPr id="0" name=""/>
        <dsp:cNvSpPr/>
      </dsp:nvSpPr>
      <dsp:spPr>
        <a:xfrm>
          <a:off x="5929510" y="519955"/>
          <a:ext cx="2194718" cy="877887"/>
        </a:xfrm>
        <a:prstGeom prst="chevron">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投资者</a:t>
          </a:r>
        </a:p>
      </dsp:txBody>
      <dsp:txXfrm>
        <a:off x="6368454" y="519955"/>
        <a:ext cx="1316831" cy="8778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924BA-9D4D-4B8F-B5CD-D0484A61D293}">
      <dsp:nvSpPr>
        <dsp:cNvPr id="0" name=""/>
        <dsp:cNvSpPr/>
      </dsp:nvSpPr>
      <dsp:spPr>
        <a:xfrm rot="5400000">
          <a:off x="3776534" y="67798"/>
          <a:ext cx="1036284" cy="901567"/>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高杠杆</a:t>
          </a:r>
        </a:p>
      </dsp:txBody>
      <dsp:txXfrm rot="-5400000">
        <a:off x="3984386" y="161928"/>
        <a:ext cx="620579" cy="713308"/>
      </dsp:txXfrm>
    </dsp:sp>
    <dsp:sp modelId="{B70DBF2F-A860-4D44-A97B-8F02DB594C00}">
      <dsp:nvSpPr>
        <dsp:cNvPr id="0" name=""/>
        <dsp:cNvSpPr/>
      </dsp:nvSpPr>
      <dsp:spPr>
        <a:xfrm>
          <a:off x="4772818" y="207697"/>
          <a:ext cx="1156493" cy="621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房地产</a:t>
          </a:r>
        </a:p>
      </dsp:txBody>
      <dsp:txXfrm>
        <a:off x="4772818" y="207697"/>
        <a:ext cx="1156493" cy="621770"/>
      </dsp:txXfrm>
    </dsp:sp>
    <dsp:sp modelId="{B789122F-8A2D-4155-8B0F-87E6DBCA86FD}">
      <dsp:nvSpPr>
        <dsp:cNvPr id="0" name=""/>
        <dsp:cNvSpPr/>
      </dsp:nvSpPr>
      <dsp:spPr>
        <a:xfrm rot="5400000">
          <a:off x="2802841" y="67798"/>
          <a:ext cx="1036284" cy="901567"/>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rot="-5400000">
        <a:off x="3010693" y="161928"/>
        <a:ext cx="620579" cy="713308"/>
      </dsp:txXfrm>
    </dsp:sp>
    <dsp:sp modelId="{87A8EDAA-6D14-497C-BE2C-D35ACDC53B22}">
      <dsp:nvSpPr>
        <dsp:cNvPr id="0" name=""/>
        <dsp:cNvSpPr/>
      </dsp:nvSpPr>
      <dsp:spPr>
        <a:xfrm rot="5400000">
          <a:off x="3287822" y="947397"/>
          <a:ext cx="1036284" cy="901567"/>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借短投长</a:t>
          </a:r>
        </a:p>
      </dsp:txBody>
      <dsp:txXfrm rot="-5400000">
        <a:off x="3495674" y="1041527"/>
        <a:ext cx="620579" cy="713308"/>
      </dsp:txXfrm>
    </dsp:sp>
    <dsp:sp modelId="{EC536D56-84A8-4419-A985-094A085FC639}">
      <dsp:nvSpPr>
        <dsp:cNvPr id="0" name=""/>
        <dsp:cNvSpPr/>
      </dsp:nvSpPr>
      <dsp:spPr>
        <a:xfrm>
          <a:off x="2198687" y="1087295"/>
          <a:ext cx="1119187" cy="621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zh-CN" altLang="en-US" sz="1800" kern="1200" dirty="0"/>
            <a:t>资金链断</a:t>
          </a:r>
        </a:p>
      </dsp:txBody>
      <dsp:txXfrm>
        <a:off x="2198687" y="1087295"/>
        <a:ext cx="1119187" cy="621770"/>
      </dsp:txXfrm>
    </dsp:sp>
    <dsp:sp modelId="{107B610B-BFD5-41D7-9605-755850EEF319}">
      <dsp:nvSpPr>
        <dsp:cNvPr id="0" name=""/>
        <dsp:cNvSpPr/>
      </dsp:nvSpPr>
      <dsp:spPr>
        <a:xfrm rot="5400000">
          <a:off x="4261515" y="947397"/>
          <a:ext cx="1036284" cy="901567"/>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rot="-5400000">
        <a:off x="4469367" y="1041527"/>
        <a:ext cx="620579" cy="713308"/>
      </dsp:txXfrm>
    </dsp:sp>
    <dsp:sp modelId="{C1B08332-6B22-42E4-9A7C-5C574EF13A98}">
      <dsp:nvSpPr>
        <dsp:cNvPr id="0" name=""/>
        <dsp:cNvSpPr/>
      </dsp:nvSpPr>
      <dsp:spPr>
        <a:xfrm rot="5400000">
          <a:off x="3776534" y="1826995"/>
          <a:ext cx="1036284" cy="901567"/>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流动性</a:t>
          </a:r>
        </a:p>
      </dsp:txBody>
      <dsp:txXfrm rot="-5400000">
        <a:off x="3984386" y="1921125"/>
        <a:ext cx="620579" cy="713308"/>
      </dsp:txXfrm>
    </dsp:sp>
    <dsp:sp modelId="{84A77911-70D7-4F69-B686-5CDD9DE4FB5C}">
      <dsp:nvSpPr>
        <dsp:cNvPr id="0" name=""/>
        <dsp:cNvSpPr/>
      </dsp:nvSpPr>
      <dsp:spPr>
        <a:xfrm>
          <a:off x="4772818" y="1966894"/>
          <a:ext cx="1156493" cy="621770"/>
        </a:xfrm>
        <a:prstGeom prst="rect">
          <a:avLst/>
        </a:prstGeom>
        <a:noFill/>
        <a:ln>
          <a:noFill/>
        </a:ln>
        <a:effectLst/>
      </dsp:spPr>
      <dsp:style>
        <a:lnRef idx="0">
          <a:scrgbClr r="0" g="0" b="0"/>
        </a:lnRef>
        <a:fillRef idx="0">
          <a:scrgbClr r="0" g="0" b="0"/>
        </a:fillRef>
        <a:effectRef idx="0">
          <a:scrgbClr r="0" g="0" b="0"/>
        </a:effectRef>
        <a:fontRef idx="minor"/>
      </dsp:style>
    </dsp:sp>
    <dsp:sp modelId="{446DFA2F-D3DC-4455-A4AA-D33ACCD3218C}">
      <dsp:nvSpPr>
        <dsp:cNvPr id="0" name=""/>
        <dsp:cNvSpPr/>
      </dsp:nvSpPr>
      <dsp:spPr>
        <a:xfrm rot="5400000">
          <a:off x="2802841" y="1826995"/>
          <a:ext cx="1036284" cy="901567"/>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rot="-5400000">
        <a:off x="3010693" y="1921125"/>
        <a:ext cx="620579" cy="7133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FA55E-0082-4DFB-BEB8-47582B6C8698}">
      <dsp:nvSpPr>
        <dsp:cNvPr id="0" name=""/>
        <dsp:cNvSpPr/>
      </dsp:nvSpPr>
      <dsp:spPr>
        <a:xfrm rot="5400000">
          <a:off x="3605278" y="107862"/>
          <a:ext cx="1653645" cy="1438671"/>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基差风险</a:t>
          </a:r>
        </a:p>
      </dsp:txBody>
      <dsp:txXfrm rot="-5400000">
        <a:off x="3936958" y="258068"/>
        <a:ext cx="990285" cy="1138259"/>
      </dsp:txXfrm>
    </dsp:sp>
    <dsp:sp modelId="{7FDA7F05-72E3-4DDB-8775-4B5D0BF61618}">
      <dsp:nvSpPr>
        <dsp:cNvPr id="0" name=""/>
        <dsp:cNvSpPr/>
      </dsp:nvSpPr>
      <dsp:spPr>
        <a:xfrm>
          <a:off x="5195093" y="331104"/>
          <a:ext cx="1845468" cy="99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财务处理</a:t>
          </a:r>
        </a:p>
      </dsp:txBody>
      <dsp:txXfrm>
        <a:off x="5195093" y="331104"/>
        <a:ext cx="1845468" cy="992187"/>
      </dsp:txXfrm>
    </dsp:sp>
    <dsp:sp modelId="{1A73E7E6-9227-4BC2-929D-3880FD866787}">
      <dsp:nvSpPr>
        <dsp:cNvPr id="0" name=""/>
        <dsp:cNvSpPr/>
      </dsp:nvSpPr>
      <dsp:spPr>
        <a:xfrm rot="5400000">
          <a:off x="2051513" y="107862"/>
          <a:ext cx="1653645" cy="1438671"/>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rot="-5400000">
        <a:off x="2383193" y="258068"/>
        <a:ext cx="990285" cy="1138259"/>
      </dsp:txXfrm>
    </dsp:sp>
    <dsp:sp modelId="{EAD6CE9B-65C1-446A-A47C-5F6FD2E301B0}">
      <dsp:nvSpPr>
        <dsp:cNvPr id="0" name=""/>
        <dsp:cNvSpPr/>
      </dsp:nvSpPr>
      <dsp:spPr>
        <a:xfrm rot="5400000">
          <a:off x="2825419" y="1511477"/>
          <a:ext cx="1653645" cy="1438671"/>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流动性</a:t>
          </a:r>
        </a:p>
      </dsp:txBody>
      <dsp:txXfrm rot="-5400000">
        <a:off x="3157099" y="1661683"/>
        <a:ext cx="990285" cy="1138259"/>
      </dsp:txXfrm>
    </dsp:sp>
    <dsp:sp modelId="{5B75CE19-4CBB-4B86-87E4-FEE9169DAFF0}">
      <dsp:nvSpPr>
        <dsp:cNvPr id="0" name=""/>
        <dsp:cNvSpPr/>
      </dsp:nvSpPr>
      <dsp:spPr>
        <a:xfrm>
          <a:off x="1087437" y="1734719"/>
          <a:ext cx="1785937" cy="99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zh-CN" altLang="en-US" sz="2000" kern="1200" dirty="0"/>
            <a:t>策略的有效性</a:t>
          </a:r>
        </a:p>
      </dsp:txBody>
      <dsp:txXfrm>
        <a:off x="1087437" y="1734719"/>
        <a:ext cx="1785937" cy="992187"/>
      </dsp:txXfrm>
    </dsp:sp>
    <dsp:sp modelId="{64B5AACC-9D9D-49B1-A771-2F1260F47543}">
      <dsp:nvSpPr>
        <dsp:cNvPr id="0" name=""/>
        <dsp:cNvSpPr/>
      </dsp:nvSpPr>
      <dsp:spPr>
        <a:xfrm rot="5400000">
          <a:off x="4379184" y="1511477"/>
          <a:ext cx="1653645" cy="1438671"/>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rot="-5400000">
        <a:off x="4710864" y="1661683"/>
        <a:ext cx="990285" cy="1138259"/>
      </dsp:txXfrm>
    </dsp:sp>
    <dsp:sp modelId="{C982CC14-A7F1-4DB0-9F74-F05C6104FBFB}">
      <dsp:nvSpPr>
        <dsp:cNvPr id="0" name=""/>
        <dsp:cNvSpPr/>
      </dsp:nvSpPr>
      <dsp:spPr>
        <a:xfrm rot="5400000">
          <a:off x="3605278" y="2915091"/>
          <a:ext cx="1653645" cy="1438671"/>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监控头寸、及时处理</a:t>
          </a:r>
        </a:p>
      </dsp:txBody>
      <dsp:txXfrm rot="-5400000">
        <a:off x="3936958" y="3065297"/>
        <a:ext cx="990285" cy="1138259"/>
      </dsp:txXfrm>
    </dsp:sp>
    <dsp:sp modelId="{0D7F1842-15A4-4BDD-9F7A-B6AEF15B7F94}">
      <dsp:nvSpPr>
        <dsp:cNvPr id="0" name=""/>
        <dsp:cNvSpPr/>
      </dsp:nvSpPr>
      <dsp:spPr>
        <a:xfrm>
          <a:off x="5195093" y="3138333"/>
          <a:ext cx="1845468" cy="99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zh-CN" altLang="en-US" sz="2000" kern="1200"/>
        </a:p>
      </dsp:txBody>
      <dsp:txXfrm>
        <a:off x="5195093" y="3138333"/>
        <a:ext cx="1845468" cy="992187"/>
      </dsp:txXfrm>
    </dsp:sp>
    <dsp:sp modelId="{B2B67191-8F16-415F-B9AA-DA72F8D7AA19}">
      <dsp:nvSpPr>
        <dsp:cNvPr id="0" name=""/>
        <dsp:cNvSpPr/>
      </dsp:nvSpPr>
      <dsp:spPr>
        <a:xfrm rot="5400000">
          <a:off x="2051513" y="2915091"/>
          <a:ext cx="1653645" cy="1438671"/>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rot="-5400000">
        <a:off x="2383193" y="3065297"/>
        <a:ext cx="990285" cy="11382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53D92-4E3B-4B57-A4E0-564AC08FECD3}">
      <dsp:nvSpPr>
        <dsp:cNvPr id="0" name=""/>
        <dsp:cNvSpPr/>
      </dsp:nvSpPr>
      <dsp:spPr>
        <a:xfrm rot="10800000">
          <a:off x="1552728" y="1595"/>
          <a:ext cx="5358669" cy="811953"/>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8049" tIns="129540" rIns="241808" bIns="129540" numCol="1" spcCol="1270" anchor="ctr" anchorCtr="0">
          <a:noAutofit/>
        </a:bodyPr>
        <a:lstStyle/>
        <a:p>
          <a:pPr marL="0" lvl="0" indent="0" algn="ctr" defTabSz="1511300">
            <a:lnSpc>
              <a:spcPct val="90000"/>
            </a:lnSpc>
            <a:spcBef>
              <a:spcPct val="0"/>
            </a:spcBef>
            <a:spcAft>
              <a:spcPct val="35000"/>
            </a:spcAft>
            <a:buNone/>
          </a:pPr>
          <a:r>
            <a:rPr lang="zh-CN" altLang="en-US" sz="3400" kern="1200" dirty="0"/>
            <a:t>期货公司内部控制</a:t>
          </a:r>
        </a:p>
      </dsp:txBody>
      <dsp:txXfrm rot="10800000">
        <a:off x="1755716" y="1595"/>
        <a:ext cx="5155681" cy="811953"/>
      </dsp:txXfrm>
    </dsp:sp>
    <dsp:sp modelId="{8D3E4E1D-F116-478B-8257-3DC9E6DE2A94}">
      <dsp:nvSpPr>
        <dsp:cNvPr id="0" name=""/>
        <dsp:cNvSpPr/>
      </dsp:nvSpPr>
      <dsp:spPr>
        <a:xfrm>
          <a:off x="1146751" y="1595"/>
          <a:ext cx="811953" cy="8119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1C08384-18DB-44FF-82C9-D0CB68689CB6}">
      <dsp:nvSpPr>
        <dsp:cNvPr id="0" name=""/>
        <dsp:cNvSpPr/>
      </dsp:nvSpPr>
      <dsp:spPr>
        <a:xfrm rot="10800000">
          <a:off x="1552728" y="1029418"/>
          <a:ext cx="5358669" cy="811953"/>
        </a:xfrm>
        <a:prstGeom prst="homePlate">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8049" tIns="129540" rIns="241808" bIns="129540" numCol="1" spcCol="1270" anchor="ctr" anchorCtr="0">
          <a:noAutofit/>
        </a:bodyPr>
        <a:lstStyle/>
        <a:p>
          <a:pPr marL="0" lvl="0" indent="0" algn="ctr" defTabSz="1511300">
            <a:lnSpc>
              <a:spcPct val="90000"/>
            </a:lnSpc>
            <a:spcBef>
              <a:spcPct val="0"/>
            </a:spcBef>
            <a:spcAft>
              <a:spcPct val="35000"/>
            </a:spcAft>
            <a:buNone/>
          </a:pPr>
          <a:r>
            <a:rPr lang="zh-CN" altLang="en-US" sz="3400" kern="1200" dirty="0"/>
            <a:t>期货公司合规风险</a:t>
          </a:r>
        </a:p>
      </dsp:txBody>
      <dsp:txXfrm rot="10800000">
        <a:off x="1755716" y="1029418"/>
        <a:ext cx="5155681" cy="811953"/>
      </dsp:txXfrm>
    </dsp:sp>
    <dsp:sp modelId="{E60E6D44-0F97-4E38-959B-43299E049474}">
      <dsp:nvSpPr>
        <dsp:cNvPr id="0" name=""/>
        <dsp:cNvSpPr/>
      </dsp:nvSpPr>
      <dsp:spPr>
        <a:xfrm>
          <a:off x="1146751" y="1029418"/>
          <a:ext cx="811953" cy="8119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ACE569A-9AF5-4C0B-A047-DB367D2185BC}">
      <dsp:nvSpPr>
        <dsp:cNvPr id="0" name=""/>
        <dsp:cNvSpPr/>
      </dsp:nvSpPr>
      <dsp:spPr>
        <a:xfrm rot="10800000">
          <a:off x="1552728" y="2057242"/>
          <a:ext cx="5358669" cy="811953"/>
        </a:xfrm>
        <a:prstGeom prst="homePlat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8049" tIns="129540" rIns="241808" bIns="129540" numCol="1" spcCol="1270" anchor="ctr" anchorCtr="0">
          <a:noAutofit/>
        </a:bodyPr>
        <a:lstStyle/>
        <a:p>
          <a:pPr marL="0" lvl="0" indent="0" algn="ctr" defTabSz="1511300">
            <a:lnSpc>
              <a:spcPct val="90000"/>
            </a:lnSpc>
            <a:spcBef>
              <a:spcPct val="0"/>
            </a:spcBef>
            <a:spcAft>
              <a:spcPct val="35000"/>
            </a:spcAft>
            <a:buNone/>
          </a:pPr>
          <a:r>
            <a:rPr lang="zh-CN" altLang="en-US" sz="3400" kern="1200" dirty="0"/>
            <a:t>期货公司风险管理</a:t>
          </a:r>
        </a:p>
      </dsp:txBody>
      <dsp:txXfrm rot="10800000">
        <a:off x="1755716" y="2057242"/>
        <a:ext cx="5155681" cy="811953"/>
      </dsp:txXfrm>
    </dsp:sp>
    <dsp:sp modelId="{E03A3E10-6AA0-49F0-9A7B-A99316178175}">
      <dsp:nvSpPr>
        <dsp:cNvPr id="0" name=""/>
        <dsp:cNvSpPr/>
      </dsp:nvSpPr>
      <dsp:spPr>
        <a:xfrm>
          <a:off x="1146751" y="2057242"/>
          <a:ext cx="811953" cy="81195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FAA6D-AF5A-4E49-8009-E64BB30B8D9E}">
      <dsp:nvSpPr>
        <dsp:cNvPr id="0" name=""/>
        <dsp:cNvSpPr/>
      </dsp:nvSpPr>
      <dsp:spPr>
        <a:xfrm>
          <a:off x="2209507" y="1684396"/>
          <a:ext cx="1185642" cy="849745"/>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董事会</a:t>
          </a:r>
        </a:p>
      </dsp:txBody>
      <dsp:txXfrm>
        <a:off x="2250988" y="1725877"/>
        <a:ext cx="1102680" cy="766783"/>
      </dsp:txXfrm>
    </dsp:sp>
    <dsp:sp modelId="{F80ACA29-5322-4D02-BE42-421AC7C05474}">
      <dsp:nvSpPr>
        <dsp:cNvPr id="0" name=""/>
        <dsp:cNvSpPr/>
      </dsp:nvSpPr>
      <dsp:spPr>
        <a:xfrm rot="16195121">
          <a:off x="2666876" y="1549738"/>
          <a:ext cx="269316" cy="0"/>
        </a:xfrm>
        <a:custGeom>
          <a:avLst/>
          <a:gdLst/>
          <a:ahLst/>
          <a:cxnLst/>
          <a:rect l="0" t="0" r="0" b="0"/>
          <a:pathLst>
            <a:path>
              <a:moveTo>
                <a:pt x="0" y="0"/>
              </a:moveTo>
              <a:lnTo>
                <a:pt x="269316" y="0"/>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7573987-5C54-425E-B40E-36B81921A7ED}">
      <dsp:nvSpPr>
        <dsp:cNvPr id="0" name=""/>
        <dsp:cNvSpPr/>
      </dsp:nvSpPr>
      <dsp:spPr>
        <a:xfrm>
          <a:off x="2206335" y="568418"/>
          <a:ext cx="1188814" cy="846661"/>
        </a:xfrm>
        <a:prstGeom prst="roundRect">
          <a:avLst/>
        </a:prstGeom>
        <a:gradFill rotWithShape="0">
          <a:gsLst>
            <a:gs pos="0">
              <a:schemeClr val="accent2">
                <a:shade val="80000"/>
                <a:hueOff val="-160472"/>
                <a:satOff val="3389"/>
                <a:lumOff val="9027"/>
                <a:alphaOff val="0"/>
                <a:satMod val="103000"/>
                <a:lumMod val="102000"/>
                <a:tint val="94000"/>
              </a:schemeClr>
            </a:gs>
            <a:gs pos="50000">
              <a:schemeClr val="accent2">
                <a:shade val="80000"/>
                <a:hueOff val="-160472"/>
                <a:satOff val="3389"/>
                <a:lumOff val="9027"/>
                <a:alphaOff val="0"/>
                <a:satMod val="110000"/>
                <a:lumMod val="100000"/>
                <a:shade val="100000"/>
              </a:schemeClr>
            </a:gs>
            <a:gs pos="100000">
              <a:schemeClr val="accent2">
                <a:shade val="80000"/>
                <a:hueOff val="-160472"/>
                <a:satOff val="3389"/>
                <a:lumOff val="902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股东</a:t>
          </a:r>
        </a:p>
      </dsp:txBody>
      <dsp:txXfrm>
        <a:off x="2247666" y="609749"/>
        <a:ext cx="1106152" cy="763999"/>
      </dsp:txXfrm>
    </dsp:sp>
    <dsp:sp modelId="{976C3E43-CD68-4233-A9C0-72105D00E3C2}">
      <dsp:nvSpPr>
        <dsp:cNvPr id="0" name=""/>
        <dsp:cNvSpPr/>
      </dsp:nvSpPr>
      <dsp:spPr>
        <a:xfrm rot="5404782">
          <a:off x="2657865" y="2677813"/>
          <a:ext cx="287343" cy="0"/>
        </a:xfrm>
        <a:custGeom>
          <a:avLst/>
          <a:gdLst/>
          <a:ahLst/>
          <a:cxnLst/>
          <a:rect l="0" t="0" r="0" b="0"/>
          <a:pathLst>
            <a:path>
              <a:moveTo>
                <a:pt x="0" y="0"/>
              </a:moveTo>
              <a:lnTo>
                <a:pt x="287343" y="0"/>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F0BDCE-AF6A-46A8-B2E5-C21AB32DF4B4}">
      <dsp:nvSpPr>
        <dsp:cNvPr id="0" name=""/>
        <dsp:cNvSpPr/>
      </dsp:nvSpPr>
      <dsp:spPr>
        <a:xfrm>
          <a:off x="2224947" y="2821485"/>
          <a:ext cx="1151604" cy="846661"/>
        </a:xfrm>
        <a:prstGeom prst="roundRect">
          <a:avLst/>
        </a:prstGeom>
        <a:gradFill rotWithShape="0">
          <a:gsLst>
            <a:gs pos="0">
              <a:schemeClr val="accent2">
                <a:shade val="80000"/>
                <a:hueOff val="-320943"/>
                <a:satOff val="6777"/>
                <a:lumOff val="18054"/>
                <a:alphaOff val="0"/>
                <a:satMod val="103000"/>
                <a:lumMod val="102000"/>
                <a:tint val="94000"/>
              </a:schemeClr>
            </a:gs>
            <a:gs pos="50000">
              <a:schemeClr val="accent2">
                <a:shade val="80000"/>
                <a:hueOff val="-320943"/>
                <a:satOff val="6777"/>
                <a:lumOff val="18054"/>
                <a:alphaOff val="0"/>
                <a:satMod val="110000"/>
                <a:lumMod val="100000"/>
                <a:shade val="100000"/>
              </a:schemeClr>
            </a:gs>
            <a:gs pos="100000">
              <a:schemeClr val="accent2">
                <a:shade val="80000"/>
                <a:hueOff val="-320943"/>
                <a:satOff val="6777"/>
                <a:lumOff val="1805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管理层</a:t>
          </a:r>
        </a:p>
      </dsp:txBody>
      <dsp:txXfrm>
        <a:off x="2266278" y="2862816"/>
        <a:ext cx="1068942" cy="763999"/>
      </dsp:txXfrm>
    </dsp:sp>
    <dsp:sp modelId="{46433FC5-6E80-4E61-9FF1-79E148E4E79A}">
      <dsp:nvSpPr>
        <dsp:cNvPr id="0" name=""/>
        <dsp:cNvSpPr/>
      </dsp:nvSpPr>
      <dsp:spPr>
        <a:xfrm rot="10800021">
          <a:off x="1913743" y="2109264"/>
          <a:ext cx="295763" cy="0"/>
        </a:xfrm>
        <a:custGeom>
          <a:avLst/>
          <a:gdLst/>
          <a:ahLst/>
          <a:cxnLst/>
          <a:rect l="0" t="0" r="0" b="0"/>
          <a:pathLst>
            <a:path>
              <a:moveTo>
                <a:pt x="0" y="0"/>
              </a:moveTo>
              <a:lnTo>
                <a:pt x="295763" y="0"/>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BC43457-815B-4A6F-B693-507A184C668A}">
      <dsp:nvSpPr>
        <dsp:cNvPr id="0" name=""/>
        <dsp:cNvSpPr/>
      </dsp:nvSpPr>
      <dsp:spPr>
        <a:xfrm>
          <a:off x="0" y="1685927"/>
          <a:ext cx="1913743" cy="846661"/>
        </a:xfrm>
        <a:prstGeom prst="roundRect">
          <a:avLst/>
        </a:prstGeom>
        <a:gradFill rotWithShape="0">
          <a:gsLst>
            <a:gs pos="0">
              <a:schemeClr val="accent2">
                <a:shade val="80000"/>
                <a:hueOff val="-481415"/>
                <a:satOff val="10166"/>
                <a:lumOff val="27081"/>
                <a:alphaOff val="0"/>
                <a:satMod val="103000"/>
                <a:lumMod val="102000"/>
                <a:tint val="94000"/>
              </a:schemeClr>
            </a:gs>
            <a:gs pos="50000">
              <a:schemeClr val="accent2">
                <a:shade val="80000"/>
                <a:hueOff val="-481415"/>
                <a:satOff val="10166"/>
                <a:lumOff val="27081"/>
                <a:alphaOff val="0"/>
                <a:satMod val="110000"/>
                <a:lumMod val="100000"/>
                <a:shade val="100000"/>
              </a:schemeClr>
            </a:gs>
            <a:gs pos="100000">
              <a:schemeClr val="accent2">
                <a:shade val="80000"/>
                <a:hueOff val="-481415"/>
                <a:satOff val="10166"/>
                <a:lumOff val="270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监事会</a:t>
          </a:r>
          <a:r>
            <a:rPr lang="en-US" altLang="zh-CN" sz="2400" kern="1200" dirty="0"/>
            <a:t>/</a:t>
          </a:r>
          <a:r>
            <a:rPr lang="zh-CN" altLang="en-US" sz="2400" kern="1200" dirty="0"/>
            <a:t>监事</a:t>
          </a:r>
        </a:p>
      </dsp:txBody>
      <dsp:txXfrm>
        <a:off x="41331" y="1727258"/>
        <a:ext cx="1831081" cy="76399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70DF0-3AB8-419B-B791-012D8D860C52}" type="datetimeFigureOut">
              <a:rPr lang="zh-CN" altLang="en-US" smtClean="0"/>
              <a:t>2020/5/25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76A6C4-7A5D-4F0B-802D-684D529DBE1B}" type="slidenum">
              <a:rPr lang="zh-CN" altLang="en-US" smtClean="0"/>
              <a:t>‹#›</a:t>
            </a:fld>
            <a:endParaRPr lang="zh-CN" altLang="en-US"/>
          </a:p>
        </p:txBody>
      </p:sp>
    </p:spTree>
    <p:extLst>
      <p:ext uri="{BB962C8B-B14F-4D97-AF65-F5344CB8AC3E}">
        <p14:creationId xmlns:p14="http://schemas.microsoft.com/office/powerpoint/2010/main" val="307173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97155-6CD8-450A-8FCE-0BA990919F5B}" type="datetimeFigureOut">
              <a:rPr lang="zh-CN" altLang="en-US" smtClean="0"/>
              <a:t>2020/5/25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1A1B2-0CA7-4974-A115-CF15BDE50BBF}" type="slidenum">
              <a:rPr lang="zh-CN" altLang="en-US" smtClean="0"/>
              <a:t>‹#›</a:t>
            </a:fld>
            <a:endParaRPr lang="zh-CN" altLang="en-US"/>
          </a:p>
        </p:txBody>
      </p:sp>
    </p:spTree>
    <p:extLst>
      <p:ext uri="{BB962C8B-B14F-4D97-AF65-F5344CB8AC3E}">
        <p14:creationId xmlns:p14="http://schemas.microsoft.com/office/powerpoint/2010/main" val="3985823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、首风工作简介：</a:t>
            </a:r>
            <a:r>
              <a:rPr lang="en-US" altLang="zh-CN" dirty="0"/>
              <a:t>2</a:t>
            </a:r>
            <a:r>
              <a:rPr lang="zh-CN" altLang="en-US" dirty="0"/>
              <a:t>个方面，合规、风险管理</a:t>
            </a:r>
            <a:endParaRPr lang="en-US" altLang="zh-CN" dirty="0"/>
          </a:p>
          <a:p>
            <a:r>
              <a:rPr lang="zh-CN" altLang="en-US" dirty="0"/>
              <a:t>合规：法律法规、监管机构</a:t>
            </a:r>
            <a:endParaRPr lang="en-US" altLang="zh-CN" dirty="0"/>
          </a:p>
          <a:p>
            <a:r>
              <a:rPr lang="zh-CN" altLang="en-US" dirty="0"/>
              <a:t>风险管理：</a:t>
            </a:r>
            <a:endParaRPr lang="en-US" altLang="zh-CN" dirty="0"/>
          </a:p>
        </p:txBody>
      </p:sp>
      <p:sp>
        <p:nvSpPr>
          <p:cNvPr id="4" name="灯片编号占位符 3"/>
          <p:cNvSpPr>
            <a:spLocks noGrp="1"/>
          </p:cNvSpPr>
          <p:nvPr>
            <p:ph type="sldNum" sz="quarter" idx="5"/>
          </p:nvPr>
        </p:nvSpPr>
        <p:spPr/>
        <p:txBody>
          <a:bodyPr/>
          <a:lstStyle/>
          <a:p>
            <a:fld id="{EF71A1B2-0CA7-4974-A115-CF15BDE50BBF}" type="slidenum">
              <a:rPr lang="zh-CN" altLang="en-US" smtClean="0"/>
              <a:t>2</a:t>
            </a:fld>
            <a:endParaRPr lang="zh-CN" altLang="en-US"/>
          </a:p>
        </p:txBody>
      </p:sp>
    </p:spTree>
    <p:extLst>
      <p:ext uri="{BB962C8B-B14F-4D97-AF65-F5344CB8AC3E}">
        <p14:creationId xmlns:p14="http://schemas.microsoft.com/office/powerpoint/2010/main" val="315581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71A1B2-0CA7-4974-A115-CF15BDE50BBF}" type="slidenum">
              <a:rPr lang="zh-CN" altLang="en-US" smtClean="0"/>
              <a:t>4</a:t>
            </a:fld>
            <a:endParaRPr lang="zh-CN" altLang="en-US"/>
          </a:p>
        </p:txBody>
      </p:sp>
    </p:spTree>
    <p:extLst>
      <p:ext uri="{BB962C8B-B14F-4D97-AF65-F5344CB8AC3E}">
        <p14:creationId xmlns:p14="http://schemas.microsoft.com/office/powerpoint/2010/main" val="47161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均值方差</a:t>
            </a:r>
            <a:r>
              <a:rPr lang="en-US" altLang="zh-CN" dirty="0"/>
              <a:t>——</a:t>
            </a:r>
            <a:r>
              <a:rPr lang="zh-CN" altLang="en-US" dirty="0"/>
              <a:t>标准差</a:t>
            </a:r>
            <a:r>
              <a:rPr lang="en-US" altLang="zh-CN" dirty="0"/>
              <a:t>——</a:t>
            </a:r>
            <a:r>
              <a:rPr lang="en-US" altLang="zh-CN" dirty="0" err="1"/>
              <a:t>VaR</a:t>
            </a:r>
            <a:r>
              <a:rPr lang="zh-CN" altLang="en-US" dirty="0"/>
              <a:t>度量风险</a:t>
            </a:r>
            <a:r>
              <a:rPr lang="en-US" altLang="zh-CN" dirty="0"/>
              <a:t>——</a:t>
            </a:r>
            <a:r>
              <a:rPr lang="zh-CN" altLang="en-US" dirty="0"/>
              <a:t>现代金融学理论（研究不确定环境下金融资产的跨期配置：风险管理理论、资产定价理论、货币时间价值理论、组合管理理论）</a:t>
            </a:r>
          </a:p>
        </p:txBody>
      </p:sp>
      <p:sp>
        <p:nvSpPr>
          <p:cNvPr id="4" name="灯片编号占位符 3"/>
          <p:cNvSpPr>
            <a:spLocks noGrp="1"/>
          </p:cNvSpPr>
          <p:nvPr>
            <p:ph type="sldNum" sz="quarter" idx="5"/>
          </p:nvPr>
        </p:nvSpPr>
        <p:spPr/>
        <p:txBody>
          <a:bodyPr/>
          <a:lstStyle/>
          <a:p>
            <a:fld id="{EF71A1B2-0CA7-4974-A115-CF15BDE50BBF}" type="slidenum">
              <a:rPr lang="zh-CN" altLang="en-US" smtClean="0"/>
              <a:t>5</a:t>
            </a:fld>
            <a:endParaRPr lang="zh-CN" altLang="en-US"/>
          </a:p>
        </p:txBody>
      </p:sp>
    </p:spTree>
    <p:extLst>
      <p:ext uri="{BB962C8B-B14F-4D97-AF65-F5344CB8AC3E}">
        <p14:creationId xmlns:p14="http://schemas.microsoft.com/office/powerpoint/2010/main" val="3721079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nSpc>
                <a:spcPct val="150000"/>
              </a:lnSpc>
              <a:buFont typeface="Wingdings" panose="05000000000000000000" pitchFamily="2" charset="2"/>
              <a:buChar char="Ø"/>
            </a:pPr>
            <a:r>
              <a:rPr lang="zh-CN" altLang="en-US" dirty="0">
                <a:solidFill>
                  <a:schemeClr val="tx1"/>
                </a:solidFill>
              </a:rPr>
              <a:t>风险，就是生产目的与劳动成果之间的不确定性，大致有两层含义</a:t>
            </a:r>
            <a:endParaRPr lang="en-US" altLang="zh-CN" dirty="0">
              <a:solidFill>
                <a:schemeClr val="tx1"/>
              </a:solidFill>
            </a:endParaRPr>
          </a:p>
          <a:p>
            <a:pPr marL="576000" indent="-285750">
              <a:lnSpc>
                <a:spcPct val="150000"/>
              </a:lnSpc>
              <a:buFont typeface="Wingdings" panose="05000000000000000000" pitchFamily="2" charset="2"/>
              <a:buChar char="ü"/>
            </a:pPr>
            <a:r>
              <a:rPr lang="zh-CN" altLang="en-US" dirty="0">
                <a:solidFill>
                  <a:schemeClr val="tx1"/>
                </a:solidFill>
              </a:rPr>
              <a:t>收益不确定性</a:t>
            </a:r>
            <a:endParaRPr lang="en-US" altLang="zh-CN" dirty="0">
              <a:solidFill>
                <a:schemeClr val="tx1"/>
              </a:solidFill>
            </a:endParaRPr>
          </a:p>
          <a:p>
            <a:pPr marL="576000" indent="-285750">
              <a:lnSpc>
                <a:spcPct val="150000"/>
              </a:lnSpc>
              <a:buFont typeface="Wingdings" panose="05000000000000000000" pitchFamily="2" charset="2"/>
              <a:buChar char="ü"/>
            </a:pPr>
            <a:r>
              <a:rPr lang="zh-CN" altLang="en-US" dirty="0">
                <a:solidFill>
                  <a:schemeClr val="tx1"/>
                </a:solidFill>
              </a:rPr>
              <a:t>成本或代价的不确定性</a:t>
            </a:r>
            <a:endParaRPr lang="en-US" altLang="zh-CN" dirty="0">
              <a:solidFill>
                <a:schemeClr val="tx1"/>
              </a:solidFill>
            </a:endParaRPr>
          </a:p>
          <a:p>
            <a:pPr marL="342900" indent="-342900">
              <a:lnSpc>
                <a:spcPct val="150000"/>
              </a:lnSpc>
              <a:buFont typeface="+mj-lt"/>
              <a:buAutoNum type="arabicPeriod"/>
            </a:pPr>
            <a:r>
              <a:rPr lang="zh-CN" altLang="en-US" dirty="0">
                <a:solidFill>
                  <a:schemeClr val="tx1"/>
                </a:solidFill>
              </a:rPr>
              <a:t>若风险表现为收益或者代价的不确定性，说明风险产生的结果可能带来损失、获利或是无损失也无获利，属于广义风险，所有人行使所有权的活动，应被视为管理风险，金融风险属于此类。</a:t>
            </a:r>
            <a:endParaRPr lang="en-US" altLang="zh-CN" dirty="0">
              <a:solidFill>
                <a:schemeClr val="tx1"/>
              </a:solidFill>
            </a:endParaRPr>
          </a:p>
          <a:p>
            <a:pPr marL="342900" indent="-342900">
              <a:lnSpc>
                <a:spcPct val="150000"/>
              </a:lnSpc>
              <a:buFont typeface="+mj-lt"/>
              <a:buAutoNum type="arabicPeriod"/>
            </a:pPr>
            <a:r>
              <a:rPr lang="zh-CN" altLang="en-US" dirty="0">
                <a:solidFill>
                  <a:schemeClr val="tx1"/>
                </a:solidFill>
              </a:rPr>
              <a:t>风险表现为损失的不确定性，说明风险只能表现出损失，没有从风险中获利的可能性，属于狭义风险。</a:t>
            </a:r>
            <a:endParaRPr lang="en-US" altLang="zh-CN" dirty="0">
              <a:solidFill>
                <a:schemeClr val="tx1"/>
              </a:solidFill>
            </a:endParaRPr>
          </a:p>
        </p:txBody>
      </p:sp>
      <p:sp>
        <p:nvSpPr>
          <p:cNvPr id="4" name="灯片编号占位符 3"/>
          <p:cNvSpPr>
            <a:spLocks noGrp="1"/>
          </p:cNvSpPr>
          <p:nvPr>
            <p:ph type="sldNum" sz="quarter" idx="5"/>
          </p:nvPr>
        </p:nvSpPr>
        <p:spPr/>
        <p:txBody>
          <a:bodyPr/>
          <a:lstStyle/>
          <a:p>
            <a:fld id="{EF71A1B2-0CA7-4974-A115-CF15BDE50BBF}" type="slidenum">
              <a:rPr lang="zh-CN" altLang="en-US" smtClean="0"/>
              <a:t>6</a:t>
            </a:fld>
            <a:endParaRPr lang="zh-CN" altLang="en-US"/>
          </a:p>
        </p:txBody>
      </p:sp>
    </p:spTree>
    <p:extLst>
      <p:ext uri="{BB962C8B-B14F-4D97-AF65-F5344CB8AC3E}">
        <p14:creationId xmlns:p14="http://schemas.microsoft.com/office/powerpoint/2010/main" val="60905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F71A1B2-0CA7-4974-A115-CF15BDE50BBF}" type="slidenum">
              <a:rPr lang="zh-CN" altLang="en-US" smtClean="0"/>
              <a:t>7</a:t>
            </a:fld>
            <a:endParaRPr lang="zh-CN" altLang="en-US"/>
          </a:p>
        </p:txBody>
      </p:sp>
    </p:spTree>
    <p:extLst>
      <p:ext uri="{BB962C8B-B14F-4D97-AF65-F5344CB8AC3E}">
        <p14:creationId xmlns:p14="http://schemas.microsoft.com/office/powerpoint/2010/main" val="113530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F71A1B2-0CA7-4974-A115-CF15BDE50BBF}" type="slidenum">
              <a:rPr lang="zh-CN" altLang="en-US" smtClean="0"/>
              <a:t>14</a:t>
            </a:fld>
            <a:endParaRPr lang="zh-CN" altLang="en-US"/>
          </a:p>
        </p:txBody>
      </p:sp>
    </p:spTree>
    <p:extLst>
      <p:ext uri="{BB962C8B-B14F-4D97-AF65-F5344CB8AC3E}">
        <p14:creationId xmlns:p14="http://schemas.microsoft.com/office/powerpoint/2010/main" val="415161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F71A1B2-0CA7-4974-A115-CF15BDE50BBF}" type="slidenum">
              <a:rPr lang="zh-CN" altLang="en-US" smtClean="0"/>
              <a:t>28</a:t>
            </a:fld>
            <a:endParaRPr lang="zh-CN" altLang="en-US"/>
          </a:p>
        </p:txBody>
      </p:sp>
    </p:spTree>
    <p:extLst>
      <p:ext uri="{BB962C8B-B14F-4D97-AF65-F5344CB8AC3E}">
        <p14:creationId xmlns:p14="http://schemas.microsoft.com/office/powerpoint/2010/main" val="107933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047750" y="1770063"/>
            <a:ext cx="9144000" cy="611187"/>
          </a:xfrm>
        </p:spPr>
        <p:txBody>
          <a:bodyPr anchor="b">
            <a:normAutofit/>
          </a:bodyPr>
          <a:lstStyle>
            <a:lvl1pPr algn="l">
              <a:defRPr sz="4000">
                <a:latin typeface="华文中宋" panose="02010600040101010101" pitchFamily="2" charset="-122"/>
                <a:ea typeface="华文中宋" panose="02010600040101010101" pitchFamily="2" charset="-122"/>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047750" y="2592388"/>
            <a:ext cx="9144000" cy="398462"/>
          </a:xfrm>
        </p:spPr>
        <p:txBody>
          <a:bodyPr>
            <a:normAutofit/>
          </a:bodyPr>
          <a:lstStyle>
            <a:lvl1pPr marL="0" indent="0" algn="l">
              <a:buNone/>
              <a:defRPr sz="1800">
                <a:latin typeface="华文仿宋" panose="02010600040101010101" pitchFamily="2" charset="-122"/>
                <a:ea typeface="华文仿宋" panose="0201060004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Tree>
    <p:extLst>
      <p:ext uri="{BB962C8B-B14F-4D97-AF65-F5344CB8AC3E}">
        <p14:creationId xmlns:p14="http://schemas.microsoft.com/office/powerpoint/2010/main" val="322872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32985" y="113959"/>
            <a:ext cx="10061249" cy="655163"/>
          </a:xfrm>
          <a:prstGeom prst="rect">
            <a:avLst/>
          </a:prstGeom>
        </p:spPr>
        <p:txBody>
          <a:bodyPr anchor="b"/>
          <a:lstStyle>
            <a:lvl1pPr algn="l">
              <a:defRPr sz="3200">
                <a:latin typeface="Times New Roman" panose="02020603050405020304" pitchFamily="18" charset="0"/>
                <a:ea typeface="华文中宋" panose="02010600040101010101" pitchFamily="2" charset="-122"/>
                <a:cs typeface="Times New Roman" panose="02020603050405020304" pitchFamily="18" charset="0"/>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432984" y="1079093"/>
            <a:ext cx="9144000" cy="527516"/>
          </a:xfrm>
          <a:prstGeom prst="rect">
            <a:avLst/>
          </a:prstGeom>
        </p:spPr>
        <p:txBody>
          <a:bodyPr/>
          <a:lstStyle>
            <a:lvl1pPr marL="0" indent="0" algn="l">
              <a:buNone/>
              <a:defRPr sz="2400">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en-US" dirty="0"/>
          </a:p>
        </p:txBody>
      </p:sp>
      <p:sp>
        <p:nvSpPr>
          <p:cNvPr id="10" name="Text Placeholder 2"/>
          <p:cNvSpPr>
            <a:spLocks noGrp="1"/>
          </p:cNvSpPr>
          <p:nvPr>
            <p:ph type="body" idx="10"/>
          </p:nvPr>
        </p:nvSpPr>
        <p:spPr>
          <a:xfrm>
            <a:off x="432984" y="1606610"/>
            <a:ext cx="11428579" cy="4093435"/>
          </a:xfrm>
          <a:prstGeom prst="rect">
            <a:avLst/>
          </a:prstGeom>
        </p:spPr>
        <p:txBody>
          <a:bodyPr/>
          <a:lstStyle>
            <a:lvl1pPr marL="0" indent="0" algn="l">
              <a:buNone/>
              <a:defRPr sz="20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Tree>
    <p:extLst>
      <p:ext uri="{BB962C8B-B14F-4D97-AF65-F5344CB8AC3E}">
        <p14:creationId xmlns:p14="http://schemas.microsoft.com/office/powerpoint/2010/main" val="229241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3264489"/>
            <a:ext cx="10515600" cy="581115"/>
          </a:xfrm>
          <a:prstGeom prst="rect">
            <a:avLst/>
          </a:prstGeom>
        </p:spPr>
        <p:txBody>
          <a:bodyPr anchor="b"/>
          <a:lstStyle>
            <a:lvl1pPr algn="ctr">
              <a:defRPr sz="3800">
                <a:latin typeface="Times New Roman" panose="02020603050405020304" pitchFamily="18" charset="0"/>
                <a:ea typeface="华文中宋" panose="02010600040101010101" pitchFamily="2" charset="-122"/>
                <a:cs typeface="Times New Roman" panose="02020603050405020304" pitchFamily="18" charset="0"/>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831851" y="3939986"/>
            <a:ext cx="10515600" cy="444009"/>
          </a:xfrm>
          <a:prstGeom prst="rect">
            <a:avLst/>
          </a:prstGeom>
        </p:spPr>
        <p:txBody>
          <a:bodyPr>
            <a:normAutofit/>
          </a:bodyPr>
          <a:lstStyle>
            <a:lvl1pPr marL="0" indent="0" algn="ctr">
              <a:buNone/>
              <a:defRPr sz="18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7" name="Text Placeholder 2"/>
          <p:cNvSpPr>
            <a:spLocks noGrp="1"/>
          </p:cNvSpPr>
          <p:nvPr>
            <p:ph type="body" idx="13"/>
          </p:nvPr>
        </p:nvSpPr>
        <p:spPr>
          <a:xfrm>
            <a:off x="831851" y="5058437"/>
            <a:ext cx="10515600" cy="872345"/>
          </a:xfrm>
          <a:prstGeom prst="rect">
            <a:avLst/>
          </a:prstGeom>
        </p:spPr>
        <p:txBody>
          <a:bodyPr>
            <a:normAutofit/>
          </a:bodyPr>
          <a:lstStyle>
            <a:lvl1pPr marL="0" indent="0" algn="l">
              <a:lnSpc>
                <a:spcPts val="1500"/>
              </a:lnSpc>
              <a:buNone/>
              <a:defRPr sz="16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Tree>
    <p:extLst>
      <p:ext uri="{BB962C8B-B14F-4D97-AF65-F5344CB8AC3E}">
        <p14:creationId xmlns:p14="http://schemas.microsoft.com/office/powerpoint/2010/main" val="1458277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754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85750" y="236538"/>
            <a:ext cx="9749367" cy="474663"/>
          </a:xfrm>
        </p:spPr>
        <p:txBody>
          <a:bodyPr>
            <a:normAutofit/>
          </a:bodyPr>
          <a:lstStyle>
            <a:lvl1pPr>
              <a:defRPr sz="2500">
                <a:latin typeface="华文仿宋" panose="02010600040101010101" pitchFamily="2" charset="-122"/>
                <a:ea typeface="华文仿宋" panose="02010600040101010101" pitchFamily="2" charset="-122"/>
              </a:defRPr>
            </a:lvl1pPr>
          </a:lstStyle>
          <a:p>
            <a:r>
              <a:rPr lang="zh-CN" altLang="en-US"/>
              <a:t>单击此处编辑母版标题样式</a:t>
            </a:r>
            <a:endParaRPr lang="en-US" dirty="0"/>
          </a:p>
        </p:txBody>
      </p:sp>
      <p:sp>
        <p:nvSpPr>
          <p:cNvPr id="3" name="Content Placeholder 2"/>
          <p:cNvSpPr>
            <a:spLocks noGrp="1"/>
          </p:cNvSpPr>
          <p:nvPr>
            <p:ph idx="1"/>
          </p:nvPr>
        </p:nvSpPr>
        <p:spPr>
          <a:xfrm>
            <a:off x="285749" y="1074737"/>
            <a:ext cx="11575459" cy="401638"/>
          </a:xfrm>
        </p:spPr>
        <p:txBody>
          <a:bodyPr>
            <a:normAutofit/>
          </a:bodyPr>
          <a:lstStyle>
            <a:lvl1pPr marL="0" indent="0">
              <a:buFontTx/>
              <a:buNone/>
              <a:defRPr sz="2000">
                <a:latin typeface="华文仿宋" panose="02010600040101010101" pitchFamily="2" charset="-122"/>
                <a:ea typeface="华文仿宋" panose="02010600040101010101" pitchFamily="2" charset="-122"/>
              </a:defRPr>
            </a:lvl1pPr>
            <a:lvl2pPr>
              <a:defRPr sz="2000">
                <a:latin typeface="华文仿宋" panose="02010600040101010101" pitchFamily="2" charset="-122"/>
                <a:ea typeface="华文仿宋" panose="02010600040101010101" pitchFamily="2" charset="-122"/>
              </a:defRPr>
            </a:lvl2pPr>
            <a:lvl3pPr>
              <a:defRPr sz="2000">
                <a:latin typeface="华文仿宋" panose="02010600040101010101" pitchFamily="2" charset="-122"/>
                <a:ea typeface="华文仿宋" panose="02010600040101010101" pitchFamily="2" charset="-122"/>
              </a:defRPr>
            </a:lvl3pPr>
            <a:lvl4pPr>
              <a:defRPr sz="2000">
                <a:latin typeface="华文仿宋" panose="02010600040101010101" pitchFamily="2" charset="-122"/>
                <a:ea typeface="华文仿宋" panose="02010600040101010101" pitchFamily="2" charset="-122"/>
              </a:defRPr>
            </a:lvl4pPr>
            <a:lvl5pPr>
              <a:defRPr sz="2000">
                <a:latin typeface="华文仿宋" panose="02010600040101010101" pitchFamily="2" charset="-122"/>
                <a:ea typeface="华文仿宋" panose="02010600040101010101" pitchFamily="2" charset="-122"/>
              </a:defRPr>
            </a:lvl5pPr>
          </a:lstStyle>
          <a:p>
            <a:pPr lvl="0"/>
            <a:r>
              <a:rPr lang="zh-CN" altLang="en-US" dirty="0"/>
              <a:t>编辑母版文本样式</a:t>
            </a:r>
          </a:p>
        </p:txBody>
      </p:sp>
      <p:sp>
        <p:nvSpPr>
          <p:cNvPr id="7" name="Rectangle 5"/>
          <p:cNvSpPr>
            <a:spLocks noChangeArrowheads="1"/>
          </p:cNvSpPr>
          <p:nvPr userDrawn="1"/>
        </p:nvSpPr>
        <p:spPr bwMode="auto">
          <a:xfrm>
            <a:off x="0" y="841375"/>
            <a:ext cx="10035117" cy="80963"/>
          </a:xfrm>
          <a:prstGeom prst="rect">
            <a:avLst/>
          </a:prstGeom>
          <a:solidFill>
            <a:srgbClr val="E20000"/>
          </a:solidFill>
          <a:ln>
            <a:noFill/>
          </a:ln>
          <a:effec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800"/>
          </a:p>
        </p:txBody>
      </p:sp>
      <p:sp>
        <p:nvSpPr>
          <p:cNvPr id="8" name="Rectangle 7"/>
          <p:cNvSpPr>
            <a:spLocks noChangeArrowheads="1"/>
          </p:cNvSpPr>
          <p:nvPr userDrawn="1"/>
        </p:nvSpPr>
        <p:spPr bwMode="auto">
          <a:xfrm>
            <a:off x="10126134" y="841375"/>
            <a:ext cx="2074333" cy="80963"/>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800"/>
          </a:p>
        </p:txBody>
      </p:sp>
      <p:pic>
        <p:nvPicPr>
          <p:cNvPr id="9"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329864" y="236539"/>
            <a:ext cx="1531346" cy="47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5"/>
          <p:cNvPicPr>
            <a:picLocks noChangeAspect="1"/>
          </p:cNvPicPr>
          <p:nvPr userDrawn="1"/>
        </p:nvPicPr>
        <p:blipFill rotWithShape="1">
          <a:blip r:embed="rId3">
            <a:extLst>
              <a:ext uri="{28A0092B-C50C-407E-A947-70E740481C1C}">
                <a14:useLocalDpi xmlns:a14="http://schemas.microsoft.com/office/drawing/2010/main" val="0"/>
              </a:ext>
            </a:extLst>
          </a:blip>
          <a:srcRect l="-723" r="-723"/>
          <a:stretch/>
        </p:blipFill>
        <p:spPr bwMode="auto">
          <a:xfrm>
            <a:off x="850900" y="6345239"/>
            <a:ext cx="1368000" cy="31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3"/>
          <p:cNvSpPr>
            <a:spLocks noChangeArrowheads="1"/>
          </p:cNvSpPr>
          <p:nvPr userDrawn="1"/>
        </p:nvSpPr>
        <p:spPr bwMode="auto">
          <a:xfrm>
            <a:off x="371083" y="6316662"/>
            <a:ext cx="333768" cy="322569"/>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z="1800"/>
          </a:p>
        </p:txBody>
      </p:sp>
      <p:sp>
        <p:nvSpPr>
          <p:cNvPr id="15" name="TextBox 15"/>
          <p:cNvSpPr>
            <a:spLocks noChangeArrowheads="1"/>
          </p:cNvSpPr>
          <p:nvPr userDrawn="1"/>
        </p:nvSpPr>
        <p:spPr bwMode="auto">
          <a:xfrm>
            <a:off x="285750" y="6330950"/>
            <a:ext cx="504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fld id="{42B6F944-7C2F-4EED-B78F-E7D0B9727085}" type="slidenum">
              <a:rPr lang="zh-CN" altLang="en-US" sz="1200" smtClean="0">
                <a:solidFill>
                  <a:schemeClr val="bg1"/>
                </a:solidFill>
                <a:latin typeface="+mn-ea"/>
                <a:ea typeface="+mn-ea"/>
                <a:cs typeface="Arial Unicode MS" panose="020B0604020202020204" pitchFamily="34" charset="-122"/>
                <a:sym typeface="Arial Unicode MS" panose="020B0604020202020204" pitchFamily="34" charset="-122"/>
              </a:rPr>
              <a:pPr algn="ctr">
                <a:defRPr/>
              </a:pPr>
              <a:t>‹#›</a:t>
            </a:fld>
            <a:r>
              <a:rPr lang="zh-CN" altLang="en-US" sz="1200" dirty="0">
                <a:solidFill>
                  <a:schemeClr val="bg1"/>
                </a:solidFill>
                <a:latin typeface="宋体" panose="02010600030101010101" pitchFamily="2" charset="-122"/>
                <a:ea typeface="Arial Unicode MS" panose="020B0604020202020204" pitchFamily="34" charset="-122"/>
                <a:cs typeface="Arial Unicode MS" panose="020B0604020202020204" pitchFamily="34" charset="-122"/>
                <a:sym typeface="Arial Unicode MS" panose="020B0604020202020204" pitchFamily="34" charset="-122"/>
              </a:rPr>
              <a:t> </a:t>
            </a:r>
          </a:p>
        </p:txBody>
      </p:sp>
      <p:cxnSp>
        <p:nvCxnSpPr>
          <p:cNvPr id="17" name="直接连接符 2"/>
          <p:cNvCxnSpPr>
            <a:cxnSpLocks noChangeShapeType="1"/>
          </p:cNvCxnSpPr>
          <p:nvPr userDrawn="1"/>
        </p:nvCxnSpPr>
        <p:spPr bwMode="auto">
          <a:xfrm>
            <a:off x="0" y="6178550"/>
            <a:ext cx="12192000" cy="0"/>
          </a:xfrm>
          <a:prstGeom prst="line">
            <a:avLst/>
          </a:prstGeom>
          <a:noFill/>
          <a:ln w="12700" algn="ctr">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Placeholder 2"/>
          <p:cNvSpPr>
            <a:spLocks noGrp="1"/>
          </p:cNvSpPr>
          <p:nvPr>
            <p:ph type="body" idx="10"/>
          </p:nvPr>
        </p:nvSpPr>
        <p:spPr>
          <a:xfrm>
            <a:off x="285748" y="1628774"/>
            <a:ext cx="11575459" cy="4338639"/>
          </a:xfrm>
        </p:spPr>
        <p:txBody>
          <a:bodyPr>
            <a:normAutofit/>
          </a:bodyPr>
          <a:lstStyle>
            <a:lvl1pPr marL="0" indent="0">
              <a:buNone/>
              <a:defRPr sz="1800">
                <a:solidFill>
                  <a:schemeClr val="tx1">
                    <a:lumMod val="85000"/>
                    <a:lumOff val="15000"/>
                  </a:schemeClr>
                </a:solidFill>
                <a:latin typeface="华文仿宋" panose="02010600040101010101" pitchFamily="2" charset="-122"/>
                <a:ea typeface="华文仿宋" panose="02010600040101010101" pitchFamily="2"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文本框 3"/>
          <p:cNvSpPr txBox="1"/>
          <p:nvPr userDrawn="1"/>
        </p:nvSpPr>
        <p:spPr>
          <a:xfrm>
            <a:off x="4566715" y="6315886"/>
            <a:ext cx="2031325" cy="338554"/>
          </a:xfrm>
          <a:prstGeom prst="rect">
            <a:avLst/>
          </a:prstGeom>
          <a:noFill/>
        </p:spPr>
        <p:txBody>
          <a:bodyPr wrap="non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内部学习，请勿外传</a:t>
            </a:r>
          </a:p>
        </p:txBody>
      </p:sp>
    </p:spTree>
    <p:extLst>
      <p:ext uri="{BB962C8B-B14F-4D97-AF65-F5344CB8AC3E}">
        <p14:creationId xmlns:p14="http://schemas.microsoft.com/office/powerpoint/2010/main" val="77858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Title 1"/>
          <p:cNvSpPr>
            <a:spLocks noGrp="1"/>
          </p:cNvSpPr>
          <p:nvPr>
            <p:ph type="title"/>
          </p:nvPr>
        </p:nvSpPr>
        <p:spPr>
          <a:xfrm>
            <a:off x="285750" y="236538"/>
            <a:ext cx="9749367" cy="474663"/>
          </a:xfrm>
        </p:spPr>
        <p:txBody>
          <a:bodyPr>
            <a:normAutofit/>
          </a:bodyPr>
          <a:lstStyle>
            <a:lvl1pPr>
              <a:defRPr sz="2500">
                <a:latin typeface="华文仿宋" panose="02010600040101010101" pitchFamily="2" charset="-122"/>
                <a:ea typeface="华文仿宋" panose="02010600040101010101" pitchFamily="2" charset="-122"/>
              </a:defRPr>
            </a:lvl1pPr>
          </a:lstStyle>
          <a:p>
            <a:r>
              <a:rPr lang="zh-CN" altLang="en-US"/>
              <a:t>单击此处编辑母版标题样式</a:t>
            </a:r>
            <a:endParaRPr lang="en-US" dirty="0"/>
          </a:p>
        </p:txBody>
      </p:sp>
      <p:sp>
        <p:nvSpPr>
          <p:cNvPr id="8" name="Rectangle 5"/>
          <p:cNvSpPr>
            <a:spLocks noChangeArrowheads="1"/>
          </p:cNvSpPr>
          <p:nvPr userDrawn="1"/>
        </p:nvSpPr>
        <p:spPr bwMode="auto">
          <a:xfrm>
            <a:off x="0" y="841375"/>
            <a:ext cx="10035117" cy="80963"/>
          </a:xfrm>
          <a:prstGeom prst="rect">
            <a:avLst/>
          </a:prstGeom>
          <a:solidFill>
            <a:srgbClr val="E20000"/>
          </a:solidFill>
          <a:ln>
            <a:noFill/>
          </a:ln>
          <a:effec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800"/>
          </a:p>
        </p:txBody>
      </p:sp>
      <p:sp>
        <p:nvSpPr>
          <p:cNvPr id="9" name="Rectangle 7"/>
          <p:cNvSpPr>
            <a:spLocks noChangeArrowheads="1"/>
          </p:cNvSpPr>
          <p:nvPr userDrawn="1"/>
        </p:nvSpPr>
        <p:spPr bwMode="auto">
          <a:xfrm>
            <a:off x="10126134" y="841375"/>
            <a:ext cx="2074333" cy="80963"/>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800"/>
          </a:p>
        </p:txBody>
      </p:sp>
      <p:pic>
        <p:nvPicPr>
          <p:cNvPr id="11" name="图片 5"/>
          <p:cNvPicPr>
            <a:picLocks noChangeAspect="1"/>
          </p:cNvPicPr>
          <p:nvPr userDrawn="1"/>
        </p:nvPicPr>
        <p:blipFill rotWithShape="1">
          <a:blip r:embed="rId2">
            <a:extLst>
              <a:ext uri="{28A0092B-C50C-407E-A947-70E740481C1C}">
                <a14:useLocalDpi xmlns:a14="http://schemas.microsoft.com/office/drawing/2010/main" val="0"/>
              </a:ext>
            </a:extLst>
          </a:blip>
          <a:srcRect l="-723" r="-723"/>
          <a:stretch/>
        </p:blipFill>
        <p:spPr bwMode="auto">
          <a:xfrm>
            <a:off x="850900" y="6345239"/>
            <a:ext cx="1368000" cy="31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3"/>
          <p:cNvSpPr>
            <a:spLocks noChangeArrowheads="1"/>
          </p:cNvSpPr>
          <p:nvPr userDrawn="1"/>
        </p:nvSpPr>
        <p:spPr bwMode="auto">
          <a:xfrm>
            <a:off x="371083" y="6316662"/>
            <a:ext cx="333768" cy="322569"/>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z="1800"/>
          </a:p>
        </p:txBody>
      </p:sp>
      <p:sp>
        <p:nvSpPr>
          <p:cNvPr id="13" name="TextBox 15"/>
          <p:cNvSpPr>
            <a:spLocks noChangeArrowheads="1"/>
          </p:cNvSpPr>
          <p:nvPr userDrawn="1"/>
        </p:nvSpPr>
        <p:spPr bwMode="auto">
          <a:xfrm>
            <a:off x="285750" y="6330950"/>
            <a:ext cx="504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fld id="{42B6F944-7C2F-4EED-B78F-E7D0B9727085}" type="slidenum">
              <a:rPr lang="zh-CN" altLang="en-US" sz="1200" smtClean="0">
                <a:solidFill>
                  <a:schemeClr val="bg1"/>
                </a:solidFill>
                <a:latin typeface="+mn-ea"/>
                <a:ea typeface="+mn-ea"/>
                <a:cs typeface="Arial Unicode MS" panose="020B0604020202020204" pitchFamily="34" charset="-122"/>
                <a:sym typeface="Arial Unicode MS" panose="020B0604020202020204" pitchFamily="34" charset="-122"/>
              </a:rPr>
              <a:pPr algn="ctr">
                <a:defRPr/>
              </a:pPr>
              <a:t>‹#›</a:t>
            </a:fld>
            <a:r>
              <a:rPr lang="zh-CN" altLang="en-US" sz="1200" dirty="0">
                <a:solidFill>
                  <a:schemeClr val="bg1"/>
                </a:solidFill>
                <a:latin typeface="宋体" panose="02010600030101010101" pitchFamily="2" charset="-122"/>
                <a:ea typeface="Arial Unicode MS" panose="020B0604020202020204" pitchFamily="34" charset="-122"/>
                <a:cs typeface="Arial Unicode MS" panose="020B0604020202020204" pitchFamily="34" charset="-122"/>
                <a:sym typeface="Arial Unicode MS" panose="020B0604020202020204" pitchFamily="34" charset="-122"/>
              </a:rPr>
              <a:t> </a:t>
            </a:r>
          </a:p>
        </p:txBody>
      </p:sp>
      <p:pic>
        <p:nvPicPr>
          <p:cNvPr id="14" name="图片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70409" y="6354763"/>
            <a:ext cx="2590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直接连接符 2"/>
          <p:cNvCxnSpPr>
            <a:cxnSpLocks noChangeShapeType="1"/>
          </p:cNvCxnSpPr>
          <p:nvPr userDrawn="1"/>
        </p:nvCxnSpPr>
        <p:spPr bwMode="auto">
          <a:xfrm>
            <a:off x="0" y="6178550"/>
            <a:ext cx="12192000" cy="0"/>
          </a:xfrm>
          <a:prstGeom prst="line">
            <a:avLst/>
          </a:prstGeom>
          <a:noFill/>
          <a:ln w="12700" algn="ctr">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Content Placeholder 2"/>
          <p:cNvSpPr>
            <a:spLocks noGrp="1"/>
          </p:cNvSpPr>
          <p:nvPr>
            <p:ph sz="half" idx="1"/>
          </p:nvPr>
        </p:nvSpPr>
        <p:spPr>
          <a:xfrm>
            <a:off x="285750" y="1543050"/>
            <a:ext cx="5667376" cy="4562475"/>
          </a:xfrm>
        </p:spPr>
        <p:txBody>
          <a:bodyPr>
            <a:normAutofit/>
          </a:bodyPr>
          <a:lstStyle>
            <a:lvl1pPr marL="0" indent="0">
              <a:buFontTx/>
              <a:buNone/>
              <a:defRPr sz="1800">
                <a:latin typeface="华文仿宋" panose="02010600040101010101" pitchFamily="2" charset="-122"/>
                <a:ea typeface="华文仿宋" panose="02010600040101010101" pitchFamily="2" charset="-122"/>
              </a:defRPr>
            </a:lvl1pPr>
            <a:lvl2pPr>
              <a:defRPr sz="1800">
                <a:latin typeface="华文仿宋" panose="02010600040101010101" pitchFamily="2" charset="-122"/>
                <a:ea typeface="华文仿宋" panose="02010600040101010101" pitchFamily="2" charset="-122"/>
              </a:defRPr>
            </a:lvl2pPr>
            <a:lvl3pPr>
              <a:defRPr sz="1800">
                <a:latin typeface="华文仿宋" panose="02010600040101010101" pitchFamily="2" charset="-122"/>
                <a:ea typeface="华文仿宋" panose="02010600040101010101" pitchFamily="2" charset="-122"/>
              </a:defRPr>
            </a:lvl3pPr>
            <a:lvl4pPr>
              <a:defRPr sz="1800">
                <a:latin typeface="华文仿宋" panose="02010600040101010101" pitchFamily="2" charset="-122"/>
                <a:ea typeface="华文仿宋" panose="02010600040101010101" pitchFamily="2" charset="-122"/>
              </a:defRPr>
            </a:lvl4pPr>
            <a:lvl5pPr>
              <a:defRPr sz="1800">
                <a:latin typeface="华文仿宋" panose="02010600040101010101" pitchFamily="2" charset="-122"/>
                <a:ea typeface="华文仿宋" panose="02010600040101010101" pitchFamily="2" charset="-122"/>
              </a:defRPr>
            </a:lvl5pPr>
          </a:lstStyle>
          <a:p>
            <a:pPr lvl="0"/>
            <a:r>
              <a:rPr lang="zh-CN" altLang="en-US" dirty="0"/>
              <a:t>编辑母版文本样式</a:t>
            </a:r>
          </a:p>
        </p:txBody>
      </p:sp>
      <p:sp>
        <p:nvSpPr>
          <p:cNvPr id="17" name="Content Placeholder 3"/>
          <p:cNvSpPr>
            <a:spLocks noGrp="1"/>
          </p:cNvSpPr>
          <p:nvPr>
            <p:ph sz="half" idx="2"/>
          </p:nvPr>
        </p:nvSpPr>
        <p:spPr>
          <a:xfrm>
            <a:off x="6048375" y="1543050"/>
            <a:ext cx="5812833" cy="4562475"/>
          </a:xfrm>
        </p:spPr>
        <p:txBody>
          <a:bodyPr>
            <a:normAutofit/>
          </a:bodyPr>
          <a:lstStyle>
            <a:lvl1pPr marL="0" indent="0">
              <a:buFontTx/>
              <a:buNone/>
              <a:defRPr sz="1800">
                <a:latin typeface="华文仿宋" panose="02010600040101010101" pitchFamily="2" charset="-122"/>
                <a:ea typeface="华文仿宋" panose="02010600040101010101" pitchFamily="2" charset="-122"/>
              </a:defRPr>
            </a:lvl1pPr>
            <a:lvl2pPr>
              <a:defRPr sz="1800">
                <a:latin typeface="华文仿宋" panose="02010600040101010101" pitchFamily="2" charset="-122"/>
                <a:ea typeface="华文仿宋" panose="02010600040101010101" pitchFamily="2" charset="-122"/>
              </a:defRPr>
            </a:lvl2pPr>
            <a:lvl3pPr>
              <a:defRPr sz="1800">
                <a:latin typeface="华文仿宋" panose="02010600040101010101" pitchFamily="2" charset="-122"/>
                <a:ea typeface="华文仿宋" panose="02010600040101010101" pitchFamily="2" charset="-122"/>
              </a:defRPr>
            </a:lvl3pPr>
            <a:lvl4pPr>
              <a:defRPr sz="1800">
                <a:latin typeface="华文仿宋" panose="02010600040101010101" pitchFamily="2" charset="-122"/>
                <a:ea typeface="华文仿宋" panose="02010600040101010101" pitchFamily="2" charset="-122"/>
              </a:defRPr>
            </a:lvl4pPr>
            <a:lvl5pPr>
              <a:defRPr sz="1800">
                <a:latin typeface="华文仿宋" panose="02010600040101010101" pitchFamily="2" charset="-122"/>
                <a:ea typeface="华文仿宋" panose="02010600040101010101" pitchFamily="2" charset="-122"/>
              </a:defRPr>
            </a:lvl5pPr>
          </a:lstStyle>
          <a:p>
            <a:pPr lvl="0"/>
            <a:r>
              <a:rPr lang="zh-CN" altLang="en-US" dirty="0"/>
              <a:t>编辑母版文本样式</a:t>
            </a:r>
          </a:p>
        </p:txBody>
      </p:sp>
      <p:sp>
        <p:nvSpPr>
          <p:cNvPr id="18" name="Content Placeholder 2"/>
          <p:cNvSpPr>
            <a:spLocks noGrp="1"/>
          </p:cNvSpPr>
          <p:nvPr>
            <p:ph idx="10"/>
          </p:nvPr>
        </p:nvSpPr>
        <p:spPr>
          <a:xfrm>
            <a:off x="285749" y="1074737"/>
            <a:ext cx="11575459" cy="401638"/>
          </a:xfrm>
        </p:spPr>
        <p:txBody>
          <a:bodyPr>
            <a:normAutofit/>
          </a:bodyPr>
          <a:lstStyle>
            <a:lvl1pPr marL="0" indent="0">
              <a:buFontTx/>
              <a:buNone/>
              <a:defRPr sz="2000">
                <a:latin typeface="华文仿宋" panose="02010600040101010101" pitchFamily="2" charset="-122"/>
                <a:ea typeface="华文仿宋" panose="02010600040101010101" pitchFamily="2" charset="-122"/>
              </a:defRPr>
            </a:lvl1pPr>
            <a:lvl2pPr>
              <a:defRPr sz="2000">
                <a:latin typeface="华文仿宋" panose="02010600040101010101" pitchFamily="2" charset="-122"/>
                <a:ea typeface="华文仿宋" panose="02010600040101010101" pitchFamily="2" charset="-122"/>
              </a:defRPr>
            </a:lvl2pPr>
            <a:lvl3pPr>
              <a:defRPr sz="2000">
                <a:latin typeface="华文仿宋" panose="02010600040101010101" pitchFamily="2" charset="-122"/>
                <a:ea typeface="华文仿宋" panose="02010600040101010101" pitchFamily="2" charset="-122"/>
              </a:defRPr>
            </a:lvl3pPr>
            <a:lvl4pPr>
              <a:defRPr sz="2000">
                <a:latin typeface="华文仿宋" panose="02010600040101010101" pitchFamily="2" charset="-122"/>
                <a:ea typeface="华文仿宋" panose="02010600040101010101" pitchFamily="2" charset="-122"/>
              </a:defRPr>
            </a:lvl4pPr>
            <a:lvl5pPr>
              <a:defRPr sz="2000">
                <a:latin typeface="华文仿宋" panose="02010600040101010101" pitchFamily="2" charset="-122"/>
                <a:ea typeface="华文仿宋" panose="02010600040101010101" pitchFamily="2" charset="-122"/>
              </a:defRPr>
            </a:lvl5pPr>
          </a:lstStyle>
          <a:p>
            <a:pPr lvl="0"/>
            <a:r>
              <a:rPr lang="zh-CN" altLang="en-US" dirty="0"/>
              <a:t>编辑母版文本样式</a:t>
            </a:r>
          </a:p>
        </p:txBody>
      </p:sp>
      <p:pic>
        <p:nvPicPr>
          <p:cNvPr id="19" name="Picture 7"/>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329864" y="236539"/>
            <a:ext cx="1531346" cy="47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94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1EF4603-96B9-47FF-AF9A-E39BE42B92AF}" type="datetimeFigureOut">
              <a:rPr lang="zh-CN" altLang="en-US" smtClean="0"/>
              <a:t>2020/5/25</a:t>
            </a:fld>
            <a:endParaRPr lang="zh-CN"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9E98EE9-EA02-40FA-9634-4161DB3837A2}" type="slidenum">
              <a:rPr lang="zh-CN" altLang="en-US" smtClean="0"/>
              <a:t>‹#›</a:t>
            </a:fld>
            <a:endParaRPr lang="zh-CN" altLang="en-US"/>
          </a:p>
        </p:txBody>
      </p:sp>
    </p:spTree>
    <p:extLst>
      <p:ext uri="{BB962C8B-B14F-4D97-AF65-F5344CB8AC3E}">
        <p14:creationId xmlns:p14="http://schemas.microsoft.com/office/powerpoint/2010/main" val="204995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1EF4603-96B9-47FF-AF9A-E39BE42B92AF}" type="datetimeFigureOut">
              <a:rPr lang="zh-CN" altLang="en-US" smtClean="0"/>
              <a:t>2020/5/25</a:t>
            </a:fld>
            <a:endParaRPr lang="zh-CN"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9E98EE9-EA02-40FA-9634-4161DB3837A2}" type="slidenum">
              <a:rPr lang="zh-CN" altLang="en-US" smtClean="0"/>
              <a:t>‹#›</a:t>
            </a:fld>
            <a:endParaRPr lang="zh-CN" altLang="en-US"/>
          </a:p>
        </p:txBody>
      </p:sp>
    </p:spTree>
    <p:extLst>
      <p:ext uri="{BB962C8B-B14F-4D97-AF65-F5344CB8AC3E}">
        <p14:creationId xmlns:p14="http://schemas.microsoft.com/office/powerpoint/2010/main" val="130476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1EF4603-96B9-47FF-AF9A-E39BE42B92AF}" type="datetimeFigureOut">
              <a:rPr lang="zh-CN" altLang="en-US" smtClean="0"/>
              <a:t>2020/5/25</a:t>
            </a:fld>
            <a:endParaRPr lang="zh-CN"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9E98EE9-EA02-40FA-9634-4161DB3837A2}" type="slidenum">
              <a:rPr lang="zh-CN" altLang="en-US" smtClean="0"/>
              <a:t>‹#›</a:t>
            </a:fld>
            <a:endParaRPr lang="zh-CN" altLang="en-US"/>
          </a:p>
        </p:txBody>
      </p:sp>
    </p:spTree>
    <p:extLst>
      <p:ext uri="{BB962C8B-B14F-4D97-AF65-F5344CB8AC3E}">
        <p14:creationId xmlns:p14="http://schemas.microsoft.com/office/powerpoint/2010/main" val="216951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1EF4603-96B9-47FF-AF9A-E39BE42B92AF}" type="datetimeFigureOut">
              <a:rPr lang="zh-CN" altLang="en-US" smtClean="0"/>
              <a:t>2020/5/25</a:t>
            </a:fld>
            <a:endParaRPr lang="zh-CN"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9E98EE9-EA02-40FA-9634-4161DB3837A2}" type="slidenum">
              <a:rPr lang="zh-CN" altLang="en-US" smtClean="0"/>
              <a:t>‹#›</a:t>
            </a:fld>
            <a:endParaRPr lang="zh-CN" altLang="en-US"/>
          </a:p>
        </p:txBody>
      </p:sp>
    </p:spTree>
    <p:extLst>
      <p:ext uri="{BB962C8B-B14F-4D97-AF65-F5344CB8AC3E}">
        <p14:creationId xmlns:p14="http://schemas.microsoft.com/office/powerpoint/2010/main" val="276067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1EF4603-96B9-47FF-AF9A-E39BE42B92AF}" type="datetimeFigureOut">
              <a:rPr lang="zh-CN" altLang="en-US" smtClean="0"/>
              <a:t>2020/5/25</a:t>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9E98EE9-EA02-40FA-9634-4161DB3837A2}" type="slidenum">
              <a:rPr lang="zh-CN" altLang="en-US" smtClean="0"/>
              <a:t>‹#›</a:t>
            </a:fld>
            <a:endParaRPr lang="zh-CN" altLang="en-US"/>
          </a:p>
        </p:txBody>
      </p:sp>
    </p:spTree>
    <p:extLst>
      <p:ext uri="{BB962C8B-B14F-4D97-AF65-F5344CB8AC3E}">
        <p14:creationId xmlns:p14="http://schemas.microsoft.com/office/powerpoint/2010/main" val="415412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1EF4603-96B9-47FF-AF9A-E39BE42B92AF}" type="datetimeFigureOut">
              <a:rPr lang="zh-CN" altLang="en-US" smtClean="0"/>
              <a:t>2020/5/25</a:t>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9E98EE9-EA02-40FA-9634-4161DB3837A2}" type="slidenum">
              <a:rPr lang="zh-CN" altLang="en-US" smtClean="0"/>
              <a:t>‹#›</a:t>
            </a:fld>
            <a:endParaRPr lang="zh-CN" altLang="en-US"/>
          </a:p>
        </p:txBody>
      </p:sp>
    </p:spTree>
    <p:extLst>
      <p:ext uri="{BB962C8B-B14F-4D97-AF65-F5344CB8AC3E}">
        <p14:creationId xmlns:p14="http://schemas.microsoft.com/office/powerpoint/2010/main" val="30634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1698642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6"/>
          <p:cNvSpPr>
            <a:spLocks noGrp="1" noChangeArrowheads="1"/>
          </p:cNvSpPr>
          <p:nvPr>
            <p:ph type="title"/>
          </p:nvPr>
        </p:nvSpPr>
        <p:spPr>
          <a:xfrm>
            <a:off x="4567476" y="2497898"/>
            <a:ext cx="5411586" cy="736954"/>
          </a:xfrm>
        </p:spPr>
        <p:txBody>
          <a:bodyPr>
            <a:normAutofit/>
          </a:bodyPr>
          <a:lstStyle/>
          <a:p>
            <a:r>
              <a:rPr lang="zh-CN" altLang="en-US" sz="4000" dirty="0">
                <a:solidFill>
                  <a:srgbClr val="C00000"/>
                </a:solidFill>
                <a:latin typeface="华文中宋" panose="02010600040101010101" pitchFamily="2" charset="-122"/>
                <a:ea typeface="华文中宋" panose="02010600040101010101" pitchFamily="2" charset="-122"/>
              </a:rPr>
              <a:t>期货公司风险管理简介</a:t>
            </a:r>
          </a:p>
        </p:txBody>
      </p:sp>
      <p:sp>
        <p:nvSpPr>
          <p:cNvPr id="10" name="内容占位符 9"/>
          <p:cNvSpPr>
            <a:spLocks noGrp="1"/>
          </p:cNvSpPr>
          <p:nvPr>
            <p:ph idx="1"/>
          </p:nvPr>
        </p:nvSpPr>
        <p:spPr>
          <a:xfrm>
            <a:off x="4576807" y="3234852"/>
            <a:ext cx="5644342" cy="404088"/>
          </a:xfrm>
        </p:spPr>
        <p:txBody>
          <a:bodyPr>
            <a:normAutofit/>
          </a:bodyPr>
          <a:lstStyle/>
          <a:p>
            <a:pPr marL="0" indent="0">
              <a:buNone/>
            </a:pPr>
            <a:r>
              <a:rPr lang="zh-CN" altLang="en-US" sz="2000" dirty="0">
                <a:latin typeface="华文仿宋" panose="02010600040101010101" pitchFamily="2" charset="-122"/>
                <a:ea typeface="华文仿宋" panose="02010600040101010101" pitchFamily="2" charset="-122"/>
              </a:rPr>
              <a:t>主讲人：朱秋亚</a:t>
            </a:r>
          </a:p>
        </p:txBody>
      </p:sp>
      <p:sp>
        <p:nvSpPr>
          <p:cNvPr id="3" name="文本框 2"/>
          <p:cNvSpPr txBox="1"/>
          <p:nvPr/>
        </p:nvSpPr>
        <p:spPr>
          <a:xfrm>
            <a:off x="4936289" y="6035041"/>
            <a:ext cx="2768138" cy="276999"/>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www.sdfutures.com.cn</a:t>
            </a:r>
            <a:endParaRPr lang="zh-CN" altLang="zh-C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10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风险管理基础</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风险案例</a:t>
            </a:r>
          </a:p>
        </p:txBody>
      </p:sp>
      <p:sp>
        <p:nvSpPr>
          <p:cNvPr id="5" name="文本占位符 4">
            <a:extLst>
              <a:ext uri="{FF2B5EF4-FFF2-40B4-BE49-F238E27FC236}">
                <a16:creationId xmlns:a16="http://schemas.microsoft.com/office/drawing/2014/main" id="{7A203C34-D1B4-4BCF-A4F8-46051598320E}"/>
              </a:ext>
            </a:extLst>
          </p:cNvPr>
          <p:cNvSpPr>
            <a:spLocks noGrp="1"/>
          </p:cNvSpPr>
          <p:nvPr>
            <p:ph type="body" idx="10"/>
          </p:nvPr>
        </p:nvSpPr>
        <p:spPr>
          <a:xfrm>
            <a:off x="285747" y="1067304"/>
            <a:ext cx="3563239" cy="4461626"/>
          </a:xfrm>
        </p:spPr>
        <p:txBody>
          <a:bodyPr/>
          <a:lstStyle/>
          <a:p>
            <a:r>
              <a:rPr lang="zh-CN" altLang="en-US" b="1" dirty="0"/>
              <a:t>德国金属公司</a:t>
            </a:r>
            <a:endParaRPr lang="en-US" altLang="zh-CN" b="1" dirty="0"/>
          </a:p>
          <a:p>
            <a:r>
              <a:rPr lang="zh-CN" altLang="en-US" dirty="0"/>
              <a:t>石油贸易商：签订固定价格的远期合同，通过买入期货进行对冲</a:t>
            </a:r>
            <a:endParaRPr lang="en-US" altLang="zh-CN" dirty="0"/>
          </a:p>
        </p:txBody>
      </p:sp>
      <p:graphicFrame>
        <p:nvGraphicFramePr>
          <p:cNvPr id="6" name="图示 5">
            <a:extLst>
              <a:ext uri="{FF2B5EF4-FFF2-40B4-BE49-F238E27FC236}">
                <a16:creationId xmlns:a16="http://schemas.microsoft.com/office/drawing/2014/main" id="{855CB327-8FC7-4395-9BC6-10682655ABA7}"/>
              </a:ext>
            </a:extLst>
          </p:cNvPr>
          <p:cNvGraphicFramePr/>
          <p:nvPr>
            <p:extLst>
              <p:ext uri="{D42A27DB-BD31-4B8C-83A1-F6EECF244321}">
                <p14:modId xmlns:p14="http://schemas.microsoft.com/office/powerpoint/2010/main" val="2420329027"/>
              </p:ext>
            </p:extLst>
          </p:nvPr>
        </p:nvGraphicFramePr>
        <p:xfrm>
          <a:off x="2032000" y="1423407"/>
          <a:ext cx="8128000" cy="4461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722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p>
        </p:txBody>
      </p:sp>
      <p:sp>
        <p:nvSpPr>
          <p:cNvPr id="3" name="矩形 2"/>
          <p:cNvSpPr/>
          <p:nvPr/>
        </p:nvSpPr>
        <p:spPr>
          <a:xfrm>
            <a:off x="2941147" y="2967335"/>
            <a:ext cx="6309741"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4800"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二、期货公司风险管理</a:t>
            </a:r>
          </a:p>
        </p:txBody>
      </p:sp>
    </p:spTree>
    <p:extLst>
      <p:ext uri="{BB962C8B-B14F-4D97-AF65-F5344CB8AC3E}">
        <p14:creationId xmlns:p14="http://schemas.microsoft.com/office/powerpoint/2010/main" val="2888972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p>
        </p:txBody>
      </p:sp>
      <p:graphicFrame>
        <p:nvGraphicFramePr>
          <p:cNvPr id="5" name="图示 4"/>
          <p:cNvGraphicFramePr/>
          <p:nvPr>
            <p:extLst>
              <p:ext uri="{D42A27DB-BD31-4B8C-83A1-F6EECF244321}">
                <p14:modId xmlns:p14="http://schemas.microsoft.com/office/powerpoint/2010/main" val="2828042639"/>
              </p:ext>
            </p:extLst>
          </p:nvPr>
        </p:nvGraphicFramePr>
        <p:xfrm>
          <a:off x="1710104" y="2009553"/>
          <a:ext cx="8058150" cy="2870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0732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内部控制</a:t>
            </a:r>
          </a:p>
        </p:txBody>
      </p:sp>
      <p:sp>
        <p:nvSpPr>
          <p:cNvPr id="3" name="内容占位符 2"/>
          <p:cNvSpPr>
            <a:spLocks noGrp="1"/>
          </p:cNvSpPr>
          <p:nvPr>
            <p:ph idx="1"/>
          </p:nvPr>
        </p:nvSpPr>
        <p:spPr/>
        <p:txBody>
          <a:bodyPr/>
          <a:lstStyle/>
          <a:p>
            <a:r>
              <a:rPr lang="zh-CN" altLang="en-US" b="1" dirty="0"/>
              <a:t>期货公司法人治理结构</a:t>
            </a:r>
          </a:p>
        </p:txBody>
      </p:sp>
      <p:sp>
        <p:nvSpPr>
          <p:cNvPr id="4" name="文本占位符 3"/>
          <p:cNvSpPr>
            <a:spLocks noGrp="1"/>
          </p:cNvSpPr>
          <p:nvPr>
            <p:ph type="body" idx="10"/>
          </p:nvPr>
        </p:nvSpPr>
        <p:spPr>
          <a:xfrm>
            <a:off x="5706208" y="1839911"/>
            <a:ext cx="5723792" cy="3848712"/>
          </a:xfrm>
        </p:spPr>
        <p:txBody>
          <a:bodyPr>
            <a:normAutofit/>
          </a:bodyPr>
          <a:lstStyle/>
          <a:p>
            <a:pPr marL="285750" indent="-285750">
              <a:lnSpc>
                <a:spcPct val="150000"/>
              </a:lnSpc>
              <a:buFont typeface="Wingdings" panose="05000000000000000000" pitchFamily="2" charset="2"/>
              <a:buChar char="Ø"/>
            </a:pPr>
            <a:r>
              <a:rPr lang="zh-CN" altLang="en-US" dirty="0">
                <a:solidFill>
                  <a:schemeClr val="tx1"/>
                </a:solidFill>
              </a:rPr>
              <a:t>侠义：公司内部股东、董事、监事及经理层之间的关系</a:t>
            </a:r>
            <a:endParaRPr lang="en-US" altLang="zh-CN" dirty="0">
              <a:solidFill>
                <a:schemeClr val="tx1"/>
              </a:solidFill>
            </a:endParaRPr>
          </a:p>
          <a:p>
            <a:pPr marL="285750" indent="-285750">
              <a:lnSpc>
                <a:spcPct val="150000"/>
              </a:lnSpc>
              <a:buFont typeface="Wingdings" panose="05000000000000000000" pitchFamily="2" charset="2"/>
              <a:buChar char="Ø"/>
            </a:pPr>
            <a:r>
              <a:rPr lang="zh-CN" altLang="en-US" dirty="0">
                <a:solidFill>
                  <a:schemeClr val="tx1"/>
                </a:solidFill>
              </a:rPr>
              <a:t>广义：还包括利益相关者（如员工、客户、债权人和社会公众等）之间的关系</a:t>
            </a:r>
            <a:endParaRPr lang="en-US" altLang="zh-CN" dirty="0">
              <a:solidFill>
                <a:schemeClr val="tx1"/>
              </a:solidFill>
            </a:endParaRPr>
          </a:p>
          <a:p>
            <a:pPr marL="285750" indent="-285750">
              <a:lnSpc>
                <a:spcPct val="150000"/>
              </a:lnSpc>
              <a:buFont typeface="Wingdings" panose="05000000000000000000" pitchFamily="2" charset="2"/>
              <a:buChar char="ü"/>
            </a:pPr>
            <a:r>
              <a:rPr lang="zh-CN" altLang="en-US" dirty="0">
                <a:solidFill>
                  <a:schemeClr val="tx1"/>
                </a:solidFill>
              </a:rPr>
              <a:t>公司作为法人，也就是由法律赋予了人格的团体人、实体人，需要有相应的组织体系和管理机构，使之具有决策能力、管理能力，行使权力，承担责任，促使公司法人能有效地活动起来。</a:t>
            </a:r>
            <a:endParaRPr lang="en-US" altLang="zh-CN" dirty="0">
              <a:solidFill>
                <a:schemeClr val="tx1"/>
              </a:solidFill>
            </a:endParaRPr>
          </a:p>
        </p:txBody>
      </p:sp>
      <p:graphicFrame>
        <p:nvGraphicFramePr>
          <p:cNvPr id="5" name="图示 4"/>
          <p:cNvGraphicFramePr/>
          <p:nvPr>
            <p:extLst>
              <p:ext uri="{D42A27DB-BD31-4B8C-83A1-F6EECF244321}">
                <p14:modId xmlns:p14="http://schemas.microsoft.com/office/powerpoint/2010/main" val="3240037055"/>
              </p:ext>
            </p:extLst>
          </p:nvPr>
        </p:nvGraphicFramePr>
        <p:xfrm>
          <a:off x="1089432" y="1476375"/>
          <a:ext cx="5258614" cy="421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1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内部控制</a:t>
            </a:r>
          </a:p>
        </p:txBody>
      </p:sp>
      <p:sp>
        <p:nvSpPr>
          <p:cNvPr id="3" name="内容占位符 2"/>
          <p:cNvSpPr>
            <a:spLocks noGrp="1"/>
          </p:cNvSpPr>
          <p:nvPr>
            <p:ph idx="1"/>
          </p:nvPr>
        </p:nvSpPr>
        <p:spPr/>
        <p:txBody>
          <a:bodyPr/>
          <a:lstStyle/>
          <a:p>
            <a:r>
              <a:rPr lang="zh-CN" altLang="en-US" b="1" dirty="0"/>
              <a:t>期货公司法人治理结构特别要求</a:t>
            </a:r>
          </a:p>
        </p:txBody>
      </p:sp>
      <p:graphicFrame>
        <p:nvGraphicFramePr>
          <p:cNvPr id="5" name="图示 4"/>
          <p:cNvGraphicFramePr/>
          <p:nvPr>
            <p:extLst>
              <p:ext uri="{D42A27DB-BD31-4B8C-83A1-F6EECF244321}">
                <p14:modId xmlns:p14="http://schemas.microsoft.com/office/powerpoint/2010/main" val="2830068385"/>
              </p:ext>
            </p:extLst>
          </p:nvPr>
        </p:nvGraphicFramePr>
        <p:xfrm>
          <a:off x="1710104" y="1476374"/>
          <a:ext cx="9337123" cy="4643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642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内部控制</a:t>
            </a:r>
          </a:p>
        </p:txBody>
      </p:sp>
      <p:pic>
        <p:nvPicPr>
          <p:cNvPr id="10" name="图片 9">
            <a:extLst>
              <a:ext uri="{FF2B5EF4-FFF2-40B4-BE49-F238E27FC236}">
                <a16:creationId xmlns:a16="http://schemas.microsoft.com/office/drawing/2014/main" id="{2B902E49-9B90-4B39-A32F-9C4E3C44074D}"/>
              </a:ext>
            </a:extLst>
          </p:cNvPr>
          <p:cNvPicPr>
            <a:picLocks noChangeAspect="1"/>
          </p:cNvPicPr>
          <p:nvPr/>
        </p:nvPicPr>
        <p:blipFill>
          <a:blip r:embed="rId2"/>
          <a:stretch>
            <a:fillRect/>
          </a:stretch>
        </p:blipFill>
        <p:spPr>
          <a:xfrm>
            <a:off x="2190411" y="1497284"/>
            <a:ext cx="7811177" cy="4633362"/>
          </a:xfrm>
          <a:prstGeom prst="rect">
            <a:avLst/>
          </a:prstGeom>
        </p:spPr>
      </p:pic>
      <p:sp>
        <p:nvSpPr>
          <p:cNvPr id="4" name="内容占位符 2">
            <a:extLst>
              <a:ext uri="{FF2B5EF4-FFF2-40B4-BE49-F238E27FC236}">
                <a16:creationId xmlns:a16="http://schemas.microsoft.com/office/drawing/2014/main" id="{98A012FA-914A-43F5-84BF-AEFCAF5E1CDB}"/>
              </a:ext>
            </a:extLst>
          </p:cNvPr>
          <p:cNvSpPr>
            <a:spLocks noGrp="1"/>
          </p:cNvSpPr>
          <p:nvPr>
            <p:ph idx="1"/>
          </p:nvPr>
        </p:nvSpPr>
        <p:spPr>
          <a:xfrm>
            <a:off x="285749" y="1074737"/>
            <a:ext cx="11575459" cy="401638"/>
          </a:xfrm>
        </p:spPr>
        <p:txBody>
          <a:bodyPr/>
          <a:lstStyle/>
          <a:p>
            <a:r>
              <a:rPr lang="zh-CN" altLang="en-US" b="1" dirty="0"/>
              <a:t>公司组织架构</a:t>
            </a:r>
          </a:p>
        </p:txBody>
      </p:sp>
    </p:spTree>
    <p:extLst>
      <p:ext uri="{BB962C8B-B14F-4D97-AF65-F5344CB8AC3E}">
        <p14:creationId xmlns:p14="http://schemas.microsoft.com/office/powerpoint/2010/main" val="4145650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合规风险</a:t>
            </a:r>
          </a:p>
        </p:txBody>
      </p:sp>
      <p:sp>
        <p:nvSpPr>
          <p:cNvPr id="3" name="内容占位符 2"/>
          <p:cNvSpPr>
            <a:spLocks noGrp="1"/>
          </p:cNvSpPr>
          <p:nvPr>
            <p:ph idx="1"/>
          </p:nvPr>
        </p:nvSpPr>
        <p:spPr>
          <a:xfrm>
            <a:off x="285750" y="1102227"/>
            <a:ext cx="11575459" cy="401638"/>
          </a:xfrm>
        </p:spPr>
        <p:txBody>
          <a:bodyPr/>
          <a:lstStyle/>
          <a:p>
            <a:r>
              <a:rPr lang="zh-CN" altLang="en-US" b="1" dirty="0"/>
              <a:t>什么是合规？</a:t>
            </a:r>
          </a:p>
        </p:txBody>
      </p:sp>
      <p:sp>
        <p:nvSpPr>
          <p:cNvPr id="4" name="文本占位符 3"/>
          <p:cNvSpPr>
            <a:spLocks noGrp="1"/>
          </p:cNvSpPr>
          <p:nvPr>
            <p:ph type="body" idx="10"/>
          </p:nvPr>
        </p:nvSpPr>
        <p:spPr>
          <a:xfrm>
            <a:off x="285750" y="1515228"/>
            <a:ext cx="3141648" cy="4500442"/>
          </a:xfrm>
        </p:spPr>
        <p:txBody>
          <a:bodyPr>
            <a:normAutofit lnSpcReduction="10000"/>
          </a:bodyPr>
          <a:lstStyle/>
          <a:p>
            <a:pPr marL="285750" indent="-285750">
              <a:lnSpc>
                <a:spcPct val="150000"/>
              </a:lnSpc>
              <a:buFont typeface="Wingdings" panose="05000000000000000000" pitchFamily="2" charset="2"/>
              <a:buChar char="Ø"/>
            </a:pPr>
            <a:r>
              <a:rPr lang="zh-CN" altLang="en-US" dirty="0">
                <a:solidFill>
                  <a:schemeClr val="tx1"/>
                </a:solidFill>
              </a:rPr>
              <a:t>全球关于合规的关注最初起源于</a:t>
            </a:r>
            <a:r>
              <a:rPr lang="en-US" altLang="zh-CN" dirty="0">
                <a:solidFill>
                  <a:schemeClr val="tx1"/>
                </a:solidFill>
              </a:rPr>
              <a:t>2005</a:t>
            </a:r>
            <a:r>
              <a:rPr lang="zh-CN" altLang="en-US" dirty="0">
                <a:solidFill>
                  <a:schemeClr val="tx1"/>
                </a:solidFill>
              </a:rPr>
              <a:t>年巴塞尔委员会对银行合规风险的表述最具代表性：合规风险是指，因未能遵守</a:t>
            </a:r>
            <a:r>
              <a:rPr lang="zh-CN" altLang="en-US" dirty="0">
                <a:solidFill>
                  <a:srgbClr val="FF0000"/>
                </a:solidFill>
              </a:rPr>
              <a:t>法律、监管规定、规则、自律组织</a:t>
            </a:r>
            <a:r>
              <a:rPr lang="zh-CN" altLang="en-US" dirty="0">
                <a:solidFill>
                  <a:schemeClr val="tx1"/>
                </a:solidFill>
              </a:rPr>
              <a:t>制定的有关准则（统称为“合规法律、规则和准则”）而可能遭受</a:t>
            </a:r>
            <a:r>
              <a:rPr lang="zh-CN" altLang="en-US" dirty="0">
                <a:solidFill>
                  <a:srgbClr val="FF0000"/>
                </a:solidFill>
              </a:rPr>
              <a:t>法律制裁或监管处罚、重大财务损失或声誉损失</a:t>
            </a:r>
            <a:r>
              <a:rPr lang="zh-CN" altLang="en-US" dirty="0">
                <a:solidFill>
                  <a:schemeClr val="tx1"/>
                </a:solidFill>
              </a:rPr>
              <a:t>。</a:t>
            </a:r>
            <a:endParaRPr lang="en-US" altLang="zh-CN" dirty="0">
              <a:solidFill>
                <a:schemeClr val="tx1"/>
              </a:solidFill>
            </a:endParaRPr>
          </a:p>
        </p:txBody>
      </p:sp>
      <p:sp>
        <p:nvSpPr>
          <p:cNvPr id="6" name="自由: 形状 27">
            <a:extLst>
              <a:ext uri="{FF2B5EF4-FFF2-40B4-BE49-F238E27FC236}">
                <a16:creationId xmlns:a16="http://schemas.microsoft.com/office/drawing/2014/main" id="{7D761A6C-48AA-4470-8FB4-1CD80927E432}"/>
              </a:ext>
            </a:extLst>
          </p:cNvPr>
          <p:cNvSpPr/>
          <p:nvPr/>
        </p:nvSpPr>
        <p:spPr>
          <a:xfrm rot="20027466" flipH="1">
            <a:off x="6660712" y="3421609"/>
            <a:ext cx="1734277" cy="1050897"/>
          </a:xfrm>
          <a:custGeom>
            <a:avLst/>
            <a:gdLst>
              <a:gd name="connsiteX0" fmla="*/ 0 w 4129329"/>
              <a:gd name="connsiteY0" fmla="*/ 0 h 772805"/>
              <a:gd name="connsiteX1" fmla="*/ 655329 w 4129329"/>
              <a:gd name="connsiteY1" fmla="*/ 0 h 772805"/>
              <a:gd name="connsiteX2" fmla="*/ 694287 w 4129329"/>
              <a:gd name="connsiteY2" fmla="*/ 24633 h 772805"/>
              <a:gd name="connsiteX3" fmla="*/ 1988648 w 4129329"/>
              <a:gd name="connsiteY3" fmla="*/ 260822 h 772805"/>
              <a:gd name="connsiteX4" fmla="*/ 3283009 w 4129329"/>
              <a:gd name="connsiteY4" fmla="*/ 24633 h 772805"/>
              <a:gd name="connsiteX5" fmla="*/ 3321968 w 4129329"/>
              <a:gd name="connsiteY5" fmla="*/ 0 h 772805"/>
              <a:gd name="connsiteX6" fmla="*/ 4129329 w 4129329"/>
              <a:gd name="connsiteY6" fmla="*/ 0 h 772805"/>
              <a:gd name="connsiteX7" fmla="*/ 4129329 w 4129329"/>
              <a:gd name="connsiteY7" fmla="*/ 772805 h 772805"/>
              <a:gd name="connsiteX8" fmla="*/ 3394602 w 4129329"/>
              <a:gd name="connsiteY8" fmla="*/ 772805 h 772805"/>
              <a:gd name="connsiteX9" fmla="*/ 3283009 w 4129329"/>
              <a:gd name="connsiteY9" fmla="*/ 702246 h 772805"/>
              <a:gd name="connsiteX10" fmla="*/ 1988648 w 4129329"/>
              <a:gd name="connsiteY10" fmla="*/ 466057 h 772805"/>
              <a:gd name="connsiteX11" fmla="*/ 694287 w 4129329"/>
              <a:gd name="connsiteY11" fmla="*/ 702246 h 772805"/>
              <a:gd name="connsiteX12" fmla="*/ 582694 w 4129329"/>
              <a:gd name="connsiteY12" fmla="*/ 772805 h 772805"/>
              <a:gd name="connsiteX13" fmla="*/ 0 w 4129329"/>
              <a:gd name="connsiteY13" fmla="*/ 772805 h 77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29329" h="772805">
                <a:moveTo>
                  <a:pt x="0" y="0"/>
                </a:moveTo>
                <a:lnTo>
                  <a:pt x="655329" y="0"/>
                </a:lnTo>
                <a:lnTo>
                  <a:pt x="694287" y="24633"/>
                </a:lnTo>
                <a:cubicBezTo>
                  <a:pt x="974800" y="167133"/>
                  <a:pt x="1449844" y="260822"/>
                  <a:pt x="1988648" y="260822"/>
                </a:cubicBezTo>
                <a:cubicBezTo>
                  <a:pt x="2527453" y="260822"/>
                  <a:pt x="3002496" y="167133"/>
                  <a:pt x="3283009" y="24633"/>
                </a:cubicBezTo>
                <a:lnTo>
                  <a:pt x="3321968" y="0"/>
                </a:lnTo>
                <a:lnTo>
                  <a:pt x="4129329" y="0"/>
                </a:lnTo>
                <a:lnTo>
                  <a:pt x="4129329" y="772805"/>
                </a:lnTo>
                <a:lnTo>
                  <a:pt x="3394602" y="772805"/>
                </a:lnTo>
                <a:lnTo>
                  <a:pt x="3283009" y="702246"/>
                </a:lnTo>
                <a:cubicBezTo>
                  <a:pt x="3002496" y="559747"/>
                  <a:pt x="2527453" y="466057"/>
                  <a:pt x="1988648" y="466057"/>
                </a:cubicBezTo>
                <a:cubicBezTo>
                  <a:pt x="1449844" y="466057"/>
                  <a:pt x="974800" y="559747"/>
                  <a:pt x="694287" y="702246"/>
                </a:cubicBezTo>
                <a:lnTo>
                  <a:pt x="582694" y="772805"/>
                </a:lnTo>
                <a:lnTo>
                  <a:pt x="0" y="772805"/>
                </a:lnTo>
                <a:close/>
              </a:path>
            </a:pathLst>
          </a:custGeom>
          <a:solidFill>
            <a:srgbClr val="BE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自由: 形状 18">
            <a:extLst>
              <a:ext uri="{FF2B5EF4-FFF2-40B4-BE49-F238E27FC236}">
                <a16:creationId xmlns:a16="http://schemas.microsoft.com/office/drawing/2014/main" id="{3712894D-9C77-4DBE-AA96-C818E2EF57E5}"/>
              </a:ext>
            </a:extLst>
          </p:cNvPr>
          <p:cNvSpPr/>
          <p:nvPr/>
        </p:nvSpPr>
        <p:spPr>
          <a:xfrm rot="1736795">
            <a:off x="4752055" y="3434934"/>
            <a:ext cx="1734277" cy="1050897"/>
          </a:xfrm>
          <a:custGeom>
            <a:avLst/>
            <a:gdLst>
              <a:gd name="connsiteX0" fmla="*/ 0 w 4129329"/>
              <a:gd name="connsiteY0" fmla="*/ 0 h 772805"/>
              <a:gd name="connsiteX1" fmla="*/ 655329 w 4129329"/>
              <a:gd name="connsiteY1" fmla="*/ 0 h 772805"/>
              <a:gd name="connsiteX2" fmla="*/ 694287 w 4129329"/>
              <a:gd name="connsiteY2" fmla="*/ 24633 h 772805"/>
              <a:gd name="connsiteX3" fmla="*/ 1988648 w 4129329"/>
              <a:gd name="connsiteY3" fmla="*/ 260822 h 772805"/>
              <a:gd name="connsiteX4" fmla="*/ 3283009 w 4129329"/>
              <a:gd name="connsiteY4" fmla="*/ 24633 h 772805"/>
              <a:gd name="connsiteX5" fmla="*/ 3321968 w 4129329"/>
              <a:gd name="connsiteY5" fmla="*/ 0 h 772805"/>
              <a:gd name="connsiteX6" fmla="*/ 4129329 w 4129329"/>
              <a:gd name="connsiteY6" fmla="*/ 0 h 772805"/>
              <a:gd name="connsiteX7" fmla="*/ 4129329 w 4129329"/>
              <a:gd name="connsiteY7" fmla="*/ 772805 h 772805"/>
              <a:gd name="connsiteX8" fmla="*/ 3394602 w 4129329"/>
              <a:gd name="connsiteY8" fmla="*/ 772805 h 772805"/>
              <a:gd name="connsiteX9" fmla="*/ 3283009 w 4129329"/>
              <a:gd name="connsiteY9" fmla="*/ 702246 h 772805"/>
              <a:gd name="connsiteX10" fmla="*/ 1988648 w 4129329"/>
              <a:gd name="connsiteY10" fmla="*/ 466057 h 772805"/>
              <a:gd name="connsiteX11" fmla="*/ 694287 w 4129329"/>
              <a:gd name="connsiteY11" fmla="*/ 702246 h 772805"/>
              <a:gd name="connsiteX12" fmla="*/ 582694 w 4129329"/>
              <a:gd name="connsiteY12" fmla="*/ 772805 h 772805"/>
              <a:gd name="connsiteX13" fmla="*/ 0 w 4129329"/>
              <a:gd name="connsiteY13" fmla="*/ 772805 h 77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29329" h="772805">
                <a:moveTo>
                  <a:pt x="0" y="0"/>
                </a:moveTo>
                <a:lnTo>
                  <a:pt x="655329" y="0"/>
                </a:lnTo>
                <a:lnTo>
                  <a:pt x="694287" y="24633"/>
                </a:lnTo>
                <a:cubicBezTo>
                  <a:pt x="974800" y="167133"/>
                  <a:pt x="1449844" y="260822"/>
                  <a:pt x="1988648" y="260822"/>
                </a:cubicBezTo>
                <a:cubicBezTo>
                  <a:pt x="2527453" y="260822"/>
                  <a:pt x="3002496" y="167133"/>
                  <a:pt x="3283009" y="24633"/>
                </a:cubicBezTo>
                <a:lnTo>
                  <a:pt x="3321968" y="0"/>
                </a:lnTo>
                <a:lnTo>
                  <a:pt x="4129329" y="0"/>
                </a:lnTo>
                <a:lnTo>
                  <a:pt x="4129329" y="772805"/>
                </a:lnTo>
                <a:lnTo>
                  <a:pt x="3394602" y="772805"/>
                </a:lnTo>
                <a:lnTo>
                  <a:pt x="3283009" y="702246"/>
                </a:lnTo>
                <a:cubicBezTo>
                  <a:pt x="3002496" y="559747"/>
                  <a:pt x="2527453" y="466057"/>
                  <a:pt x="1988648" y="466057"/>
                </a:cubicBezTo>
                <a:cubicBezTo>
                  <a:pt x="1449844" y="466057"/>
                  <a:pt x="974800" y="559747"/>
                  <a:pt x="694287" y="702246"/>
                </a:cubicBezTo>
                <a:lnTo>
                  <a:pt x="582694" y="772805"/>
                </a:lnTo>
                <a:lnTo>
                  <a:pt x="0" y="772805"/>
                </a:lnTo>
                <a:close/>
              </a:path>
            </a:pathLst>
          </a:custGeom>
          <a:solidFill>
            <a:srgbClr val="BE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淘宝店chenying0907出品 1">
            <a:extLst>
              <a:ext uri="{FF2B5EF4-FFF2-40B4-BE49-F238E27FC236}">
                <a16:creationId xmlns:a16="http://schemas.microsoft.com/office/drawing/2014/main" id="{1F58ABEE-4397-4175-BB6E-87A57F5D5817}"/>
              </a:ext>
            </a:extLst>
          </p:cNvPr>
          <p:cNvGrpSpPr/>
          <p:nvPr/>
        </p:nvGrpSpPr>
        <p:grpSpPr>
          <a:xfrm>
            <a:off x="3843811" y="2616370"/>
            <a:ext cx="1537475" cy="1537475"/>
            <a:chOff x="304800" y="673100"/>
            <a:chExt cx="4000500" cy="4000500"/>
          </a:xfrm>
          <a:effectLst>
            <a:outerShdw blurRad="444500" dist="254000" dir="6840000" algn="tr" rotWithShape="0">
              <a:prstClr val="black">
                <a:alpha val="50000"/>
              </a:prstClr>
            </a:outerShdw>
          </a:effectLst>
        </p:grpSpPr>
        <p:sp>
          <p:nvSpPr>
            <p:cNvPr id="9" name="同心圆 18">
              <a:extLst>
                <a:ext uri="{FF2B5EF4-FFF2-40B4-BE49-F238E27FC236}">
                  <a16:creationId xmlns:a16="http://schemas.microsoft.com/office/drawing/2014/main" id="{EDA0BA71-85C6-43EA-85CF-56F208E607B9}"/>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sp>
          <p:nvSpPr>
            <p:cNvPr id="10" name="淘宝店chenying0907出品 3">
              <a:extLst>
                <a:ext uri="{FF2B5EF4-FFF2-40B4-BE49-F238E27FC236}">
                  <a16:creationId xmlns:a16="http://schemas.microsoft.com/office/drawing/2014/main" id="{A847099F-6683-48F4-82AE-7B95C0A80712}"/>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grpSp>
      <p:grpSp>
        <p:nvGrpSpPr>
          <p:cNvPr id="11" name="淘宝店chenying0907出品 4">
            <a:extLst>
              <a:ext uri="{FF2B5EF4-FFF2-40B4-BE49-F238E27FC236}">
                <a16:creationId xmlns:a16="http://schemas.microsoft.com/office/drawing/2014/main" id="{279923D7-177E-494D-A05E-E256B6C2150B}"/>
              </a:ext>
            </a:extLst>
          </p:cNvPr>
          <p:cNvGrpSpPr/>
          <p:nvPr/>
        </p:nvGrpSpPr>
        <p:grpSpPr>
          <a:xfrm>
            <a:off x="5804807" y="3645854"/>
            <a:ext cx="1537475" cy="1537475"/>
            <a:chOff x="304800" y="673100"/>
            <a:chExt cx="4000500" cy="4000500"/>
          </a:xfrm>
          <a:effectLst>
            <a:outerShdw blurRad="444500" dist="254000" dir="6840000" algn="tr" rotWithShape="0">
              <a:prstClr val="black">
                <a:alpha val="50000"/>
              </a:prstClr>
            </a:outerShdw>
          </a:effectLst>
        </p:grpSpPr>
        <p:sp>
          <p:nvSpPr>
            <p:cNvPr id="12" name="同心圆 18">
              <a:extLst>
                <a:ext uri="{FF2B5EF4-FFF2-40B4-BE49-F238E27FC236}">
                  <a16:creationId xmlns:a16="http://schemas.microsoft.com/office/drawing/2014/main" id="{42891982-B893-4C27-9C3A-9B8D2108C43E}"/>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sp>
          <p:nvSpPr>
            <p:cNvPr id="13" name="淘宝店chenying0907出品 6">
              <a:extLst>
                <a:ext uri="{FF2B5EF4-FFF2-40B4-BE49-F238E27FC236}">
                  <a16:creationId xmlns:a16="http://schemas.microsoft.com/office/drawing/2014/main" id="{5106C464-0E9C-4F35-B867-A17D33690B3C}"/>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grpSp>
      <p:sp>
        <p:nvSpPr>
          <p:cNvPr id="14" name="自由: 形状 20">
            <a:extLst>
              <a:ext uri="{FF2B5EF4-FFF2-40B4-BE49-F238E27FC236}">
                <a16:creationId xmlns:a16="http://schemas.microsoft.com/office/drawing/2014/main" id="{4887069E-7D92-4900-910E-25520A4F324A}"/>
              </a:ext>
            </a:extLst>
          </p:cNvPr>
          <p:cNvSpPr/>
          <p:nvPr/>
        </p:nvSpPr>
        <p:spPr>
          <a:xfrm rot="1736795">
            <a:off x="8704210" y="3462641"/>
            <a:ext cx="1734277" cy="1050897"/>
          </a:xfrm>
          <a:custGeom>
            <a:avLst/>
            <a:gdLst>
              <a:gd name="connsiteX0" fmla="*/ 0 w 4129329"/>
              <a:gd name="connsiteY0" fmla="*/ 0 h 772805"/>
              <a:gd name="connsiteX1" fmla="*/ 655329 w 4129329"/>
              <a:gd name="connsiteY1" fmla="*/ 0 h 772805"/>
              <a:gd name="connsiteX2" fmla="*/ 694287 w 4129329"/>
              <a:gd name="connsiteY2" fmla="*/ 24633 h 772805"/>
              <a:gd name="connsiteX3" fmla="*/ 1988648 w 4129329"/>
              <a:gd name="connsiteY3" fmla="*/ 260822 h 772805"/>
              <a:gd name="connsiteX4" fmla="*/ 3283009 w 4129329"/>
              <a:gd name="connsiteY4" fmla="*/ 24633 h 772805"/>
              <a:gd name="connsiteX5" fmla="*/ 3321968 w 4129329"/>
              <a:gd name="connsiteY5" fmla="*/ 0 h 772805"/>
              <a:gd name="connsiteX6" fmla="*/ 4129329 w 4129329"/>
              <a:gd name="connsiteY6" fmla="*/ 0 h 772805"/>
              <a:gd name="connsiteX7" fmla="*/ 4129329 w 4129329"/>
              <a:gd name="connsiteY7" fmla="*/ 772805 h 772805"/>
              <a:gd name="connsiteX8" fmla="*/ 3394602 w 4129329"/>
              <a:gd name="connsiteY8" fmla="*/ 772805 h 772805"/>
              <a:gd name="connsiteX9" fmla="*/ 3283009 w 4129329"/>
              <a:gd name="connsiteY9" fmla="*/ 702246 h 772805"/>
              <a:gd name="connsiteX10" fmla="*/ 1988648 w 4129329"/>
              <a:gd name="connsiteY10" fmla="*/ 466057 h 772805"/>
              <a:gd name="connsiteX11" fmla="*/ 694287 w 4129329"/>
              <a:gd name="connsiteY11" fmla="*/ 702246 h 772805"/>
              <a:gd name="connsiteX12" fmla="*/ 582694 w 4129329"/>
              <a:gd name="connsiteY12" fmla="*/ 772805 h 772805"/>
              <a:gd name="connsiteX13" fmla="*/ 0 w 4129329"/>
              <a:gd name="connsiteY13" fmla="*/ 772805 h 77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29329" h="772805">
                <a:moveTo>
                  <a:pt x="0" y="0"/>
                </a:moveTo>
                <a:lnTo>
                  <a:pt x="655329" y="0"/>
                </a:lnTo>
                <a:lnTo>
                  <a:pt x="694287" y="24633"/>
                </a:lnTo>
                <a:cubicBezTo>
                  <a:pt x="974800" y="167133"/>
                  <a:pt x="1449844" y="260822"/>
                  <a:pt x="1988648" y="260822"/>
                </a:cubicBezTo>
                <a:cubicBezTo>
                  <a:pt x="2527453" y="260822"/>
                  <a:pt x="3002496" y="167133"/>
                  <a:pt x="3283009" y="24633"/>
                </a:cubicBezTo>
                <a:lnTo>
                  <a:pt x="3321968" y="0"/>
                </a:lnTo>
                <a:lnTo>
                  <a:pt x="4129329" y="0"/>
                </a:lnTo>
                <a:lnTo>
                  <a:pt x="4129329" y="772805"/>
                </a:lnTo>
                <a:lnTo>
                  <a:pt x="3394602" y="772805"/>
                </a:lnTo>
                <a:lnTo>
                  <a:pt x="3283009" y="702246"/>
                </a:lnTo>
                <a:cubicBezTo>
                  <a:pt x="3002496" y="559747"/>
                  <a:pt x="2527453" y="466057"/>
                  <a:pt x="1988648" y="466057"/>
                </a:cubicBezTo>
                <a:cubicBezTo>
                  <a:pt x="1449844" y="466057"/>
                  <a:pt x="974800" y="559747"/>
                  <a:pt x="694287" y="702246"/>
                </a:cubicBezTo>
                <a:lnTo>
                  <a:pt x="582694" y="772805"/>
                </a:lnTo>
                <a:lnTo>
                  <a:pt x="0" y="772805"/>
                </a:lnTo>
                <a:close/>
              </a:path>
            </a:pathLst>
          </a:custGeom>
          <a:solidFill>
            <a:srgbClr val="BE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淘宝店chenying0907出品 21">
            <a:extLst>
              <a:ext uri="{FF2B5EF4-FFF2-40B4-BE49-F238E27FC236}">
                <a16:creationId xmlns:a16="http://schemas.microsoft.com/office/drawing/2014/main" id="{4D328AFC-9388-4A34-B20A-C433497F6544}"/>
              </a:ext>
            </a:extLst>
          </p:cNvPr>
          <p:cNvGrpSpPr/>
          <p:nvPr/>
        </p:nvGrpSpPr>
        <p:grpSpPr>
          <a:xfrm>
            <a:off x="7789490" y="2648578"/>
            <a:ext cx="1537475" cy="1537475"/>
            <a:chOff x="304800" y="673100"/>
            <a:chExt cx="4000500" cy="4000500"/>
          </a:xfrm>
          <a:effectLst>
            <a:outerShdw blurRad="444500" dist="254000" dir="6840000" algn="tr" rotWithShape="0">
              <a:prstClr val="black">
                <a:alpha val="50000"/>
              </a:prstClr>
            </a:outerShdw>
          </a:effectLst>
        </p:grpSpPr>
        <p:sp>
          <p:nvSpPr>
            <p:cNvPr id="16" name="同心圆 18">
              <a:extLst>
                <a:ext uri="{FF2B5EF4-FFF2-40B4-BE49-F238E27FC236}">
                  <a16:creationId xmlns:a16="http://schemas.microsoft.com/office/drawing/2014/main" id="{5D7F9E5C-D493-4CDD-90C6-D5F44A4227AD}"/>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sp>
          <p:nvSpPr>
            <p:cNvPr id="17" name="淘宝店chenying0907出品 23">
              <a:extLst>
                <a:ext uri="{FF2B5EF4-FFF2-40B4-BE49-F238E27FC236}">
                  <a16:creationId xmlns:a16="http://schemas.microsoft.com/office/drawing/2014/main" id="{B1870CBC-49E1-4635-87CA-49CC9DA0955A}"/>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grpSp>
      <p:grpSp>
        <p:nvGrpSpPr>
          <p:cNvPr id="18" name="淘宝店chenying0907出品 24">
            <a:extLst>
              <a:ext uri="{FF2B5EF4-FFF2-40B4-BE49-F238E27FC236}">
                <a16:creationId xmlns:a16="http://schemas.microsoft.com/office/drawing/2014/main" id="{C8D0C881-810D-4918-BFCE-BA0CCA654666}"/>
              </a:ext>
            </a:extLst>
          </p:cNvPr>
          <p:cNvGrpSpPr/>
          <p:nvPr/>
        </p:nvGrpSpPr>
        <p:grpSpPr>
          <a:xfrm>
            <a:off x="9756962" y="3673561"/>
            <a:ext cx="1537475" cy="1537475"/>
            <a:chOff x="304800" y="673100"/>
            <a:chExt cx="4000500" cy="4000500"/>
          </a:xfrm>
          <a:effectLst>
            <a:outerShdw blurRad="444500" dist="254000" dir="6840000" algn="tr" rotWithShape="0">
              <a:prstClr val="black">
                <a:alpha val="50000"/>
              </a:prstClr>
            </a:outerShdw>
          </a:effectLst>
        </p:grpSpPr>
        <p:sp>
          <p:nvSpPr>
            <p:cNvPr id="19" name="同心圆 18">
              <a:extLst>
                <a:ext uri="{FF2B5EF4-FFF2-40B4-BE49-F238E27FC236}">
                  <a16:creationId xmlns:a16="http://schemas.microsoft.com/office/drawing/2014/main" id="{AF165210-4029-4F8D-8871-8F97847F6FD8}"/>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sp>
          <p:nvSpPr>
            <p:cNvPr id="20" name="淘宝店chenying0907出品 26">
              <a:extLst>
                <a:ext uri="{FF2B5EF4-FFF2-40B4-BE49-F238E27FC236}">
                  <a16:creationId xmlns:a16="http://schemas.microsoft.com/office/drawing/2014/main" id="{E6F6AA05-1E93-417C-BE7B-548C537F4E93}"/>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grpSp>
      <p:sp>
        <p:nvSpPr>
          <p:cNvPr id="21" name="淘宝店chenying0907出品 28">
            <a:extLst>
              <a:ext uri="{FF2B5EF4-FFF2-40B4-BE49-F238E27FC236}">
                <a16:creationId xmlns:a16="http://schemas.microsoft.com/office/drawing/2014/main" id="{52A02EA2-EB0E-4D2C-87D5-9517A6462D3E}"/>
              </a:ext>
            </a:extLst>
          </p:cNvPr>
          <p:cNvSpPr/>
          <p:nvPr/>
        </p:nvSpPr>
        <p:spPr>
          <a:xfrm>
            <a:off x="3208600" y="4108350"/>
            <a:ext cx="2286015" cy="1015663"/>
          </a:xfrm>
          <a:prstGeom prst="rect">
            <a:avLst/>
          </a:prstGeom>
        </p:spPr>
        <p:txBody>
          <a:bodyPr wrap="square">
            <a:spAutoFit/>
          </a:bodyPr>
          <a:lstStyle/>
          <a:p>
            <a:pPr algn="just"/>
            <a:r>
              <a:rPr lang="zh-CN" altLang="en-US" sz="1000" b="1" dirty="0">
                <a:solidFill>
                  <a:schemeClr val="accent1">
                    <a:lumMod val="75000"/>
                  </a:schemeClr>
                </a:solidFill>
                <a:latin typeface="华文中宋" panose="02010600040101010101" pitchFamily="2" charset="-122"/>
                <a:ea typeface="华文中宋" panose="02010600040101010101" pitchFamily="2" charset="-122"/>
              </a:rPr>
              <a:t>*</a:t>
            </a:r>
            <a:r>
              <a:rPr lang="zh-CN" altLang="en-US" sz="1000" dirty="0">
                <a:latin typeface="华文中宋" panose="02010600040101010101" pitchFamily="2" charset="-122"/>
                <a:ea typeface="华文中宋" panose="02010600040101010101" pitchFamily="2" charset="-122"/>
              </a:rPr>
              <a:t>  </a:t>
            </a:r>
            <a:r>
              <a:rPr lang="zh-CN" altLang="en-US" sz="1200" dirty="0">
                <a:latin typeface="华文中宋" panose="02010600040101010101" pitchFamily="2" charset="-122"/>
                <a:ea typeface="华文中宋" panose="02010600040101010101" pitchFamily="2" charset="-122"/>
              </a:rPr>
              <a:t>建立健全合规架构；</a:t>
            </a:r>
          </a:p>
          <a:p>
            <a:pPr algn="just"/>
            <a:r>
              <a:rPr lang="zh-CN" altLang="en-US" sz="1200" b="1" dirty="0">
                <a:solidFill>
                  <a:schemeClr val="accent1">
                    <a:lumMod val="75000"/>
                  </a:schemeClr>
                </a:solidFill>
                <a:latin typeface="华文中宋" panose="02010600040101010101" pitchFamily="2" charset="-122"/>
                <a:ea typeface="华文中宋" panose="02010600040101010101" pitchFamily="2" charset="-122"/>
              </a:rPr>
              <a:t>*</a:t>
            </a:r>
            <a:r>
              <a:rPr lang="zh-CN" altLang="en-US" sz="1200" dirty="0">
                <a:latin typeface="华文中宋" panose="02010600040101010101" pitchFamily="2" charset="-122"/>
                <a:ea typeface="华文中宋" panose="02010600040101010101" pitchFamily="2" charset="-122"/>
              </a:rPr>
              <a:t> 为首席风险官履职提供保障；</a:t>
            </a:r>
          </a:p>
          <a:p>
            <a:pPr algn="just"/>
            <a:r>
              <a:rPr lang="zh-CN" altLang="en-US" sz="1200" b="1" dirty="0">
                <a:solidFill>
                  <a:schemeClr val="accent1">
                    <a:lumMod val="75000"/>
                  </a:schemeClr>
                </a:solidFill>
                <a:latin typeface="华文中宋" panose="02010600040101010101" pitchFamily="2" charset="-122"/>
                <a:ea typeface="华文中宋" panose="02010600040101010101" pitchFamily="2" charset="-122"/>
              </a:rPr>
              <a:t>*</a:t>
            </a:r>
            <a:r>
              <a:rPr lang="zh-CN" altLang="en-US" sz="1200" dirty="0">
                <a:solidFill>
                  <a:schemeClr val="accent1">
                    <a:lumMod val="75000"/>
                  </a:schemeClr>
                </a:solidFill>
                <a:latin typeface="华文中宋" panose="02010600040101010101" pitchFamily="2" charset="-122"/>
                <a:ea typeface="华文中宋" panose="02010600040101010101" pitchFamily="2" charset="-122"/>
              </a:rPr>
              <a:t> </a:t>
            </a:r>
            <a:r>
              <a:rPr lang="zh-CN" altLang="en-US" sz="1200" dirty="0">
                <a:latin typeface="华文中宋" panose="02010600040101010101" pitchFamily="2" charset="-122"/>
                <a:ea typeface="华文中宋" panose="02010600040101010101" pitchFamily="2" charset="-122"/>
              </a:rPr>
              <a:t>对公司高级管理人员进行责 </a:t>
            </a:r>
            <a:endParaRPr lang="en-US" altLang="zh-CN" sz="1200" dirty="0">
              <a:latin typeface="华文中宋" panose="02010600040101010101" pitchFamily="2" charset="-122"/>
              <a:ea typeface="华文中宋" panose="02010600040101010101" pitchFamily="2" charset="-122"/>
            </a:endParaRPr>
          </a:p>
          <a:p>
            <a:pPr algn="just"/>
            <a:r>
              <a:rPr lang="zh-CN" altLang="en-US" sz="1200" dirty="0">
                <a:latin typeface="华文中宋" panose="02010600040101010101" pitchFamily="2" charset="-122"/>
                <a:ea typeface="华文中宋" panose="02010600040101010101" pitchFamily="2" charset="-122"/>
              </a:rPr>
              <a:t>  任追究。</a:t>
            </a:r>
          </a:p>
          <a:p>
            <a:endParaRPr lang="zh-CN" altLang="en-US" sz="1200" b="1" dirty="0">
              <a:solidFill>
                <a:srgbClr val="BE0000"/>
              </a:solidFill>
              <a:latin typeface="+mj-ea"/>
            </a:endParaRPr>
          </a:p>
        </p:txBody>
      </p:sp>
      <p:sp>
        <p:nvSpPr>
          <p:cNvPr id="22" name="淘宝店chenying0907出品 29">
            <a:extLst>
              <a:ext uri="{FF2B5EF4-FFF2-40B4-BE49-F238E27FC236}">
                <a16:creationId xmlns:a16="http://schemas.microsoft.com/office/drawing/2014/main" id="{05652804-8ABC-4C77-985A-22F0CBF43C53}"/>
              </a:ext>
            </a:extLst>
          </p:cNvPr>
          <p:cNvSpPr/>
          <p:nvPr/>
        </p:nvSpPr>
        <p:spPr>
          <a:xfrm>
            <a:off x="7242098" y="4441197"/>
            <a:ext cx="2786082" cy="1384995"/>
          </a:xfrm>
          <a:prstGeom prst="rect">
            <a:avLst/>
          </a:prstGeom>
        </p:spPr>
        <p:txBody>
          <a:bodyPr wrap="square">
            <a:spAutoFit/>
          </a:bodyPr>
          <a:lstStyle/>
          <a:p>
            <a:r>
              <a:rPr lang="zh-CN" altLang="en-US" sz="1000" b="1" dirty="0">
                <a:solidFill>
                  <a:schemeClr val="accent1">
                    <a:lumMod val="75000"/>
                  </a:schemeClr>
                </a:solidFill>
                <a:latin typeface="华文中宋" panose="02010600040101010101" pitchFamily="2" charset="-122"/>
                <a:ea typeface="华文中宋" panose="02010600040101010101" pitchFamily="2" charset="-122"/>
              </a:rPr>
              <a:t>*</a:t>
            </a:r>
            <a:r>
              <a:rPr lang="zh-CN" altLang="en-US" sz="1000" b="1" dirty="0">
                <a:latin typeface="华文中宋" panose="02010600040101010101" pitchFamily="2" charset="-122"/>
                <a:ea typeface="华文中宋" panose="02010600040101010101" pitchFamily="2" charset="-122"/>
              </a:rPr>
              <a:t>  </a:t>
            </a:r>
            <a:r>
              <a:rPr lang="zh-CN" altLang="zh-CN" sz="1200" dirty="0">
                <a:latin typeface="华文中宋" panose="02010600040101010101" pitchFamily="2" charset="-122"/>
                <a:ea typeface="华文中宋" panose="02010600040101010101" pitchFamily="2" charset="-122"/>
              </a:rPr>
              <a:t>对董事会负责</a:t>
            </a:r>
            <a:r>
              <a:rPr lang="zh-CN" altLang="en-US" sz="1200" dirty="0">
                <a:latin typeface="华文中宋" panose="02010600040101010101" pitchFamily="2" charset="-122"/>
                <a:ea typeface="华文中宋" panose="02010600040101010101" pitchFamily="2" charset="-122"/>
              </a:rPr>
              <a:t>；</a:t>
            </a:r>
            <a:endParaRPr lang="en-US" altLang="zh-CN" sz="1200" dirty="0">
              <a:latin typeface="华文中宋" panose="02010600040101010101" pitchFamily="2" charset="-122"/>
              <a:ea typeface="华文中宋" panose="02010600040101010101" pitchFamily="2" charset="-122"/>
            </a:endParaRPr>
          </a:p>
          <a:p>
            <a:r>
              <a:rPr lang="zh-CN" altLang="en-US" sz="1200" b="1" dirty="0">
                <a:solidFill>
                  <a:schemeClr val="accent1">
                    <a:lumMod val="75000"/>
                  </a:schemeClr>
                </a:solidFill>
                <a:latin typeface="华文中宋" panose="02010600040101010101" pitchFamily="2" charset="-122"/>
                <a:ea typeface="华文中宋" panose="02010600040101010101" pitchFamily="2" charset="-122"/>
              </a:rPr>
              <a:t>*  </a:t>
            </a:r>
            <a:r>
              <a:rPr lang="zh-CN" altLang="zh-CN" sz="1200" dirty="0">
                <a:latin typeface="华文中宋" panose="02010600040101010101" pitchFamily="2" charset="-122"/>
                <a:ea typeface="华文中宋" panose="02010600040101010101" pitchFamily="2" charset="-122"/>
              </a:rPr>
              <a:t>审查、监督公司经营管理行为的合</a:t>
            </a:r>
            <a:endParaRPr lang="en-US" altLang="zh-CN" sz="1200" dirty="0">
              <a:latin typeface="华文中宋" panose="02010600040101010101" pitchFamily="2" charset="-122"/>
              <a:ea typeface="华文中宋" panose="02010600040101010101" pitchFamily="2" charset="-122"/>
            </a:endParaRPr>
          </a:p>
          <a:p>
            <a:r>
              <a:rPr lang="en-US" altLang="zh-CN" sz="1200" dirty="0">
                <a:latin typeface="华文中宋" panose="02010600040101010101" pitchFamily="2" charset="-122"/>
                <a:ea typeface="华文中宋" panose="02010600040101010101" pitchFamily="2" charset="-122"/>
              </a:rPr>
              <a:t>   </a:t>
            </a:r>
            <a:r>
              <a:rPr lang="zh-CN" altLang="zh-CN" sz="1200" dirty="0">
                <a:latin typeface="华文中宋" panose="02010600040101010101" pitchFamily="2" charset="-122"/>
                <a:ea typeface="华文中宋" panose="02010600040101010101" pitchFamily="2" charset="-122"/>
              </a:rPr>
              <a:t>法合规性和风险管理状况</a:t>
            </a:r>
            <a:r>
              <a:rPr lang="zh-CN" altLang="en-US" sz="1200" dirty="0">
                <a:latin typeface="华文中宋" panose="02010600040101010101" pitchFamily="2" charset="-122"/>
                <a:ea typeface="华文中宋" panose="02010600040101010101" pitchFamily="2" charset="-122"/>
              </a:rPr>
              <a:t>；</a:t>
            </a:r>
            <a:endParaRPr lang="en-US" altLang="zh-CN" sz="1200" dirty="0">
              <a:latin typeface="华文中宋" panose="02010600040101010101" pitchFamily="2" charset="-122"/>
              <a:ea typeface="华文中宋" panose="02010600040101010101" pitchFamily="2" charset="-122"/>
            </a:endParaRPr>
          </a:p>
          <a:p>
            <a:r>
              <a:rPr lang="zh-CN" altLang="en-US" sz="1200" b="1" dirty="0">
                <a:solidFill>
                  <a:schemeClr val="accent1">
                    <a:lumMod val="75000"/>
                  </a:schemeClr>
                </a:solidFill>
                <a:latin typeface="华文中宋" panose="02010600040101010101" pitchFamily="2" charset="-122"/>
                <a:ea typeface="华文中宋" panose="02010600040101010101" pitchFamily="2" charset="-122"/>
              </a:rPr>
              <a:t>*</a:t>
            </a:r>
            <a:r>
              <a:rPr lang="zh-CN" altLang="en-US" sz="1200" dirty="0">
                <a:latin typeface="华文中宋" panose="02010600040101010101" pitchFamily="2" charset="-122"/>
                <a:ea typeface="华文中宋" panose="02010600040101010101" pitchFamily="2" charset="-122"/>
              </a:rPr>
              <a:t>  </a:t>
            </a:r>
            <a:r>
              <a:rPr lang="zh-CN" altLang="zh-CN" sz="1200" dirty="0">
                <a:latin typeface="华文中宋" panose="02010600040101010101" pitchFamily="2" charset="-122"/>
                <a:ea typeface="华文中宋" panose="02010600040101010101" pitchFamily="2" charset="-122"/>
              </a:rPr>
              <a:t>履行合规管理职责，系统开展合规</a:t>
            </a:r>
            <a:endParaRPr lang="en-US" altLang="zh-CN" sz="1200" dirty="0">
              <a:latin typeface="华文中宋" panose="02010600040101010101" pitchFamily="2" charset="-122"/>
              <a:ea typeface="华文中宋" panose="02010600040101010101" pitchFamily="2" charset="-122"/>
            </a:endParaRPr>
          </a:p>
          <a:p>
            <a:r>
              <a:rPr lang="en-US" altLang="zh-CN" sz="1200" dirty="0">
                <a:latin typeface="华文中宋" panose="02010600040101010101" pitchFamily="2" charset="-122"/>
                <a:ea typeface="华文中宋" panose="02010600040101010101" pitchFamily="2" charset="-122"/>
              </a:rPr>
              <a:t>   </a:t>
            </a:r>
            <a:r>
              <a:rPr lang="zh-CN" altLang="zh-CN" sz="1200" dirty="0">
                <a:latin typeface="华文中宋" panose="02010600040101010101" pitchFamily="2" charset="-122"/>
                <a:ea typeface="华文中宋" panose="02010600040101010101" pitchFamily="2" charset="-122"/>
              </a:rPr>
              <a:t>管理工作</a:t>
            </a:r>
            <a:r>
              <a:rPr lang="zh-CN" altLang="en-US" sz="1200" dirty="0">
                <a:latin typeface="华文中宋" panose="02010600040101010101" pitchFamily="2" charset="-122"/>
                <a:ea typeface="华文中宋" panose="02010600040101010101" pitchFamily="2" charset="-122"/>
              </a:rPr>
              <a:t>；</a:t>
            </a:r>
            <a:endParaRPr lang="en-US" altLang="zh-CN" sz="1200" dirty="0">
              <a:latin typeface="华文中宋" panose="02010600040101010101" pitchFamily="2" charset="-122"/>
              <a:ea typeface="华文中宋" panose="02010600040101010101" pitchFamily="2" charset="-122"/>
            </a:endParaRPr>
          </a:p>
          <a:p>
            <a:r>
              <a:rPr lang="zh-CN" altLang="en-US" sz="1200" b="1" dirty="0">
                <a:solidFill>
                  <a:schemeClr val="accent1">
                    <a:lumMod val="75000"/>
                  </a:schemeClr>
                </a:solidFill>
                <a:latin typeface="华文中宋" panose="02010600040101010101" pitchFamily="2" charset="-122"/>
                <a:ea typeface="华文中宋" panose="02010600040101010101" pitchFamily="2" charset="-122"/>
              </a:rPr>
              <a:t>*</a:t>
            </a:r>
            <a:r>
              <a:rPr lang="zh-CN" altLang="en-US" sz="1200" dirty="0">
                <a:latin typeface="华文中宋" panose="02010600040101010101" pitchFamily="2" charset="-122"/>
                <a:ea typeface="华文中宋" panose="02010600040101010101" pitchFamily="2" charset="-122"/>
              </a:rPr>
              <a:t>  向监管机构、董事会报告</a:t>
            </a:r>
            <a:r>
              <a:rPr lang="zh-CN" altLang="zh-CN" sz="1200" dirty="0">
                <a:latin typeface="华文中宋" panose="02010600040101010101" pitchFamily="2" charset="-122"/>
                <a:ea typeface="华文中宋" panose="02010600040101010101" pitchFamily="2" charset="-122"/>
              </a:rPr>
              <a:t>重大违法</a:t>
            </a:r>
            <a:endParaRPr lang="zh-CN" altLang="en-US" sz="1200" dirty="0">
              <a:latin typeface="华文中宋" panose="02010600040101010101" pitchFamily="2" charset="-122"/>
              <a:ea typeface="华文中宋" panose="02010600040101010101" pitchFamily="2" charset="-122"/>
            </a:endParaRPr>
          </a:p>
          <a:p>
            <a:r>
              <a:rPr lang="zh-CN" altLang="en-US" sz="1200" dirty="0">
                <a:latin typeface="华文中宋" panose="02010600040101010101" pitchFamily="2" charset="-122"/>
                <a:ea typeface="华文中宋" panose="02010600040101010101" pitchFamily="2" charset="-122"/>
              </a:rPr>
              <a:t>   </a:t>
            </a:r>
            <a:r>
              <a:rPr lang="zh-CN" altLang="zh-CN" sz="1200" dirty="0">
                <a:latin typeface="华文中宋" panose="02010600040101010101" pitchFamily="2" charset="-122"/>
                <a:ea typeface="华文中宋" panose="02010600040101010101" pitchFamily="2" charset="-122"/>
              </a:rPr>
              <a:t>违规行为或者存在重大风险隐患</a:t>
            </a:r>
            <a:r>
              <a:rPr lang="zh-CN" altLang="en-US" sz="1200" dirty="0">
                <a:latin typeface="华文中宋" panose="02010600040101010101" pitchFamily="2" charset="-122"/>
                <a:ea typeface="华文中宋" panose="02010600040101010101" pitchFamily="2" charset="-122"/>
              </a:rPr>
              <a:t>。</a:t>
            </a:r>
            <a:endParaRPr lang="en-US" altLang="zh-CN" sz="1200" dirty="0">
              <a:latin typeface="华文中宋" panose="02010600040101010101" pitchFamily="2" charset="-122"/>
              <a:ea typeface="华文中宋" panose="02010600040101010101" pitchFamily="2" charset="-122"/>
            </a:endParaRPr>
          </a:p>
        </p:txBody>
      </p:sp>
      <p:sp>
        <p:nvSpPr>
          <p:cNvPr id="23" name="淘宝店chenying0907出品 30">
            <a:extLst>
              <a:ext uri="{FF2B5EF4-FFF2-40B4-BE49-F238E27FC236}">
                <a16:creationId xmlns:a16="http://schemas.microsoft.com/office/drawing/2014/main" id="{218A73F6-862E-4789-8C76-B9E72AF332B6}"/>
              </a:ext>
            </a:extLst>
          </p:cNvPr>
          <p:cNvSpPr/>
          <p:nvPr/>
        </p:nvSpPr>
        <p:spPr>
          <a:xfrm>
            <a:off x="5456148" y="2416961"/>
            <a:ext cx="2473611" cy="1200329"/>
          </a:xfrm>
          <a:prstGeom prst="rect">
            <a:avLst/>
          </a:prstGeom>
        </p:spPr>
        <p:txBody>
          <a:bodyPr wrap="square">
            <a:spAutoFit/>
          </a:bodyPr>
          <a:lstStyle/>
          <a:p>
            <a:pPr algn="just"/>
            <a:r>
              <a:rPr lang="zh-CN" altLang="en-US" sz="1000" b="1" dirty="0">
                <a:solidFill>
                  <a:schemeClr val="accent1">
                    <a:lumMod val="75000"/>
                  </a:schemeClr>
                </a:solidFill>
                <a:latin typeface="华文中宋" panose="02010600040101010101" pitchFamily="2" charset="-122"/>
                <a:ea typeface="华文中宋" panose="02010600040101010101" pitchFamily="2" charset="-122"/>
              </a:rPr>
              <a:t>*</a:t>
            </a:r>
            <a:r>
              <a:rPr lang="zh-CN" altLang="en-US" sz="1000" dirty="0">
                <a:latin typeface="华文中宋" panose="02010600040101010101" pitchFamily="2" charset="-122"/>
                <a:ea typeface="华文中宋" panose="02010600040101010101" pitchFamily="2" charset="-122"/>
              </a:rPr>
              <a:t> </a:t>
            </a:r>
            <a:r>
              <a:rPr lang="zh-CN" altLang="en-US" sz="1200" dirty="0">
                <a:latin typeface="华文中宋" panose="02010600040101010101" pitchFamily="2" charset="-122"/>
                <a:ea typeface="华文中宋" panose="02010600040101010101" pitchFamily="2" charset="-122"/>
              </a:rPr>
              <a:t>实施合规政策，保障合规运作；</a:t>
            </a:r>
          </a:p>
          <a:p>
            <a:pPr algn="just"/>
            <a:r>
              <a:rPr lang="zh-CN" altLang="en-US" sz="1200" b="1" dirty="0">
                <a:solidFill>
                  <a:schemeClr val="accent1">
                    <a:lumMod val="75000"/>
                  </a:schemeClr>
                </a:solidFill>
                <a:latin typeface="华文中宋" panose="02010600040101010101" pitchFamily="2" charset="-122"/>
                <a:ea typeface="华文中宋" panose="02010600040101010101" pitchFamily="2" charset="-122"/>
              </a:rPr>
              <a:t>*</a:t>
            </a:r>
            <a:r>
              <a:rPr lang="zh-CN" altLang="en-US" sz="1200" dirty="0">
                <a:latin typeface="华文中宋" panose="02010600040101010101" pitchFamily="2" charset="-122"/>
                <a:ea typeface="华文中宋" panose="02010600040101010101" pitchFamily="2" charset="-122"/>
              </a:rPr>
              <a:t> 支持和配合开展合规管理工作；</a:t>
            </a:r>
            <a:endParaRPr lang="en-US" altLang="zh-CN" sz="1200" dirty="0">
              <a:latin typeface="华文中宋" panose="02010600040101010101" pitchFamily="2" charset="-122"/>
              <a:ea typeface="华文中宋" panose="02010600040101010101" pitchFamily="2" charset="-122"/>
            </a:endParaRPr>
          </a:p>
          <a:p>
            <a:pPr algn="just"/>
            <a:r>
              <a:rPr lang="zh-CN" altLang="en-US" sz="1200" b="1" dirty="0">
                <a:solidFill>
                  <a:schemeClr val="accent1">
                    <a:lumMod val="75000"/>
                  </a:schemeClr>
                </a:solidFill>
                <a:latin typeface="华文中宋" panose="02010600040101010101" pitchFamily="2" charset="-122"/>
                <a:ea typeface="华文中宋" panose="02010600040101010101" pitchFamily="2" charset="-122"/>
              </a:rPr>
              <a:t>*</a:t>
            </a:r>
            <a:r>
              <a:rPr lang="zh-CN" altLang="en-US" sz="1200" dirty="0">
                <a:solidFill>
                  <a:schemeClr val="accent1">
                    <a:lumMod val="75000"/>
                  </a:schemeClr>
                </a:solidFill>
                <a:latin typeface="华文中宋" panose="02010600040101010101" pitchFamily="2" charset="-122"/>
                <a:ea typeface="华文中宋" panose="02010600040101010101" pitchFamily="2" charset="-122"/>
              </a:rPr>
              <a:t> </a:t>
            </a:r>
            <a:r>
              <a:rPr lang="zh-CN" altLang="en-US" sz="1200" dirty="0">
                <a:latin typeface="华文中宋" panose="02010600040101010101" pitchFamily="2" charset="-122"/>
                <a:ea typeface="华文中宋" panose="02010600040101010101" pitchFamily="2" charset="-122"/>
              </a:rPr>
              <a:t>确保合规部门拥有充分的知情</a:t>
            </a:r>
          </a:p>
          <a:p>
            <a:pPr algn="just"/>
            <a:r>
              <a:rPr lang="zh-CN" altLang="en-US" sz="1200" dirty="0">
                <a:latin typeface="华文中宋" panose="02010600040101010101" pitchFamily="2" charset="-122"/>
                <a:ea typeface="华文中宋" panose="02010600040101010101" pitchFamily="2" charset="-122"/>
              </a:rPr>
              <a:t>   权和独立调查权；</a:t>
            </a:r>
          </a:p>
          <a:p>
            <a:pPr algn="just"/>
            <a:r>
              <a:rPr lang="zh-CN" altLang="en-US" sz="1200" b="1" dirty="0">
                <a:solidFill>
                  <a:schemeClr val="accent1">
                    <a:lumMod val="75000"/>
                  </a:schemeClr>
                </a:solidFill>
                <a:latin typeface="华文中宋" panose="02010600040101010101" pitchFamily="2" charset="-122"/>
                <a:ea typeface="华文中宋" panose="02010600040101010101" pitchFamily="2" charset="-122"/>
              </a:rPr>
              <a:t>*</a:t>
            </a:r>
            <a:r>
              <a:rPr lang="zh-CN" altLang="en-US" sz="1200" b="1" dirty="0">
                <a:latin typeface="华文中宋" panose="02010600040101010101" pitchFamily="2" charset="-122"/>
                <a:ea typeface="华文中宋" panose="02010600040101010101" pitchFamily="2" charset="-122"/>
              </a:rPr>
              <a:t> </a:t>
            </a:r>
            <a:r>
              <a:rPr lang="zh-CN" altLang="en-US" sz="1200" dirty="0">
                <a:latin typeface="华文中宋" panose="02010600040101010101" pitchFamily="2" charset="-122"/>
                <a:ea typeface="华文中宋" panose="02010600040101010101" pitchFamily="2" charset="-122"/>
              </a:rPr>
              <a:t>对公司合规管理的有效性承担</a:t>
            </a:r>
            <a:endParaRPr lang="en-US" altLang="zh-CN" sz="1200" dirty="0">
              <a:latin typeface="华文中宋" panose="02010600040101010101" pitchFamily="2" charset="-122"/>
              <a:ea typeface="华文中宋" panose="02010600040101010101" pitchFamily="2" charset="-122"/>
            </a:endParaRPr>
          </a:p>
          <a:p>
            <a:pPr algn="just"/>
            <a:r>
              <a:rPr lang="en-US" altLang="zh-CN" sz="1200" dirty="0">
                <a:latin typeface="华文中宋" panose="02010600040101010101" pitchFamily="2" charset="-122"/>
                <a:ea typeface="华文中宋" panose="02010600040101010101" pitchFamily="2" charset="-122"/>
              </a:rPr>
              <a:t>   </a:t>
            </a:r>
            <a:r>
              <a:rPr lang="zh-CN" altLang="en-US" sz="1200" dirty="0">
                <a:latin typeface="华文中宋" panose="02010600040101010101" pitchFamily="2" charset="-122"/>
                <a:ea typeface="华文中宋" panose="02010600040101010101" pitchFamily="2" charset="-122"/>
              </a:rPr>
              <a:t>最终责任。</a:t>
            </a:r>
          </a:p>
        </p:txBody>
      </p:sp>
      <p:sp>
        <p:nvSpPr>
          <p:cNvPr id="24" name="淘宝店chenying0907出品 31">
            <a:extLst>
              <a:ext uri="{FF2B5EF4-FFF2-40B4-BE49-F238E27FC236}">
                <a16:creationId xmlns:a16="http://schemas.microsoft.com/office/drawing/2014/main" id="{50E4B73E-044C-4EB2-8D35-BE2B921718A9}"/>
              </a:ext>
            </a:extLst>
          </p:cNvPr>
          <p:cNvSpPr/>
          <p:nvPr/>
        </p:nvSpPr>
        <p:spPr>
          <a:xfrm>
            <a:off x="9528114" y="2563804"/>
            <a:ext cx="2571735" cy="1015663"/>
          </a:xfrm>
          <a:prstGeom prst="rect">
            <a:avLst/>
          </a:prstGeom>
        </p:spPr>
        <p:txBody>
          <a:bodyPr wrap="square">
            <a:spAutoFit/>
          </a:bodyPr>
          <a:lstStyle/>
          <a:p>
            <a:r>
              <a:rPr lang="zh-CN" altLang="en-US" sz="1000" b="1" dirty="0">
                <a:solidFill>
                  <a:schemeClr val="accent1">
                    <a:lumMod val="75000"/>
                  </a:schemeClr>
                </a:solidFill>
                <a:latin typeface="华文中宋" panose="02010600040101010101" pitchFamily="2" charset="-122"/>
                <a:ea typeface="华文中宋" panose="02010600040101010101" pitchFamily="2" charset="-122"/>
              </a:rPr>
              <a:t>*</a:t>
            </a:r>
            <a:r>
              <a:rPr lang="zh-CN" altLang="en-US" sz="1000" dirty="0">
                <a:latin typeface="华文中宋" panose="02010600040101010101" pitchFamily="2" charset="-122"/>
                <a:ea typeface="华文中宋" panose="02010600040101010101" pitchFamily="2" charset="-122"/>
              </a:rPr>
              <a:t>  </a:t>
            </a:r>
            <a:r>
              <a:rPr lang="zh-CN" altLang="zh-CN" sz="1200" dirty="0">
                <a:latin typeface="华文中宋" panose="02010600040101010101" pitchFamily="2" charset="-122"/>
                <a:ea typeface="华文中宋" panose="02010600040101010101" pitchFamily="2" charset="-122"/>
              </a:rPr>
              <a:t>负责</a:t>
            </a:r>
            <a:r>
              <a:rPr lang="zh-CN" altLang="en-US" sz="1200" dirty="0">
                <a:latin typeface="华文中宋" panose="02010600040101010101" pitchFamily="2" charset="-122"/>
                <a:ea typeface="华文中宋" panose="02010600040101010101" pitchFamily="2" charset="-122"/>
              </a:rPr>
              <a:t>本分支</a:t>
            </a:r>
            <a:r>
              <a:rPr lang="zh-CN" altLang="zh-CN" sz="1200" dirty="0">
                <a:latin typeface="华文中宋" panose="02010600040101010101" pitchFamily="2" charset="-122"/>
                <a:ea typeface="华文中宋" panose="02010600040101010101" pitchFamily="2" charset="-122"/>
              </a:rPr>
              <a:t>的合规管理，并承担</a:t>
            </a:r>
            <a:endParaRPr lang="en-US" altLang="zh-CN" sz="1200" dirty="0">
              <a:latin typeface="华文中宋" panose="02010600040101010101" pitchFamily="2" charset="-122"/>
              <a:ea typeface="华文中宋" panose="02010600040101010101" pitchFamily="2" charset="-122"/>
            </a:endParaRPr>
          </a:p>
          <a:p>
            <a:r>
              <a:rPr lang="en-US" altLang="zh-CN" sz="1200" dirty="0">
                <a:latin typeface="华文中宋" panose="02010600040101010101" pitchFamily="2" charset="-122"/>
                <a:ea typeface="华文中宋" panose="02010600040101010101" pitchFamily="2" charset="-122"/>
              </a:rPr>
              <a:t>   </a:t>
            </a:r>
            <a:r>
              <a:rPr lang="zh-CN" altLang="zh-CN" sz="1200" dirty="0">
                <a:latin typeface="华文中宋" panose="02010600040101010101" pitchFamily="2" charset="-122"/>
                <a:ea typeface="华文中宋" panose="02010600040101010101" pitchFamily="2" charset="-122"/>
              </a:rPr>
              <a:t>首要责任</a:t>
            </a:r>
            <a:r>
              <a:rPr lang="zh-CN" altLang="en-US" sz="1200" dirty="0">
                <a:latin typeface="华文中宋" panose="02010600040101010101" pitchFamily="2" charset="-122"/>
                <a:ea typeface="华文中宋" panose="02010600040101010101" pitchFamily="2" charset="-122"/>
              </a:rPr>
              <a:t>；</a:t>
            </a:r>
            <a:endParaRPr lang="zh-CN" altLang="zh-CN" sz="1200" dirty="0">
              <a:latin typeface="华文中宋" panose="02010600040101010101" pitchFamily="2" charset="-122"/>
              <a:ea typeface="华文中宋" panose="02010600040101010101" pitchFamily="2" charset="-122"/>
            </a:endParaRPr>
          </a:p>
          <a:p>
            <a:r>
              <a:rPr lang="zh-CN" altLang="en-US" sz="1200" b="1" dirty="0">
                <a:solidFill>
                  <a:schemeClr val="accent1">
                    <a:lumMod val="75000"/>
                  </a:schemeClr>
                </a:solidFill>
                <a:latin typeface="华文中宋" panose="02010600040101010101" pitchFamily="2" charset="-122"/>
                <a:ea typeface="华文中宋" panose="02010600040101010101" pitchFamily="2" charset="-122"/>
              </a:rPr>
              <a:t>*</a:t>
            </a:r>
            <a:r>
              <a:rPr lang="zh-CN" altLang="en-US" sz="1200" dirty="0">
                <a:latin typeface="华文中宋" panose="02010600040101010101" pitchFamily="2" charset="-122"/>
                <a:ea typeface="华文中宋" panose="02010600040101010101" pitchFamily="2" charset="-122"/>
              </a:rPr>
              <a:t>  </a:t>
            </a:r>
            <a:r>
              <a:rPr lang="zh-CN" altLang="zh-CN" sz="1200" dirty="0">
                <a:latin typeface="华文中宋" panose="02010600040101010101" pitchFamily="2" charset="-122"/>
                <a:ea typeface="华文中宋" panose="02010600040101010101" pitchFamily="2" charset="-122"/>
              </a:rPr>
              <a:t>积极配合公司的合规风险评估、</a:t>
            </a:r>
            <a:r>
              <a:rPr lang="zh-CN" altLang="en-US" sz="1200" dirty="0">
                <a:latin typeface="华文中宋" panose="02010600040101010101" pitchFamily="2" charset="-122"/>
                <a:ea typeface="华文中宋" panose="02010600040101010101" pitchFamily="2" charset="-122"/>
              </a:rPr>
              <a:t>     </a:t>
            </a:r>
            <a:endParaRPr lang="en-US" altLang="zh-CN" sz="1200" dirty="0">
              <a:latin typeface="华文中宋" panose="02010600040101010101" pitchFamily="2" charset="-122"/>
              <a:ea typeface="华文中宋" panose="02010600040101010101" pitchFamily="2" charset="-122"/>
            </a:endParaRPr>
          </a:p>
          <a:p>
            <a:r>
              <a:rPr lang="en-US" altLang="zh-CN" sz="1200" dirty="0">
                <a:latin typeface="华文中宋" panose="02010600040101010101" pitchFamily="2" charset="-122"/>
                <a:ea typeface="华文中宋" panose="02010600040101010101" pitchFamily="2" charset="-122"/>
              </a:rPr>
              <a:t>   </a:t>
            </a:r>
            <a:r>
              <a:rPr lang="zh-CN" altLang="zh-CN" sz="1200" dirty="0">
                <a:latin typeface="华文中宋" panose="02010600040101010101" pitchFamily="2" charset="-122"/>
                <a:ea typeface="华文中宋" panose="02010600040101010101" pitchFamily="2" charset="-122"/>
              </a:rPr>
              <a:t>监测和检查工作，及时落实整改</a:t>
            </a:r>
            <a:endParaRPr lang="en-US" altLang="zh-CN" sz="1200" dirty="0">
              <a:latin typeface="华文中宋" panose="02010600040101010101" pitchFamily="2" charset="-122"/>
              <a:ea typeface="华文中宋" panose="02010600040101010101" pitchFamily="2" charset="-122"/>
            </a:endParaRPr>
          </a:p>
          <a:p>
            <a:r>
              <a:rPr lang="en-US" altLang="zh-CN" sz="1200" dirty="0">
                <a:latin typeface="华文中宋" panose="02010600040101010101" pitchFamily="2" charset="-122"/>
                <a:ea typeface="华文中宋" panose="02010600040101010101" pitchFamily="2" charset="-122"/>
              </a:rPr>
              <a:t>   </a:t>
            </a:r>
            <a:r>
              <a:rPr lang="zh-CN" altLang="zh-CN" sz="1200" dirty="0">
                <a:latin typeface="华文中宋" panose="02010600040101010101" pitchFamily="2" charset="-122"/>
                <a:ea typeface="华文中宋" panose="02010600040101010101" pitchFamily="2" charset="-122"/>
              </a:rPr>
              <a:t>措施。</a:t>
            </a:r>
          </a:p>
        </p:txBody>
      </p:sp>
      <p:grpSp>
        <p:nvGrpSpPr>
          <p:cNvPr id="25" name="淘宝店chenying0907出品 36">
            <a:extLst>
              <a:ext uri="{FF2B5EF4-FFF2-40B4-BE49-F238E27FC236}">
                <a16:creationId xmlns:a16="http://schemas.microsoft.com/office/drawing/2014/main" id="{F5D59618-144D-4FFB-A0FE-CB145E4A042C}"/>
              </a:ext>
            </a:extLst>
          </p:cNvPr>
          <p:cNvGrpSpPr/>
          <p:nvPr/>
        </p:nvGrpSpPr>
        <p:grpSpPr>
          <a:xfrm>
            <a:off x="4409155" y="3057030"/>
            <a:ext cx="393831" cy="712649"/>
            <a:chOff x="5384410" y="3149830"/>
            <a:chExt cx="333375" cy="603250"/>
          </a:xfrm>
          <a:solidFill>
            <a:srgbClr val="BE0000"/>
          </a:solidFill>
        </p:grpSpPr>
        <p:sp>
          <p:nvSpPr>
            <p:cNvPr id="26" name="淘宝店chenying0907出品 26">
              <a:extLst>
                <a:ext uri="{FF2B5EF4-FFF2-40B4-BE49-F238E27FC236}">
                  <a16:creationId xmlns:a16="http://schemas.microsoft.com/office/drawing/2014/main" id="{C6951CCD-F642-4929-B631-F5ACD5ED6F5F}"/>
                </a:ext>
              </a:extLst>
            </p:cNvPr>
            <p:cNvSpPr/>
            <p:nvPr/>
          </p:nvSpPr>
          <p:spPr bwMode="auto">
            <a:xfrm>
              <a:off x="5412985" y="3726092"/>
              <a:ext cx="58738" cy="20638"/>
            </a:xfrm>
            <a:custGeom>
              <a:avLst/>
              <a:gdLst>
                <a:gd name="T0" fmla="*/ 81 w 162"/>
                <a:gd name="T1" fmla="*/ 54 h 54"/>
                <a:gd name="T2" fmla="*/ 162 w 162"/>
                <a:gd name="T3" fmla="*/ 0 h 54"/>
                <a:gd name="T4" fmla="*/ 0 w 162"/>
                <a:gd name="T5" fmla="*/ 0 h 54"/>
                <a:gd name="T6" fmla="*/ 81 w 162"/>
                <a:gd name="T7" fmla="*/ 54 h 54"/>
              </a:gdLst>
              <a:ahLst/>
              <a:cxnLst>
                <a:cxn ang="0">
                  <a:pos x="T0" y="T1"/>
                </a:cxn>
                <a:cxn ang="0">
                  <a:pos x="T2" y="T3"/>
                </a:cxn>
                <a:cxn ang="0">
                  <a:pos x="T4" y="T5"/>
                </a:cxn>
                <a:cxn ang="0">
                  <a:pos x="T6" y="T7"/>
                </a:cxn>
              </a:cxnLst>
              <a:rect l="0" t="0" r="r" b="b"/>
              <a:pathLst>
                <a:path w="162" h="54">
                  <a:moveTo>
                    <a:pt x="81" y="54"/>
                  </a:moveTo>
                  <a:cubicBezTo>
                    <a:pt x="118" y="54"/>
                    <a:pt x="149" y="32"/>
                    <a:pt x="162" y="0"/>
                  </a:cubicBezTo>
                  <a:lnTo>
                    <a:pt x="0" y="0"/>
                  </a:lnTo>
                  <a:cubicBezTo>
                    <a:pt x="14" y="32"/>
                    <a:pt x="45" y="54"/>
                    <a:pt x="81" y="54"/>
                  </a:cubicBezTo>
                  <a:close/>
                </a:path>
              </a:pathLst>
            </a:custGeom>
            <a:grpFill/>
            <a:ln>
              <a:noFill/>
            </a:ln>
          </p:spPr>
          <p:txBody>
            <a:bodyPr vert="horz" wrap="square" lIns="68580" tIns="34290" rIns="68580" bIns="34290" numCol="1" anchor="t" anchorCtr="0" compatLnSpc="1"/>
            <a:lstStyle/>
            <a:p>
              <a:endParaRPr lang="zh-CN" altLang="en-US"/>
            </a:p>
          </p:txBody>
        </p:sp>
        <p:sp>
          <p:nvSpPr>
            <p:cNvPr id="27" name="淘宝店chenying0907出品 27">
              <a:extLst>
                <a:ext uri="{FF2B5EF4-FFF2-40B4-BE49-F238E27FC236}">
                  <a16:creationId xmlns:a16="http://schemas.microsoft.com/office/drawing/2014/main" id="{21CA561F-F82F-4167-9B9C-C6EB2C1059C6}"/>
                </a:ext>
              </a:extLst>
            </p:cNvPr>
            <p:cNvSpPr/>
            <p:nvPr/>
          </p:nvSpPr>
          <p:spPr bwMode="auto">
            <a:xfrm>
              <a:off x="5409810" y="3149830"/>
              <a:ext cx="282575" cy="446088"/>
            </a:xfrm>
            <a:custGeom>
              <a:avLst/>
              <a:gdLst>
                <a:gd name="T0" fmla="*/ 177 w 776"/>
                <a:gd name="T1" fmla="*/ 846 h 1226"/>
                <a:gd name="T2" fmla="*/ 177 w 776"/>
                <a:gd name="T3" fmla="*/ 529 h 1226"/>
                <a:gd name="T4" fmla="*/ 388 w 776"/>
                <a:gd name="T5" fmla="*/ 247 h 1226"/>
                <a:gd name="T6" fmla="*/ 600 w 776"/>
                <a:gd name="T7" fmla="*/ 529 h 1226"/>
                <a:gd name="T8" fmla="*/ 600 w 776"/>
                <a:gd name="T9" fmla="*/ 846 h 1226"/>
                <a:gd name="T10" fmla="*/ 776 w 776"/>
                <a:gd name="T11" fmla="*/ 1226 h 1226"/>
                <a:gd name="T12" fmla="*/ 776 w 776"/>
                <a:gd name="T13" fmla="*/ 371 h 1226"/>
                <a:gd name="T14" fmla="*/ 688 w 776"/>
                <a:gd name="T15" fmla="*/ 247 h 1226"/>
                <a:gd name="T16" fmla="*/ 600 w 776"/>
                <a:gd name="T17" fmla="*/ 371 h 1226"/>
                <a:gd name="T18" fmla="*/ 600 w 776"/>
                <a:gd name="T19" fmla="*/ 317 h 1226"/>
                <a:gd name="T20" fmla="*/ 388 w 776"/>
                <a:gd name="T21" fmla="*/ 0 h 1226"/>
                <a:gd name="T22" fmla="*/ 177 w 776"/>
                <a:gd name="T23" fmla="*/ 317 h 1226"/>
                <a:gd name="T24" fmla="*/ 177 w 776"/>
                <a:gd name="T25" fmla="*/ 371 h 1226"/>
                <a:gd name="T26" fmla="*/ 88 w 776"/>
                <a:gd name="T27" fmla="*/ 247 h 1226"/>
                <a:gd name="T28" fmla="*/ 0 w 776"/>
                <a:gd name="T29" fmla="*/ 371 h 1226"/>
                <a:gd name="T30" fmla="*/ 0 w 776"/>
                <a:gd name="T31" fmla="*/ 1226 h 1226"/>
                <a:gd name="T32" fmla="*/ 177 w 776"/>
                <a:gd name="T33" fmla="*/ 846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6" h="1226">
                  <a:moveTo>
                    <a:pt x="177" y="846"/>
                  </a:moveTo>
                  <a:lnTo>
                    <a:pt x="177" y="529"/>
                  </a:lnTo>
                  <a:cubicBezTo>
                    <a:pt x="177" y="474"/>
                    <a:pt x="261" y="247"/>
                    <a:pt x="388" y="247"/>
                  </a:cubicBezTo>
                  <a:cubicBezTo>
                    <a:pt x="516" y="247"/>
                    <a:pt x="600" y="474"/>
                    <a:pt x="600" y="529"/>
                  </a:cubicBezTo>
                  <a:lnTo>
                    <a:pt x="600" y="846"/>
                  </a:lnTo>
                  <a:cubicBezTo>
                    <a:pt x="600" y="849"/>
                    <a:pt x="603" y="1093"/>
                    <a:pt x="776" y="1226"/>
                  </a:cubicBezTo>
                  <a:lnTo>
                    <a:pt x="776" y="371"/>
                  </a:lnTo>
                  <a:cubicBezTo>
                    <a:pt x="776" y="322"/>
                    <a:pt x="737" y="247"/>
                    <a:pt x="688" y="247"/>
                  </a:cubicBezTo>
                  <a:cubicBezTo>
                    <a:pt x="639" y="247"/>
                    <a:pt x="600" y="322"/>
                    <a:pt x="600" y="371"/>
                  </a:cubicBezTo>
                  <a:lnTo>
                    <a:pt x="600" y="317"/>
                  </a:lnTo>
                  <a:cubicBezTo>
                    <a:pt x="600" y="201"/>
                    <a:pt x="505" y="0"/>
                    <a:pt x="388" y="0"/>
                  </a:cubicBezTo>
                  <a:cubicBezTo>
                    <a:pt x="271" y="0"/>
                    <a:pt x="177" y="201"/>
                    <a:pt x="177" y="317"/>
                  </a:cubicBezTo>
                  <a:lnTo>
                    <a:pt x="177" y="371"/>
                  </a:lnTo>
                  <a:cubicBezTo>
                    <a:pt x="177" y="322"/>
                    <a:pt x="137" y="247"/>
                    <a:pt x="88" y="247"/>
                  </a:cubicBezTo>
                  <a:cubicBezTo>
                    <a:pt x="40" y="247"/>
                    <a:pt x="0" y="322"/>
                    <a:pt x="0" y="371"/>
                  </a:cubicBezTo>
                  <a:lnTo>
                    <a:pt x="0" y="1226"/>
                  </a:lnTo>
                  <a:cubicBezTo>
                    <a:pt x="174" y="1092"/>
                    <a:pt x="177" y="849"/>
                    <a:pt x="177" y="846"/>
                  </a:cubicBezTo>
                  <a:close/>
                </a:path>
              </a:pathLst>
            </a:custGeom>
            <a:grpFill/>
            <a:ln>
              <a:noFill/>
            </a:ln>
          </p:spPr>
          <p:txBody>
            <a:bodyPr vert="horz" wrap="square" lIns="68580" tIns="34290" rIns="68580" bIns="34290" numCol="1" anchor="t" anchorCtr="0" compatLnSpc="1"/>
            <a:lstStyle/>
            <a:p>
              <a:endParaRPr lang="zh-CN" altLang="en-US"/>
            </a:p>
          </p:txBody>
        </p:sp>
        <p:sp>
          <p:nvSpPr>
            <p:cNvPr id="28" name="淘宝店chenying0907出品 28">
              <a:extLst>
                <a:ext uri="{FF2B5EF4-FFF2-40B4-BE49-F238E27FC236}">
                  <a16:creationId xmlns:a16="http://schemas.microsoft.com/office/drawing/2014/main" id="{7EA2D755-B96F-43E6-8D71-DFC104C6E57B}"/>
                </a:ext>
              </a:extLst>
            </p:cNvPr>
            <p:cNvSpPr/>
            <p:nvPr/>
          </p:nvSpPr>
          <p:spPr bwMode="auto">
            <a:xfrm>
              <a:off x="5384410" y="3265717"/>
              <a:ext cx="333375" cy="487363"/>
            </a:xfrm>
            <a:custGeom>
              <a:avLst/>
              <a:gdLst>
                <a:gd name="T0" fmla="*/ 837 w 917"/>
                <a:gd name="T1" fmla="*/ 989 h 1341"/>
                <a:gd name="T2" fmla="*/ 827 w 917"/>
                <a:gd name="T3" fmla="*/ 982 h 1341"/>
                <a:gd name="T4" fmla="*/ 599 w 917"/>
                <a:gd name="T5" fmla="*/ 529 h 1341"/>
                <a:gd name="T6" fmla="*/ 599 w 917"/>
                <a:gd name="T7" fmla="*/ 212 h 1341"/>
                <a:gd name="T8" fmla="*/ 458 w 917"/>
                <a:gd name="T9" fmla="*/ 0 h 1341"/>
                <a:gd name="T10" fmla="*/ 317 w 917"/>
                <a:gd name="T11" fmla="*/ 212 h 1341"/>
                <a:gd name="T12" fmla="*/ 317 w 917"/>
                <a:gd name="T13" fmla="*/ 529 h 1341"/>
                <a:gd name="T14" fmla="*/ 90 w 917"/>
                <a:gd name="T15" fmla="*/ 982 h 1341"/>
                <a:gd name="T16" fmla="*/ 80 w 917"/>
                <a:gd name="T17" fmla="*/ 989 h 1341"/>
                <a:gd name="T18" fmla="*/ 0 w 917"/>
                <a:gd name="T19" fmla="*/ 1059 h 1341"/>
                <a:gd name="T20" fmla="*/ 0 w 917"/>
                <a:gd name="T21" fmla="*/ 1164 h 1341"/>
                <a:gd name="T22" fmla="*/ 70 w 917"/>
                <a:gd name="T23" fmla="*/ 1200 h 1341"/>
                <a:gd name="T24" fmla="*/ 317 w 917"/>
                <a:gd name="T25" fmla="*/ 1200 h 1341"/>
                <a:gd name="T26" fmla="*/ 317 w 917"/>
                <a:gd name="T27" fmla="*/ 1287 h 1341"/>
                <a:gd name="T28" fmla="*/ 458 w 917"/>
                <a:gd name="T29" fmla="*/ 1341 h 1341"/>
                <a:gd name="T30" fmla="*/ 599 w 917"/>
                <a:gd name="T31" fmla="*/ 1287 h 1341"/>
                <a:gd name="T32" fmla="*/ 599 w 917"/>
                <a:gd name="T33" fmla="*/ 1200 h 1341"/>
                <a:gd name="T34" fmla="*/ 846 w 917"/>
                <a:gd name="T35" fmla="*/ 1200 h 1341"/>
                <a:gd name="T36" fmla="*/ 917 w 917"/>
                <a:gd name="T37" fmla="*/ 1164 h 1341"/>
                <a:gd name="T38" fmla="*/ 917 w 917"/>
                <a:gd name="T39" fmla="*/ 1059 h 1341"/>
                <a:gd name="T40" fmla="*/ 837 w 917"/>
                <a:gd name="T41" fmla="*/ 989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7" h="1341">
                  <a:moveTo>
                    <a:pt x="837" y="989"/>
                  </a:moveTo>
                  <a:lnTo>
                    <a:pt x="827" y="982"/>
                  </a:lnTo>
                  <a:cubicBezTo>
                    <a:pt x="602" y="832"/>
                    <a:pt x="599" y="542"/>
                    <a:pt x="599" y="529"/>
                  </a:cubicBezTo>
                  <a:lnTo>
                    <a:pt x="599" y="212"/>
                  </a:lnTo>
                  <a:cubicBezTo>
                    <a:pt x="599" y="170"/>
                    <a:pt x="524" y="0"/>
                    <a:pt x="458" y="0"/>
                  </a:cubicBezTo>
                  <a:cubicBezTo>
                    <a:pt x="393" y="0"/>
                    <a:pt x="317" y="170"/>
                    <a:pt x="317" y="212"/>
                  </a:cubicBezTo>
                  <a:lnTo>
                    <a:pt x="317" y="529"/>
                  </a:lnTo>
                  <a:cubicBezTo>
                    <a:pt x="317" y="542"/>
                    <a:pt x="315" y="832"/>
                    <a:pt x="90" y="982"/>
                  </a:cubicBezTo>
                  <a:lnTo>
                    <a:pt x="80" y="989"/>
                  </a:lnTo>
                  <a:cubicBezTo>
                    <a:pt x="60" y="1002"/>
                    <a:pt x="0" y="1042"/>
                    <a:pt x="0" y="1059"/>
                  </a:cubicBezTo>
                  <a:lnTo>
                    <a:pt x="0" y="1164"/>
                  </a:lnTo>
                  <a:cubicBezTo>
                    <a:pt x="1" y="1176"/>
                    <a:pt x="41" y="1200"/>
                    <a:pt x="70" y="1200"/>
                  </a:cubicBezTo>
                  <a:lnTo>
                    <a:pt x="317" y="1200"/>
                  </a:lnTo>
                  <a:lnTo>
                    <a:pt x="317" y="1287"/>
                  </a:lnTo>
                  <a:cubicBezTo>
                    <a:pt x="317" y="1306"/>
                    <a:pt x="371" y="1341"/>
                    <a:pt x="458" y="1341"/>
                  </a:cubicBezTo>
                  <a:cubicBezTo>
                    <a:pt x="546" y="1341"/>
                    <a:pt x="599" y="1306"/>
                    <a:pt x="599" y="1287"/>
                  </a:cubicBezTo>
                  <a:lnTo>
                    <a:pt x="599" y="1200"/>
                  </a:lnTo>
                  <a:lnTo>
                    <a:pt x="846" y="1200"/>
                  </a:lnTo>
                  <a:cubicBezTo>
                    <a:pt x="875" y="1200"/>
                    <a:pt x="915" y="1176"/>
                    <a:pt x="917" y="1164"/>
                  </a:cubicBezTo>
                  <a:lnTo>
                    <a:pt x="917" y="1059"/>
                  </a:lnTo>
                  <a:cubicBezTo>
                    <a:pt x="917" y="1042"/>
                    <a:pt x="857" y="1002"/>
                    <a:pt x="837" y="989"/>
                  </a:cubicBezTo>
                  <a:close/>
                </a:path>
              </a:pathLst>
            </a:custGeom>
            <a:grpFill/>
            <a:ln>
              <a:noFill/>
            </a:ln>
          </p:spPr>
          <p:txBody>
            <a:bodyPr vert="horz" wrap="square" lIns="68580" tIns="34290" rIns="68580" bIns="34290" numCol="1" anchor="t" anchorCtr="0" compatLnSpc="1"/>
            <a:lstStyle/>
            <a:p>
              <a:endParaRPr lang="zh-CN" altLang="en-US"/>
            </a:p>
          </p:txBody>
        </p:sp>
        <p:sp>
          <p:nvSpPr>
            <p:cNvPr id="29" name="淘宝店chenying0907出品 34">
              <a:extLst>
                <a:ext uri="{FF2B5EF4-FFF2-40B4-BE49-F238E27FC236}">
                  <a16:creationId xmlns:a16="http://schemas.microsoft.com/office/drawing/2014/main" id="{A3873C4F-560C-4E04-9211-78D576A51264}"/>
                </a:ext>
              </a:extLst>
            </p:cNvPr>
            <p:cNvSpPr/>
            <p:nvPr/>
          </p:nvSpPr>
          <p:spPr bwMode="auto">
            <a:xfrm>
              <a:off x="5630472" y="3726092"/>
              <a:ext cx="58738" cy="20638"/>
            </a:xfrm>
            <a:custGeom>
              <a:avLst/>
              <a:gdLst>
                <a:gd name="T0" fmla="*/ 81 w 162"/>
                <a:gd name="T1" fmla="*/ 54 h 54"/>
                <a:gd name="T2" fmla="*/ 162 w 162"/>
                <a:gd name="T3" fmla="*/ 0 h 54"/>
                <a:gd name="T4" fmla="*/ 0 w 162"/>
                <a:gd name="T5" fmla="*/ 0 h 54"/>
                <a:gd name="T6" fmla="*/ 81 w 162"/>
                <a:gd name="T7" fmla="*/ 54 h 54"/>
              </a:gdLst>
              <a:ahLst/>
              <a:cxnLst>
                <a:cxn ang="0">
                  <a:pos x="T0" y="T1"/>
                </a:cxn>
                <a:cxn ang="0">
                  <a:pos x="T2" y="T3"/>
                </a:cxn>
                <a:cxn ang="0">
                  <a:pos x="T4" y="T5"/>
                </a:cxn>
                <a:cxn ang="0">
                  <a:pos x="T6" y="T7"/>
                </a:cxn>
              </a:cxnLst>
              <a:rect l="0" t="0" r="r" b="b"/>
              <a:pathLst>
                <a:path w="162" h="54">
                  <a:moveTo>
                    <a:pt x="81" y="54"/>
                  </a:moveTo>
                  <a:cubicBezTo>
                    <a:pt x="118" y="54"/>
                    <a:pt x="149" y="32"/>
                    <a:pt x="162" y="0"/>
                  </a:cubicBezTo>
                  <a:lnTo>
                    <a:pt x="0" y="0"/>
                  </a:lnTo>
                  <a:cubicBezTo>
                    <a:pt x="14" y="32"/>
                    <a:pt x="45" y="54"/>
                    <a:pt x="81" y="54"/>
                  </a:cubicBezTo>
                  <a:close/>
                </a:path>
              </a:pathLst>
            </a:custGeom>
            <a:grpFill/>
            <a:ln>
              <a:noFill/>
            </a:ln>
          </p:spPr>
          <p:txBody>
            <a:bodyPr vert="horz" wrap="square" lIns="68580" tIns="34290" rIns="68580" bIns="34290" numCol="1" anchor="t" anchorCtr="0" compatLnSpc="1"/>
            <a:lstStyle/>
            <a:p>
              <a:endParaRPr lang="zh-CN" altLang="en-US"/>
            </a:p>
          </p:txBody>
        </p:sp>
      </p:grpSp>
      <p:sp>
        <p:nvSpPr>
          <p:cNvPr id="30" name="自由: 形状 43">
            <a:extLst>
              <a:ext uri="{FF2B5EF4-FFF2-40B4-BE49-F238E27FC236}">
                <a16:creationId xmlns:a16="http://schemas.microsoft.com/office/drawing/2014/main" id="{3C5D145B-3618-4B16-BB82-7E008333BE53}"/>
              </a:ext>
            </a:extLst>
          </p:cNvPr>
          <p:cNvSpPr>
            <a:spLocks noChangeArrowheads="1"/>
          </p:cNvSpPr>
          <p:nvPr/>
        </p:nvSpPr>
        <p:spPr bwMode="auto">
          <a:xfrm>
            <a:off x="6340838" y="4119478"/>
            <a:ext cx="488394" cy="586679"/>
          </a:xfrm>
          <a:custGeom>
            <a:avLst/>
            <a:gdLst>
              <a:gd name="connsiteX0" fmla="*/ 217885 w 512763"/>
              <a:gd name="connsiteY0" fmla="*/ 538162 h 615950"/>
              <a:gd name="connsiteX1" fmla="*/ 294879 w 512763"/>
              <a:gd name="connsiteY1" fmla="*/ 538162 h 615950"/>
              <a:gd name="connsiteX2" fmla="*/ 333376 w 512763"/>
              <a:gd name="connsiteY2" fmla="*/ 577240 h 615950"/>
              <a:gd name="connsiteX3" fmla="*/ 294879 w 512763"/>
              <a:gd name="connsiteY3" fmla="*/ 615950 h 615950"/>
              <a:gd name="connsiteX4" fmla="*/ 217885 w 512763"/>
              <a:gd name="connsiteY4" fmla="*/ 615950 h 615950"/>
              <a:gd name="connsiteX5" fmla="*/ 179388 w 512763"/>
              <a:gd name="connsiteY5" fmla="*/ 577240 h 615950"/>
              <a:gd name="connsiteX6" fmla="*/ 217885 w 512763"/>
              <a:gd name="connsiteY6" fmla="*/ 538162 h 615950"/>
              <a:gd name="connsiteX7" fmla="*/ 257172 w 512763"/>
              <a:gd name="connsiteY7" fmla="*/ 199 h 615950"/>
              <a:gd name="connsiteX8" fmla="*/ 277018 w 512763"/>
              <a:gd name="connsiteY8" fmla="*/ 5209 h 615950"/>
              <a:gd name="connsiteX9" fmla="*/ 358776 w 512763"/>
              <a:gd name="connsiteY9" fmla="*/ 256382 h 615950"/>
              <a:gd name="connsiteX10" fmla="*/ 277018 w 512763"/>
              <a:gd name="connsiteY10" fmla="*/ 507555 h 615950"/>
              <a:gd name="connsiteX11" fmla="*/ 257175 w 512763"/>
              <a:gd name="connsiteY11" fmla="*/ 512564 h 615950"/>
              <a:gd name="connsiteX12" fmla="*/ 297047 w 512763"/>
              <a:gd name="connsiteY12" fmla="*/ 507561 h 615950"/>
              <a:gd name="connsiteX13" fmla="*/ 461037 w 512763"/>
              <a:gd name="connsiteY13" fmla="*/ 256564 h 615950"/>
              <a:gd name="connsiteX14" fmla="*/ 297047 w 512763"/>
              <a:gd name="connsiteY14" fmla="*/ 5218 h 615950"/>
              <a:gd name="connsiteX15" fmla="*/ 255588 w 512763"/>
              <a:gd name="connsiteY15" fmla="*/ 0 h 615950"/>
              <a:gd name="connsiteX16" fmla="*/ 51407 w 512763"/>
              <a:gd name="connsiteY16" fmla="*/ 256564 h 615950"/>
              <a:gd name="connsiteX17" fmla="*/ 255588 w 512763"/>
              <a:gd name="connsiteY17" fmla="*/ 512763 h 615950"/>
              <a:gd name="connsiteX18" fmla="*/ 0 w 512763"/>
              <a:gd name="connsiteY18" fmla="*/ 256564 h 615950"/>
              <a:gd name="connsiteX19" fmla="*/ 255588 w 512763"/>
              <a:gd name="connsiteY19" fmla="*/ 0 h 615950"/>
              <a:gd name="connsiteX20" fmla="*/ 255588 w 512763"/>
              <a:gd name="connsiteY20" fmla="*/ 0 h 615950"/>
              <a:gd name="connsiteX21" fmla="*/ 256156 w 512763"/>
              <a:gd name="connsiteY21" fmla="*/ 57 h 615950"/>
              <a:gd name="connsiteX22" fmla="*/ 256382 w 512763"/>
              <a:gd name="connsiteY22" fmla="*/ 0 h 615950"/>
              <a:gd name="connsiteX23" fmla="*/ 256909 w 512763"/>
              <a:gd name="connsiteY23" fmla="*/ 133 h 615950"/>
              <a:gd name="connsiteX24" fmla="*/ 307427 w 512763"/>
              <a:gd name="connsiteY24" fmla="*/ 5218 h 615950"/>
              <a:gd name="connsiteX25" fmla="*/ 512763 w 512763"/>
              <a:gd name="connsiteY25" fmla="*/ 256564 h 615950"/>
              <a:gd name="connsiteX26" fmla="*/ 307427 w 512763"/>
              <a:gd name="connsiteY26" fmla="*/ 507561 h 615950"/>
              <a:gd name="connsiteX27" fmla="*/ 256913 w 512763"/>
              <a:gd name="connsiteY27" fmla="*/ 512630 h 615950"/>
              <a:gd name="connsiteX28" fmla="*/ 256382 w 512763"/>
              <a:gd name="connsiteY28" fmla="*/ 512764 h 615950"/>
              <a:gd name="connsiteX29" fmla="*/ 256154 w 512763"/>
              <a:gd name="connsiteY29" fmla="*/ 512706 h 615950"/>
              <a:gd name="connsiteX30" fmla="*/ 255588 w 512763"/>
              <a:gd name="connsiteY30" fmla="*/ 512763 h 615950"/>
              <a:gd name="connsiteX31" fmla="*/ 256116 w 512763"/>
              <a:gd name="connsiteY31" fmla="*/ 512697 h 615950"/>
              <a:gd name="connsiteX32" fmla="*/ 235746 w 512763"/>
              <a:gd name="connsiteY32" fmla="*/ 507555 h 615950"/>
              <a:gd name="connsiteX33" fmla="*/ 153988 w 512763"/>
              <a:gd name="connsiteY33" fmla="*/ 256382 h 615950"/>
              <a:gd name="connsiteX34" fmla="*/ 235746 w 512763"/>
              <a:gd name="connsiteY34" fmla="*/ 5209 h 615950"/>
              <a:gd name="connsiteX35" fmla="*/ 256118 w 512763"/>
              <a:gd name="connsiteY35" fmla="*/ 67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2763" h="615950">
                <a:moveTo>
                  <a:pt x="217885" y="538162"/>
                </a:moveTo>
                <a:lnTo>
                  <a:pt x="294879" y="538162"/>
                </a:lnTo>
                <a:cubicBezTo>
                  <a:pt x="315944" y="538162"/>
                  <a:pt x="333376" y="555489"/>
                  <a:pt x="333376" y="577240"/>
                </a:cubicBezTo>
                <a:cubicBezTo>
                  <a:pt x="333376" y="598623"/>
                  <a:pt x="315944" y="615950"/>
                  <a:pt x="294879" y="615950"/>
                </a:cubicBezTo>
                <a:lnTo>
                  <a:pt x="217885" y="615950"/>
                </a:lnTo>
                <a:cubicBezTo>
                  <a:pt x="196821" y="615950"/>
                  <a:pt x="179388" y="598623"/>
                  <a:pt x="179388" y="577240"/>
                </a:cubicBezTo>
                <a:cubicBezTo>
                  <a:pt x="179388" y="555489"/>
                  <a:pt x="196821" y="538162"/>
                  <a:pt x="217885" y="538162"/>
                </a:cubicBezTo>
                <a:close/>
                <a:moveTo>
                  <a:pt x="257172" y="199"/>
                </a:moveTo>
                <a:lnTo>
                  <a:pt x="277018" y="5209"/>
                </a:lnTo>
                <a:cubicBezTo>
                  <a:pt x="323678" y="29116"/>
                  <a:pt x="358776" y="132486"/>
                  <a:pt x="358776" y="256382"/>
                </a:cubicBezTo>
                <a:cubicBezTo>
                  <a:pt x="358776" y="380279"/>
                  <a:pt x="323678" y="483649"/>
                  <a:pt x="277018" y="507555"/>
                </a:cubicBezTo>
                <a:lnTo>
                  <a:pt x="257175" y="512564"/>
                </a:lnTo>
                <a:lnTo>
                  <a:pt x="297047" y="507561"/>
                </a:lnTo>
                <a:cubicBezTo>
                  <a:pt x="390755" y="483684"/>
                  <a:pt x="461037" y="380433"/>
                  <a:pt x="461037" y="256564"/>
                </a:cubicBezTo>
                <a:cubicBezTo>
                  <a:pt x="461037" y="132694"/>
                  <a:pt x="390755" y="29165"/>
                  <a:pt x="297047" y="5218"/>
                </a:cubicBezTo>
                <a:close/>
                <a:moveTo>
                  <a:pt x="255588" y="0"/>
                </a:moveTo>
                <a:cubicBezTo>
                  <a:pt x="142637" y="0"/>
                  <a:pt x="51407" y="114999"/>
                  <a:pt x="51407" y="256564"/>
                </a:cubicBezTo>
                <a:cubicBezTo>
                  <a:pt x="51407" y="398128"/>
                  <a:pt x="142637" y="512763"/>
                  <a:pt x="255588" y="512763"/>
                </a:cubicBezTo>
                <a:cubicBezTo>
                  <a:pt x="114399" y="512763"/>
                  <a:pt x="0" y="398128"/>
                  <a:pt x="0" y="256564"/>
                </a:cubicBezTo>
                <a:cubicBezTo>
                  <a:pt x="0" y="114999"/>
                  <a:pt x="114399" y="0"/>
                  <a:pt x="255588" y="0"/>
                </a:cubicBezTo>
                <a:close/>
                <a:moveTo>
                  <a:pt x="255588" y="0"/>
                </a:moveTo>
                <a:lnTo>
                  <a:pt x="256156" y="57"/>
                </a:lnTo>
                <a:lnTo>
                  <a:pt x="256382" y="0"/>
                </a:lnTo>
                <a:lnTo>
                  <a:pt x="256909" y="133"/>
                </a:lnTo>
                <a:lnTo>
                  <a:pt x="307427" y="5218"/>
                </a:lnTo>
                <a:cubicBezTo>
                  <a:pt x="424633" y="29165"/>
                  <a:pt x="512763" y="132694"/>
                  <a:pt x="512763" y="256564"/>
                </a:cubicBezTo>
                <a:cubicBezTo>
                  <a:pt x="512763" y="380433"/>
                  <a:pt x="424633" y="483684"/>
                  <a:pt x="307427" y="507561"/>
                </a:cubicBezTo>
                <a:lnTo>
                  <a:pt x="256913" y="512630"/>
                </a:lnTo>
                <a:lnTo>
                  <a:pt x="256382" y="512764"/>
                </a:lnTo>
                <a:lnTo>
                  <a:pt x="256154" y="512706"/>
                </a:lnTo>
                <a:lnTo>
                  <a:pt x="255588" y="512763"/>
                </a:lnTo>
                <a:lnTo>
                  <a:pt x="256116" y="512697"/>
                </a:lnTo>
                <a:lnTo>
                  <a:pt x="235746" y="507555"/>
                </a:lnTo>
                <a:cubicBezTo>
                  <a:pt x="189087" y="483649"/>
                  <a:pt x="153988" y="380279"/>
                  <a:pt x="153988" y="256382"/>
                </a:cubicBezTo>
                <a:cubicBezTo>
                  <a:pt x="153988" y="132486"/>
                  <a:pt x="189087" y="29116"/>
                  <a:pt x="235746" y="5209"/>
                </a:cubicBezTo>
                <a:lnTo>
                  <a:pt x="256118" y="67"/>
                </a:lnTo>
                <a:close/>
              </a:path>
            </a:pathLst>
          </a:custGeom>
          <a:solidFill>
            <a:srgbClr val="BE0000"/>
          </a:solidFill>
          <a:ln>
            <a:noFill/>
          </a:ln>
        </p:spPr>
        <p:txBody>
          <a:bodyPr vert="horz" wrap="square" lIns="68580" tIns="34290" rIns="68580" bIns="34290" numCol="1" anchor="t" anchorCtr="0" compatLnSpc="1">
            <a:noAutofit/>
          </a:bodyPr>
          <a:lstStyle/>
          <a:p>
            <a:endParaRPr lang="zh-CN" altLang="en-US"/>
          </a:p>
        </p:txBody>
      </p:sp>
      <p:sp>
        <p:nvSpPr>
          <p:cNvPr id="31" name="自由: 形状 47">
            <a:extLst>
              <a:ext uri="{FF2B5EF4-FFF2-40B4-BE49-F238E27FC236}">
                <a16:creationId xmlns:a16="http://schemas.microsoft.com/office/drawing/2014/main" id="{A7F246B2-F615-48C9-9A1D-D05B9B05E3AA}"/>
              </a:ext>
            </a:extLst>
          </p:cNvPr>
          <p:cNvSpPr/>
          <p:nvPr/>
        </p:nvSpPr>
        <p:spPr bwMode="auto">
          <a:xfrm>
            <a:off x="8350350" y="3209439"/>
            <a:ext cx="415751" cy="415751"/>
          </a:xfrm>
          <a:custGeom>
            <a:avLst/>
            <a:gdLst>
              <a:gd name="connsiteX0" fmla="*/ 320675 w 461963"/>
              <a:gd name="connsiteY0" fmla="*/ 3175 h 461963"/>
              <a:gd name="connsiteX1" fmla="*/ 461963 w 461963"/>
              <a:gd name="connsiteY1" fmla="*/ 50548 h 461963"/>
              <a:gd name="connsiteX2" fmla="*/ 461963 w 461963"/>
              <a:gd name="connsiteY2" fmla="*/ 461963 h 461963"/>
              <a:gd name="connsiteX3" fmla="*/ 320675 w 461963"/>
              <a:gd name="connsiteY3" fmla="*/ 414590 h 461963"/>
              <a:gd name="connsiteX4" fmla="*/ 295275 w 461963"/>
              <a:gd name="connsiteY4" fmla="*/ 3175 h 461963"/>
              <a:gd name="connsiteX5" fmla="*/ 295275 w 461963"/>
              <a:gd name="connsiteY5" fmla="*/ 414237 h 461963"/>
              <a:gd name="connsiteX6" fmla="*/ 168275 w 461963"/>
              <a:gd name="connsiteY6" fmla="*/ 457200 h 461963"/>
              <a:gd name="connsiteX7" fmla="*/ 168275 w 461963"/>
              <a:gd name="connsiteY7" fmla="*/ 46138 h 461963"/>
              <a:gd name="connsiteX8" fmla="*/ 0 w 461963"/>
              <a:gd name="connsiteY8" fmla="*/ 0 h 461963"/>
              <a:gd name="connsiteX9" fmla="*/ 141288 w 461963"/>
              <a:gd name="connsiteY9" fmla="*/ 46883 h 461963"/>
              <a:gd name="connsiteX10" fmla="*/ 141288 w 461963"/>
              <a:gd name="connsiteY10" fmla="*/ 457200 h 461963"/>
              <a:gd name="connsiteX11" fmla="*/ 0 w 461963"/>
              <a:gd name="connsiteY11" fmla="*/ 410317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1963" h="461963">
                <a:moveTo>
                  <a:pt x="320675" y="3175"/>
                </a:moveTo>
                <a:lnTo>
                  <a:pt x="461963" y="50548"/>
                </a:lnTo>
                <a:lnTo>
                  <a:pt x="461963" y="461963"/>
                </a:lnTo>
                <a:lnTo>
                  <a:pt x="320675" y="414590"/>
                </a:lnTo>
                <a:close/>
                <a:moveTo>
                  <a:pt x="295275" y="3175"/>
                </a:moveTo>
                <a:lnTo>
                  <a:pt x="295275" y="414237"/>
                </a:lnTo>
                <a:lnTo>
                  <a:pt x="168275" y="457200"/>
                </a:lnTo>
                <a:lnTo>
                  <a:pt x="168275" y="46138"/>
                </a:lnTo>
                <a:close/>
                <a:moveTo>
                  <a:pt x="0" y="0"/>
                </a:moveTo>
                <a:lnTo>
                  <a:pt x="141288" y="46883"/>
                </a:lnTo>
                <a:lnTo>
                  <a:pt x="141288" y="457200"/>
                </a:lnTo>
                <a:lnTo>
                  <a:pt x="0" y="410317"/>
                </a:lnTo>
                <a:close/>
              </a:path>
            </a:pathLst>
          </a:custGeom>
          <a:solidFill>
            <a:srgbClr val="BE0000"/>
          </a:solidFill>
          <a:ln>
            <a:noFill/>
          </a:ln>
        </p:spPr>
        <p:txBody>
          <a:bodyPr vert="horz" wrap="square" lIns="68580" tIns="34290" rIns="68580" bIns="34290" numCol="1" anchor="t" anchorCtr="0" compatLnSpc="1">
            <a:noAutofit/>
          </a:bodyPr>
          <a:lstStyle/>
          <a:p>
            <a:endParaRPr lang="zh-CN" altLang="en-US"/>
          </a:p>
        </p:txBody>
      </p:sp>
      <p:sp>
        <p:nvSpPr>
          <p:cNvPr id="32" name="淘宝店chenying0907出品 92">
            <a:extLst>
              <a:ext uri="{FF2B5EF4-FFF2-40B4-BE49-F238E27FC236}">
                <a16:creationId xmlns:a16="http://schemas.microsoft.com/office/drawing/2014/main" id="{086C3C3D-D9E0-42AC-A162-C0CFC196A615}"/>
              </a:ext>
            </a:extLst>
          </p:cNvPr>
          <p:cNvSpPr>
            <a:spLocks noEditPoints="1"/>
          </p:cNvSpPr>
          <p:nvPr/>
        </p:nvSpPr>
        <p:spPr bwMode="auto">
          <a:xfrm>
            <a:off x="10264124" y="4210876"/>
            <a:ext cx="523149" cy="462843"/>
          </a:xfrm>
          <a:custGeom>
            <a:avLst/>
            <a:gdLst>
              <a:gd name="T0" fmla="*/ 230 w 1517"/>
              <a:gd name="T1" fmla="*/ 1093 h 1340"/>
              <a:gd name="T2" fmla="*/ 142 w 1517"/>
              <a:gd name="T3" fmla="*/ 1005 h 1340"/>
              <a:gd name="T4" fmla="*/ 230 w 1517"/>
              <a:gd name="T5" fmla="*/ 917 h 1340"/>
              <a:gd name="T6" fmla="*/ 318 w 1517"/>
              <a:gd name="T7" fmla="*/ 1005 h 1340"/>
              <a:gd name="T8" fmla="*/ 230 w 1517"/>
              <a:gd name="T9" fmla="*/ 1093 h 1340"/>
              <a:gd name="T10" fmla="*/ 424 w 1517"/>
              <a:gd name="T11" fmla="*/ 106 h 1340"/>
              <a:gd name="T12" fmla="*/ 741 w 1517"/>
              <a:gd name="T13" fmla="*/ 423 h 1340"/>
              <a:gd name="T14" fmla="*/ 424 w 1517"/>
              <a:gd name="T15" fmla="*/ 741 h 1340"/>
              <a:gd name="T16" fmla="*/ 106 w 1517"/>
              <a:gd name="T17" fmla="*/ 423 h 1340"/>
              <a:gd name="T18" fmla="*/ 424 w 1517"/>
              <a:gd name="T19" fmla="*/ 106 h 1340"/>
              <a:gd name="T20" fmla="*/ 1447 w 1517"/>
              <a:gd name="T21" fmla="*/ 353 h 1340"/>
              <a:gd name="T22" fmla="*/ 953 w 1517"/>
              <a:gd name="T23" fmla="*/ 353 h 1340"/>
              <a:gd name="T24" fmla="*/ 882 w 1517"/>
              <a:gd name="T25" fmla="*/ 423 h 1340"/>
              <a:gd name="T26" fmla="*/ 882 w 1517"/>
              <a:gd name="T27" fmla="*/ 635 h 1340"/>
              <a:gd name="T28" fmla="*/ 790 w 1517"/>
              <a:gd name="T29" fmla="*/ 635 h 1340"/>
              <a:gd name="T30" fmla="*/ 847 w 1517"/>
              <a:gd name="T31" fmla="*/ 423 h 1340"/>
              <a:gd name="T32" fmla="*/ 424 w 1517"/>
              <a:gd name="T33" fmla="*/ 0 h 1340"/>
              <a:gd name="T34" fmla="*/ 0 w 1517"/>
              <a:gd name="T35" fmla="*/ 423 h 1340"/>
              <a:gd name="T36" fmla="*/ 71 w 1517"/>
              <a:gd name="T37" fmla="*/ 657 h 1340"/>
              <a:gd name="T38" fmla="*/ 71 w 1517"/>
              <a:gd name="T39" fmla="*/ 1270 h 1340"/>
              <a:gd name="T40" fmla="*/ 142 w 1517"/>
              <a:gd name="T41" fmla="*/ 1340 h 1340"/>
              <a:gd name="T42" fmla="*/ 706 w 1517"/>
              <a:gd name="T43" fmla="*/ 1340 h 1340"/>
              <a:gd name="T44" fmla="*/ 777 w 1517"/>
              <a:gd name="T45" fmla="*/ 1270 h 1340"/>
              <a:gd name="T46" fmla="*/ 777 w 1517"/>
              <a:gd name="T47" fmla="*/ 917 h 1340"/>
              <a:gd name="T48" fmla="*/ 882 w 1517"/>
              <a:gd name="T49" fmla="*/ 917 h 1340"/>
              <a:gd name="T50" fmla="*/ 882 w 1517"/>
              <a:gd name="T51" fmla="*/ 1129 h 1340"/>
              <a:gd name="T52" fmla="*/ 953 w 1517"/>
              <a:gd name="T53" fmla="*/ 1199 h 1340"/>
              <a:gd name="T54" fmla="*/ 1447 w 1517"/>
              <a:gd name="T55" fmla="*/ 1199 h 1340"/>
              <a:gd name="T56" fmla="*/ 1517 w 1517"/>
              <a:gd name="T57" fmla="*/ 1129 h 1340"/>
              <a:gd name="T58" fmla="*/ 1517 w 1517"/>
              <a:gd name="T59" fmla="*/ 423 h 1340"/>
              <a:gd name="T60" fmla="*/ 1447 w 1517"/>
              <a:gd name="T61" fmla="*/ 353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17" h="1340">
                <a:moveTo>
                  <a:pt x="230" y="1093"/>
                </a:moveTo>
                <a:cubicBezTo>
                  <a:pt x="181" y="1093"/>
                  <a:pt x="142" y="1054"/>
                  <a:pt x="142" y="1005"/>
                </a:cubicBezTo>
                <a:cubicBezTo>
                  <a:pt x="142" y="956"/>
                  <a:pt x="181" y="917"/>
                  <a:pt x="230" y="917"/>
                </a:cubicBezTo>
                <a:cubicBezTo>
                  <a:pt x="278" y="917"/>
                  <a:pt x="318" y="956"/>
                  <a:pt x="318" y="1005"/>
                </a:cubicBezTo>
                <a:cubicBezTo>
                  <a:pt x="318" y="1054"/>
                  <a:pt x="278" y="1093"/>
                  <a:pt x="230" y="1093"/>
                </a:cubicBezTo>
                <a:close/>
                <a:moveTo>
                  <a:pt x="424" y="106"/>
                </a:moveTo>
                <a:cubicBezTo>
                  <a:pt x="599" y="106"/>
                  <a:pt x="741" y="248"/>
                  <a:pt x="741" y="423"/>
                </a:cubicBezTo>
                <a:cubicBezTo>
                  <a:pt x="741" y="598"/>
                  <a:pt x="599" y="741"/>
                  <a:pt x="424" y="741"/>
                </a:cubicBezTo>
                <a:cubicBezTo>
                  <a:pt x="249" y="741"/>
                  <a:pt x="106" y="598"/>
                  <a:pt x="106" y="423"/>
                </a:cubicBezTo>
                <a:cubicBezTo>
                  <a:pt x="106" y="248"/>
                  <a:pt x="249" y="106"/>
                  <a:pt x="424" y="106"/>
                </a:cubicBezTo>
                <a:close/>
                <a:moveTo>
                  <a:pt x="1447" y="353"/>
                </a:moveTo>
                <a:lnTo>
                  <a:pt x="953" y="353"/>
                </a:lnTo>
                <a:cubicBezTo>
                  <a:pt x="914" y="353"/>
                  <a:pt x="882" y="384"/>
                  <a:pt x="882" y="423"/>
                </a:cubicBezTo>
                <a:lnTo>
                  <a:pt x="882" y="635"/>
                </a:lnTo>
                <a:lnTo>
                  <a:pt x="790" y="635"/>
                </a:lnTo>
                <a:cubicBezTo>
                  <a:pt x="826" y="572"/>
                  <a:pt x="847" y="500"/>
                  <a:pt x="847" y="423"/>
                </a:cubicBezTo>
                <a:cubicBezTo>
                  <a:pt x="847" y="189"/>
                  <a:pt x="658" y="0"/>
                  <a:pt x="424" y="0"/>
                </a:cubicBezTo>
                <a:cubicBezTo>
                  <a:pt x="190" y="0"/>
                  <a:pt x="0" y="189"/>
                  <a:pt x="0" y="423"/>
                </a:cubicBezTo>
                <a:cubicBezTo>
                  <a:pt x="0" y="510"/>
                  <a:pt x="26" y="590"/>
                  <a:pt x="71" y="657"/>
                </a:cubicBezTo>
                <a:lnTo>
                  <a:pt x="71" y="1270"/>
                </a:lnTo>
                <a:cubicBezTo>
                  <a:pt x="71" y="1309"/>
                  <a:pt x="103" y="1340"/>
                  <a:pt x="142" y="1340"/>
                </a:cubicBezTo>
                <a:lnTo>
                  <a:pt x="706" y="1340"/>
                </a:lnTo>
                <a:cubicBezTo>
                  <a:pt x="745" y="1340"/>
                  <a:pt x="777" y="1309"/>
                  <a:pt x="777" y="1270"/>
                </a:cubicBezTo>
                <a:lnTo>
                  <a:pt x="777" y="917"/>
                </a:lnTo>
                <a:lnTo>
                  <a:pt x="882" y="917"/>
                </a:lnTo>
                <a:lnTo>
                  <a:pt x="882" y="1129"/>
                </a:lnTo>
                <a:cubicBezTo>
                  <a:pt x="882" y="1168"/>
                  <a:pt x="914" y="1199"/>
                  <a:pt x="953" y="1199"/>
                </a:cubicBezTo>
                <a:lnTo>
                  <a:pt x="1447" y="1199"/>
                </a:lnTo>
                <a:cubicBezTo>
                  <a:pt x="1486" y="1199"/>
                  <a:pt x="1517" y="1168"/>
                  <a:pt x="1517" y="1129"/>
                </a:cubicBezTo>
                <a:lnTo>
                  <a:pt x="1517" y="423"/>
                </a:lnTo>
                <a:cubicBezTo>
                  <a:pt x="1517" y="384"/>
                  <a:pt x="1486" y="353"/>
                  <a:pt x="1447" y="353"/>
                </a:cubicBezTo>
                <a:close/>
              </a:path>
            </a:pathLst>
          </a:custGeom>
          <a:solidFill>
            <a:srgbClr val="BE0000"/>
          </a:solidFill>
          <a:ln>
            <a:noFill/>
          </a:ln>
        </p:spPr>
        <p:txBody>
          <a:bodyPr vert="horz" wrap="square" lIns="68580" tIns="34290" rIns="68580" bIns="34290" numCol="1" anchor="t" anchorCtr="0" compatLnSpc="1"/>
          <a:lstStyle/>
          <a:p>
            <a:endParaRPr lang="zh-CN" altLang="en-US"/>
          </a:p>
        </p:txBody>
      </p:sp>
      <p:sp>
        <p:nvSpPr>
          <p:cNvPr id="33" name="淘宝店chenying0907出品 51">
            <a:extLst>
              <a:ext uri="{FF2B5EF4-FFF2-40B4-BE49-F238E27FC236}">
                <a16:creationId xmlns:a16="http://schemas.microsoft.com/office/drawing/2014/main" id="{2D8F0174-2F3C-4362-91EA-1A70F4CB1E51}"/>
              </a:ext>
            </a:extLst>
          </p:cNvPr>
          <p:cNvSpPr/>
          <p:nvPr/>
        </p:nvSpPr>
        <p:spPr>
          <a:xfrm>
            <a:off x="4205960" y="2159313"/>
            <a:ext cx="800219" cy="338554"/>
          </a:xfrm>
          <a:prstGeom prst="rect">
            <a:avLst/>
          </a:prstGeom>
        </p:spPr>
        <p:txBody>
          <a:bodyPr wrap="none">
            <a:spAutoFit/>
          </a:bodyPr>
          <a:lstStyle/>
          <a:p>
            <a:pPr algn="ctr"/>
            <a:r>
              <a:rPr lang="zh-CN" altLang="en-US" sz="1600" b="1" dirty="0">
                <a:solidFill>
                  <a:srgbClr val="BE0000"/>
                </a:solidFill>
                <a:latin typeface="华文中宋" panose="02010600040101010101" pitchFamily="2" charset="-122"/>
                <a:ea typeface="华文中宋" panose="02010600040101010101" pitchFamily="2" charset="-122"/>
              </a:rPr>
              <a:t>董事会</a:t>
            </a:r>
          </a:p>
        </p:txBody>
      </p:sp>
      <p:sp>
        <p:nvSpPr>
          <p:cNvPr id="34" name="淘宝店chenying0907出品 52">
            <a:extLst>
              <a:ext uri="{FF2B5EF4-FFF2-40B4-BE49-F238E27FC236}">
                <a16:creationId xmlns:a16="http://schemas.microsoft.com/office/drawing/2014/main" id="{4F875965-6AFE-4871-A998-6574EF176C52}"/>
              </a:ext>
            </a:extLst>
          </p:cNvPr>
          <p:cNvSpPr/>
          <p:nvPr/>
        </p:nvSpPr>
        <p:spPr>
          <a:xfrm>
            <a:off x="7879461" y="2042534"/>
            <a:ext cx="1662635" cy="584775"/>
          </a:xfrm>
          <a:prstGeom prst="rect">
            <a:avLst/>
          </a:prstGeom>
        </p:spPr>
        <p:txBody>
          <a:bodyPr wrap="none">
            <a:spAutoFit/>
          </a:bodyPr>
          <a:lstStyle/>
          <a:p>
            <a:pPr algn="ctr"/>
            <a:r>
              <a:rPr lang="zh-CN" altLang="en-US" sz="1600" b="1" dirty="0">
                <a:solidFill>
                  <a:srgbClr val="BE0000"/>
                </a:solidFill>
                <a:latin typeface="华文中宋" panose="02010600040101010101" pitchFamily="2" charset="-122"/>
                <a:ea typeface="华文中宋" panose="02010600040101010101" pitchFamily="2" charset="-122"/>
              </a:rPr>
              <a:t>首席风险官</a:t>
            </a:r>
            <a:endParaRPr lang="en-US" altLang="zh-CN" sz="1600" b="1" dirty="0">
              <a:solidFill>
                <a:srgbClr val="BE0000"/>
              </a:solidFill>
              <a:latin typeface="华文中宋" panose="02010600040101010101" pitchFamily="2" charset="-122"/>
              <a:ea typeface="华文中宋" panose="02010600040101010101" pitchFamily="2" charset="-122"/>
            </a:endParaRPr>
          </a:p>
          <a:p>
            <a:pPr algn="ctr"/>
            <a:r>
              <a:rPr lang="en-US" altLang="zh-CN" sz="1600" b="1" dirty="0">
                <a:solidFill>
                  <a:srgbClr val="BE0000"/>
                </a:solidFill>
                <a:latin typeface="华文中宋" panose="02010600040101010101" pitchFamily="2" charset="-122"/>
                <a:ea typeface="华文中宋" panose="02010600040101010101" pitchFamily="2" charset="-122"/>
              </a:rPr>
              <a:t>    + </a:t>
            </a:r>
            <a:r>
              <a:rPr lang="zh-CN" altLang="en-US" sz="1600" b="1" dirty="0">
                <a:solidFill>
                  <a:srgbClr val="BE0000"/>
                </a:solidFill>
                <a:latin typeface="华文中宋" panose="02010600040101010101" pitchFamily="2" charset="-122"/>
                <a:ea typeface="华文中宋" panose="02010600040101010101" pitchFamily="2" charset="-122"/>
              </a:rPr>
              <a:t>合规审查部</a:t>
            </a:r>
          </a:p>
        </p:txBody>
      </p:sp>
      <p:sp>
        <p:nvSpPr>
          <p:cNvPr id="35" name="淘宝店chenying0907出品 53">
            <a:extLst>
              <a:ext uri="{FF2B5EF4-FFF2-40B4-BE49-F238E27FC236}">
                <a16:creationId xmlns:a16="http://schemas.microsoft.com/office/drawing/2014/main" id="{FEE3C672-9B42-4341-AFCD-F5794D8C40F3}"/>
              </a:ext>
            </a:extLst>
          </p:cNvPr>
          <p:cNvSpPr/>
          <p:nvPr/>
        </p:nvSpPr>
        <p:spPr>
          <a:xfrm>
            <a:off x="5952395" y="5384727"/>
            <a:ext cx="1210588" cy="338554"/>
          </a:xfrm>
          <a:prstGeom prst="rect">
            <a:avLst/>
          </a:prstGeom>
        </p:spPr>
        <p:txBody>
          <a:bodyPr wrap="none">
            <a:spAutoFit/>
          </a:bodyPr>
          <a:lstStyle/>
          <a:p>
            <a:pPr algn="ctr"/>
            <a:r>
              <a:rPr lang="zh-CN" altLang="en-US" sz="1600" b="1" dirty="0">
                <a:solidFill>
                  <a:srgbClr val="BE0000"/>
                </a:solidFill>
                <a:latin typeface="华文中宋" panose="02010600040101010101" pitchFamily="2" charset="-122"/>
                <a:ea typeface="华文中宋" panose="02010600040101010101" pitchFamily="2" charset="-122"/>
              </a:rPr>
              <a:t>公司经营层</a:t>
            </a:r>
          </a:p>
        </p:txBody>
      </p:sp>
      <p:sp>
        <p:nvSpPr>
          <p:cNvPr id="36" name="淘宝店chenying0907出品 54">
            <a:extLst>
              <a:ext uri="{FF2B5EF4-FFF2-40B4-BE49-F238E27FC236}">
                <a16:creationId xmlns:a16="http://schemas.microsoft.com/office/drawing/2014/main" id="{8E4AA4F2-538F-41DB-B4EA-1F7C0AE0E934}"/>
              </a:ext>
            </a:extLst>
          </p:cNvPr>
          <p:cNvSpPr/>
          <p:nvPr/>
        </p:nvSpPr>
        <p:spPr>
          <a:xfrm>
            <a:off x="9780427" y="5430894"/>
            <a:ext cx="2114681" cy="584775"/>
          </a:xfrm>
          <a:prstGeom prst="rect">
            <a:avLst/>
          </a:prstGeom>
        </p:spPr>
        <p:txBody>
          <a:bodyPr wrap="none">
            <a:spAutoFit/>
          </a:bodyPr>
          <a:lstStyle/>
          <a:p>
            <a:pPr algn="ctr"/>
            <a:r>
              <a:rPr lang="zh-CN" altLang="en-US" sz="1600" b="1" dirty="0">
                <a:solidFill>
                  <a:srgbClr val="BE0000"/>
                </a:solidFill>
                <a:latin typeface="华文中宋" panose="02010600040101010101" pitchFamily="2" charset="-122"/>
                <a:ea typeface="华文中宋" panose="02010600040101010101" pitchFamily="2" charset="-122"/>
              </a:rPr>
              <a:t>分支机构负责人</a:t>
            </a:r>
            <a:endParaRPr lang="en-US" altLang="zh-CN" sz="1600" b="1" dirty="0">
              <a:solidFill>
                <a:srgbClr val="BE0000"/>
              </a:solidFill>
              <a:latin typeface="华文中宋" panose="02010600040101010101" pitchFamily="2" charset="-122"/>
              <a:ea typeface="华文中宋" panose="02010600040101010101" pitchFamily="2" charset="-122"/>
            </a:endParaRPr>
          </a:p>
          <a:p>
            <a:pPr algn="ctr"/>
            <a:r>
              <a:rPr lang="en-US" altLang="zh-CN" sz="1600" b="1" dirty="0">
                <a:solidFill>
                  <a:srgbClr val="BE0000"/>
                </a:solidFill>
                <a:latin typeface="华文中宋" panose="02010600040101010101" pitchFamily="2" charset="-122"/>
                <a:ea typeface="华文中宋" panose="02010600040101010101" pitchFamily="2" charset="-122"/>
              </a:rPr>
              <a:t>     </a:t>
            </a:r>
            <a:r>
              <a:rPr lang="zh-CN" altLang="en-US" sz="1600" b="1" dirty="0">
                <a:solidFill>
                  <a:srgbClr val="BE0000"/>
                </a:solidFill>
                <a:latin typeface="华文中宋" panose="02010600040101010101" pitchFamily="2" charset="-122"/>
                <a:ea typeface="华文中宋" panose="02010600040101010101" pitchFamily="2" charset="-122"/>
              </a:rPr>
              <a:t>         </a:t>
            </a:r>
            <a:r>
              <a:rPr lang="en-US" altLang="zh-CN" sz="1600" b="1" dirty="0">
                <a:solidFill>
                  <a:srgbClr val="BE0000"/>
                </a:solidFill>
                <a:latin typeface="华文中宋" panose="02010600040101010101" pitchFamily="2" charset="-122"/>
                <a:ea typeface="华文中宋" panose="02010600040101010101" pitchFamily="2" charset="-122"/>
              </a:rPr>
              <a:t>+ </a:t>
            </a:r>
            <a:r>
              <a:rPr lang="zh-CN" altLang="en-US" sz="1600" b="1" dirty="0">
                <a:solidFill>
                  <a:srgbClr val="BE0000"/>
                </a:solidFill>
                <a:latin typeface="华文中宋" panose="02010600040101010101" pitchFamily="2" charset="-122"/>
                <a:ea typeface="华文中宋" panose="02010600040101010101" pitchFamily="2" charset="-122"/>
              </a:rPr>
              <a:t>合规专岗</a:t>
            </a:r>
          </a:p>
        </p:txBody>
      </p:sp>
      <p:sp>
        <p:nvSpPr>
          <p:cNvPr id="37" name="圆角矩形 1">
            <a:extLst>
              <a:ext uri="{FF2B5EF4-FFF2-40B4-BE49-F238E27FC236}">
                <a16:creationId xmlns:a16="http://schemas.microsoft.com/office/drawing/2014/main" id="{D07DB370-F3C5-4DEF-93BF-96A87DCFD72D}"/>
              </a:ext>
            </a:extLst>
          </p:cNvPr>
          <p:cNvSpPr/>
          <p:nvPr/>
        </p:nvSpPr>
        <p:spPr>
          <a:xfrm>
            <a:off x="6632316" y="1023168"/>
            <a:ext cx="2847398" cy="49205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较完善的合规管理体系</a:t>
            </a:r>
          </a:p>
        </p:txBody>
      </p:sp>
      <p:sp>
        <p:nvSpPr>
          <p:cNvPr id="38" name="下箭头 36">
            <a:extLst>
              <a:ext uri="{FF2B5EF4-FFF2-40B4-BE49-F238E27FC236}">
                <a16:creationId xmlns:a16="http://schemas.microsoft.com/office/drawing/2014/main" id="{4DB367E0-CC5C-45F8-9832-C0555295B8E6}"/>
              </a:ext>
            </a:extLst>
          </p:cNvPr>
          <p:cNvSpPr/>
          <p:nvPr/>
        </p:nvSpPr>
        <p:spPr>
          <a:xfrm>
            <a:off x="7929759" y="1515227"/>
            <a:ext cx="240119" cy="33297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5954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2" presetClass="entr" presetSubtype="8" fill="hold" nodeType="withEffect">
                                  <p:stCondLst>
                                    <p:cond delay="28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8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0-#ppt_w/2"/>
                                          </p:val>
                                        </p:tav>
                                        <p:tav tm="100000">
                                          <p:val>
                                            <p:strVal val="#ppt_x"/>
                                          </p:val>
                                        </p:tav>
                                      </p:tavLst>
                                    </p:anim>
                                    <p:anim calcmode="lin" valueType="num">
                                      <p:cBhvr additive="base">
                                        <p:cTn id="15" dur="500" fill="hold"/>
                                        <p:tgtEl>
                                          <p:spTgt spid="25"/>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32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 presetClass="entr" presetSubtype="9" fill="hold" nodeType="withEffect">
                                  <p:stCondLst>
                                    <p:cond delay="3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35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0-#ppt_w/2"/>
                                          </p:val>
                                        </p:tav>
                                        <p:tav tm="100000">
                                          <p:val>
                                            <p:strVal val="#ppt_x"/>
                                          </p:val>
                                        </p:tav>
                                      </p:tavLst>
                                    </p:anim>
                                    <p:anim calcmode="lin" valueType="num">
                                      <p:cBhvr additive="base">
                                        <p:cTn id="26" dur="500" fill="hold"/>
                                        <p:tgtEl>
                                          <p:spTgt spid="30"/>
                                        </p:tgtEl>
                                        <p:attrNameLst>
                                          <p:attrName>ppt_y</p:attrName>
                                        </p:attrNameLst>
                                      </p:cBhvr>
                                      <p:tavLst>
                                        <p:tav tm="0">
                                          <p:val>
                                            <p:strVal val="0-#ppt_h/2"/>
                                          </p:val>
                                        </p:tav>
                                        <p:tav tm="100000">
                                          <p:val>
                                            <p:strVal val="#ppt_y"/>
                                          </p:val>
                                        </p:tav>
                                      </p:tavLst>
                                    </p:anim>
                                  </p:childTnLst>
                                </p:cTn>
                              </p:par>
                              <p:par>
                                <p:cTn id="27" presetID="22" presetClass="entr" presetSubtype="8" fill="hold" grpId="0" nodeType="withEffect">
                                  <p:stCondLst>
                                    <p:cond delay="38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 presetClass="entr" presetSubtype="9" fill="hold" nodeType="withEffect">
                                  <p:stCondLst>
                                    <p:cond delay="41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41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0-#ppt_w/2"/>
                                          </p:val>
                                        </p:tav>
                                        <p:tav tm="100000">
                                          <p:val>
                                            <p:strVal val="#ppt_x"/>
                                          </p:val>
                                        </p:tav>
                                      </p:tavLst>
                                    </p:anim>
                                    <p:anim calcmode="lin" valueType="num">
                                      <p:cBhvr additive="base">
                                        <p:cTn id="37" dur="500" fill="hold"/>
                                        <p:tgtEl>
                                          <p:spTgt spid="31"/>
                                        </p:tgtEl>
                                        <p:attrNameLst>
                                          <p:attrName>ppt_y</p:attrName>
                                        </p:attrNameLst>
                                      </p:cBhvr>
                                      <p:tavLst>
                                        <p:tav tm="0">
                                          <p:val>
                                            <p:strVal val="0-#ppt_h/2"/>
                                          </p:val>
                                        </p:tav>
                                        <p:tav tm="100000">
                                          <p:val>
                                            <p:strVal val="#ppt_y"/>
                                          </p:val>
                                        </p:tav>
                                      </p:tavLst>
                                    </p:anim>
                                  </p:childTnLst>
                                </p:cTn>
                              </p:par>
                              <p:par>
                                <p:cTn id="38" presetID="22" presetClass="entr" presetSubtype="4" fill="hold" grpId="0" nodeType="withEffect">
                                  <p:stCondLst>
                                    <p:cond delay="44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2" presetClass="entr" presetSubtype="9" fill="hold" nodeType="withEffect">
                                  <p:stCondLst>
                                    <p:cond delay="47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47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0-#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42" presetClass="entr" presetSubtype="0" fill="hold" grpId="0" nodeType="withEffect">
                                  <p:stCondLst>
                                    <p:cond delay="47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7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7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7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1000" fill="hold"/>
                                        <p:tgtEl>
                                          <p:spTgt spid="3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7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7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ppt_x</p:attrName>
                                        </p:attrNameLst>
                                      </p:cBhvr>
                                      <p:tavLst>
                                        <p:tav tm="0">
                                          <p:val>
                                            <p:strVal val="#ppt_x"/>
                                          </p:val>
                                        </p:tav>
                                        <p:tav tm="100000">
                                          <p:val>
                                            <p:strVal val="#ppt_x"/>
                                          </p:val>
                                        </p:tav>
                                      </p:tavLst>
                                    </p:anim>
                                    <p:anim calcmode="lin" valueType="num">
                                      <p:cBhvr>
                                        <p:cTn id="78" dur="1000" fill="hold"/>
                                        <p:tgtEl>
                                          <p:spTgt spid="3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47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47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animBg="1"/>
      <p:bldP spid="14" grpId="0" animBg="1"/>
      <p:bldP spid="21" grpId="0"/>
      <p:bldP spid="22" grpId="0"/>
      <p:bldP spid="23" grpId="0"/>
      <p:bldP spid="24" grpId="0"/>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合规风险</a:t>
            </a:r>
          </a:p>
        </p:txBody>
      </p:sp>
      <p:cxnSp>
        <p:nvCxnSpPr>
          <p:cNvPr id="7" name="淘宝店chenying0907出品 133">
            <a:extLst>
              <a:ext uri="{FF2B5EF4-FFF2-40B4-BE49-F238E27FC236}">
                <a16:creationId xmlns:a16="http://schemas.microsoft.com/office/drawing/2014/main" id="{8F7ECAE1-EF5C-4FBD-89E0-762087FBE83F}"/>
              </a:ext>
            </a:extLst>
          </p:cNvPr>
          <p:cNvCxnSpPr/>
          <p:nvPr/>
        </p:nvCxnSpPr>
        <p:spPr>
          <a:xfrm flipV="1">
            <a:off x="4578896" y="1183224"/>
            <a:ext cx="0" cy="4443958"/>
          </a:xfrm>
          <a:prstGeom prst="line">
            <a:avLst/>
          </a:prstGeom>
          <a:ln w="57150">
            <a:solidFill>
              <a:srgbClr val="B6302E"/>
            </a:solidFill>
          </a:ln>
        </p:spPr>
        <p:style>
          <a:lnRef idx="1">
            <a:schemeClr val="accent1"/>
          </a:lnRef>
          <a:fillRef idx="0">
            <a:schemeClr val="accent1"/>
          </a:fillRef>
          <a:effectRef idx="0">
            <a:schemeClr val="accent1"/>
          </a:effectRef>
          <a:fontRef idx="minor">
            <a:schemeClr val="tx1"/>
          </a:fontRef>
        </p:style>
      </p:cxnSp>
      <p:grpSp>
        <p:nvGrpSpPr>
          <p:cNvPr id="8" name="淘宝店chenying0907出品 11">
            <a:extLst>
              <a:ext uri="{FF2B5EF4-FFF2-40B4-BE49-F238E27FC236}">
                <a16:creationId xmlns:a16="http://schemas.microsoft.com/office/drawing/2014/main" id="{AF98316B-9751-4221-8060-31911CA37801}"/>
              </a:ext>
            </a:extLst>
          </p:cNvPr>
          <p:cNvGrpSpPr>
            <a:grpSpLocks/>
          </p:cNvGrpSpPr>
          <p:nvPr/>
        </p:nvGrpSpPr>
        <p:grpSpPr bwMode="auto">
          <a:xfrm>
            <a:off x="4373764" y="1300262"/>
            <a:ext cx="389240" cy="388382"/>
            <a:chOff x="2435932" y="2780634"/>
            <a:chExt cx="720080" cy="720080"/>
          </a:xfrm>
        </p:grpSpPr>
        <p:sp>
          <p:nvSpPr>
            <p:cNvPr id="9" name="淘宝店chenying0907出品 135">
              <a:extLst>
                <a:ext uri="{FF2B5EF4-FFF2-40B4-BE49-F238E27FC236}">
                  <a16:creationId xmlns:a16="http://schemas.microsoft.com/office/drawing/2014/main" id="{80570809-A6B1-4166-A621-060B6E2143DF}"/>
                </a:ext>
              </a:extLst>
            </p:cNvPr>
            <p:cNvSpPr/>
            <p:nvPr/>
          </p:nvSpPr>
          <p:spPr>
            <a:xfrm>
              <a:off x="2435932" y="2780634"/>
              <a:ext cx="720080" cy="720080"/>
            </a:xfrm>
            <a:prstGeom prst="ellipse">
              <a:avLst/>
            </a:prstGeom>
            <a:solidFill>
              <a:srgbClr val="B6302E"/>
            </a:solidFill>
            <a:ln>
              <a:solidFill>
                <a:srgbClr val="B63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淘宝店chenying0907出品 136">
              <a:extLst>
                <a:ext uri="{FF2B5EF4-FFF2-40B4-BE49-F238E27FC236}">
                  <a16:creationId xmlns:a16="http://schemas.microsoft.com/office/drawing/2014/main" id="{13402D0A-D24C-4A4A-9621-12BF9C848823}"/>
                </a:ext>
              </a:extLst>
            </p:cNvPr>
            <p:cNvSpPr/>
            <p:nvPr/>
          </p:nvSpPr>
          <p:spPr>
            <a:xfrm>
              <a:off x="2616745" y="2960257"/>
              <a:ext cx="360040" cy="360834"/>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1" name="淘宝店chenying0907出品 11">
            <a:extLst>
              <a:ext uri="{FF2B5EF4-FFF2-40B4-BE49-F238E27FC236}">
                <a16:creationId xmlns:a16="http://schemas.microsoft.com/office/drawing/2014/main" id="{A99E3C48-1B2C-444B-BA47-93BF8B7A8632}"/>
              </a:ext>
            </a:extLst>
          </p:cNvPr>
          <p:cNvGrpSpPr>
            <a:grpSpLocks/>
          </p:cNvGrpSpPr>
          <p:nvPr/>
        </p:nvGrpSpPr>
        <p:grpSpPr bwMode="auto">
          <a:xfrm>
            <a:off x="4380772" y="2198585"/>
            <a:ext cx="389240" cy="388382"/>
            <a:chOff x="2435932" y="2780634"/>
            <a:chExt cx="720080" cy="720080"/>
          </a:xfrm>
        </p:grpSpPr>
        <p:sp>
          <p:nvSpPr>
            <p:cNvPr id="12" name="淘宝店chenying0907出品 140">
              <a:extLst>
                <a:ext uri="{FF2B5EF4-FFF2-40B4-BE49-F238E27FC236}">
                  <a16:creationId xmlns:a16="http://schemas.microsoft.com/office/drawing/2014/main" id="{DC939DA5-F2D0-48A0-AAFF-882B18B7AF88}"/>
                </a:ext>
              </a:extLst>
            </p:cNvPr>
            <p:cNvSpPr/>
            <p:nvPr/>
          </p:nvSpPr>
          <p:spPr>
            <a:xfrm>
              <a:off x="2435932" y="2780634"/>
              <a:ext cx="720080" cy="720080"/>
            </a:xfrm>
            <a:prstGeom prst="ellipse">
              <a:avLst/>
            </a:prstGeom>
            <a:solidFill>
              <a:srgbClr val="B6302E"/>
            </a:solidFill>
            <a:ln>
              <a:solidFill>
                <a:srgbClr val="B63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淘宝店chenying0907出品 141">
              <a:extLst>
                <a:ext uri="{FF2B5EF4-FFF2-40B4-BE49-F238E27FC236}">
                  <a16:creationId xmlns:a16="http://schemas.microsoft.com/office/drawing/2014/main" id="{98DD7DD3-56CA-4558-BD63-9E3D0C8E46F3}"/>
                </a:ext>
              </a:extLst>
            </p:cNvPr>
            <p:cNvSpPr/>
            <p:nvPr/>
          </p:nvSpPr>
          <p:spPr>
            <a:xfrm>
              <a:off x="2616745" y="2960257"/>
              <a:ext cx="360040" cy="360834"/>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4" name="淘宝店chenying0907出品 11">
            <a:extLst>
              <a:ext uri="{FF2B5EF4-FFF2-40B4-BE49-F238E27FC236}">
                <a16:creationId xmlns:a16="http://schemas.microsoft.com/office/drawing/2014/main" id="{F3CC510C-6AE1-49ED-A908-75D6275E5858}"/>
              </a:ext>
            </a:extLst>
          </p:cNvPr>
          <p:cNvGrpSpPr>
            <a:grpSpLocks/>
          </p:cNvGrpSpPr>
          <p:nvPr/>
        </p:nvGrpSpPr>
        <p:grpSpPr bwMode="auto">
          <a:xfrm>
            <a:off x="4376529" y="3120738"/>
            <a:ext cx="389240" cy="388382"/>
            <a:chOff x="2435932" y="2780634"/>
            <a:chExt cx="720080" cy="720080"/>
          </a:xfrm>
        </p:grpSpPr>
        <p:sp>
          <p:nvSpPr>
            <p:cNvPr id="15" name="淘宝店chenying0907出品 143">
              <a:extLst>
                <a:ext uri="{FF2B5EF4-FFF2-40B4-BE49-F238E27FC236}">
                  <a16:creationId xmlns:a16="http://schemas.microsoft.com/office/drawing/2014/main" id="{31EAFB72-AB7A-4445-98D0-8043A0C44913}"/>
                </a:ext>
              </a:extLst>
            </p:cNvPr>
            <p:cNvSpPr/>
            <p:nvPr/>
          </p:nvSpPr>
          <p:spPr>
            <a:xfrm>
              <a:off x="2435932" y="2780634"/>
              <a:ext cx="720080" cy="720080"/>
            </a:xfrm>
            <a:prstGeom prst="ellipse">
              <a:avLst/>
            </a:prstGeom>
            <a:solidFill>
              <a:srgbClr val="B6302E"/>
            </a:solidFill>
            <a:ln>
              <a:solidFill>
                <a:srgbClr val="B63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淘宝店chenying0907出品 144">
              <a:extLst>
                <a:ext uri="{FF2B5EF4-FFF2-40B4-BE49-F238E27FC236}">
                  <a16:creationId xmlns:a16="http://schemas.microsoft.com/office/drawing/2014/main" id="{204C4DB9-287B-4A0D-9F39-B7B5BD8A584A}"/>
                </a:ext>
              </a:extLst>
            </p:cNvPr>
            <p:cNvSpPr/>
            <p:nvPr/>
          </p:nvSpPr>
          <p:spPr>
            <a:xfrm>
              <a:off x="2616745" y="2960257"/>
              <a:ext cx="360040" cy="360834"/>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7" name="淘宝店chenying0907出品 11">
            <a:extLst>
              <a:ext uri="{FF2B5EF4-FFF2-40B4-BE49-F238E27FC236}">
                <a16:creationId xmlns:a16="http://schemas.microsoft.com/office/drawing/2014/main" id="{25E9DD01-EEA9-4CF9-860C-D05B852F3725}"/>
              </a:ext>
            </a:extLst>
          </p:cNvPr>
          <p:cNvGrpSpPr>
            <a:grpSpLocks/>
          </p:cNvGrpSpPr>
          <p:nvPr/>
        </p:nvGrpSpPr>
        <p:grpSpPr bwMode="auto">
          <a:xfrm>
            <a:off x="4367239" y="4004583"/>
            <a:ext cx="389240" cy="388382"/>
            <a:chOff x="2435932" y="2780634"/>
            <a:chExt cx="720080" cy="720080"/>
          </a:xfrm>
        </p:grpSpPr>
        <p:sp>
          <p:nvSpPr>
            <p:cNvPr id="18" name="淘宝店chenying0907出品 146">
              <a:extLst>
                <a:ext uri="{FF2B5EF4-FFF2-40B4-BE49-F238E27FC236}">
                  <a16:creationId xmlns:a16="http://schemas.microsoft.com/office/drawing/2014/main" id="{070F39F8-02B7-4DEF-8DC8-60C48CC22228}"/>
                </a:ext>
              </a:extLst>
            </p:cNvPr>
            <p:cNvSpPr/>
            <p:nvPr/>
          </p:nvSpPr>
          <p:spPr>
            <a:xfrm>
              <a:off x="2435932" y="2780634"/>
              <a:ext cx="720080" cy="720080"/>
            </a:xfrm>
            <a:prstGeom prst="ellipse">
              <a:avLst/>
            </a:prstGeom>
            <a:solidFill>
              <a:srgbClr val="B6302E"/>
            </a:solidFill>
            <a:ln>
              <a:solidFill>
                <a:srgbClr val="B63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淘宝店chenying0907出品 147">
              <a:extLst>
                <a:ext uri="{FF2B5EF4-FFF2-40B4-BE49-F238E27FC236}">
                  <a16:creationId xmlns:a16="http://schemas.microsoft.com/office/drawing/2014/main" id="{3442509C-FA0D-4887-9820-61B3C69B49C0}"/>
                </a:ext>
              </a:extLst>
            </p:cNvPr>
            <p:cNvSpPr/>
            <p:nvPr/>
          </p:nvSpPr>
          <p:spPr>
            <a:xfrm>
              <a:off x="2616745" y="2960257"/>
              <a:ext cx="360040" cy="360834"/>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0" name="淘宝店chenying0907出品 154">
            <a:extLst>
              <a:ext uri="{FF2B5EF4-FFF2-40B4-BE49-F238E27FC236}">
                <a16:creationId xmlns:a16="http://schemas.microsoft.com/office/drawing/2014/main" id="{7654555D-BF6F-4412-AFD3-38E08074266B}"/>
              </a:ext>
            </a:extLst>
          </p:cNvPr>
          <p:cNvSpPr txBox="1"/>
          <p:nvPr/>
        </p:nvSpPr>
        <p:spPr>
          <a:xfrm>
            <a:off x="4846994" y="1351417"/>
            <a:ext cx="3197589" cy="400110"/>
          </a:xfrm>
          <a:prstGeom prst="rect">
            <a:avLst/>
          </a:prstGeom>
          <a:solidFill>
            <a:srgbClr val="B6302E"/>
          </a:solidFill>
        </p:spPr>
        <p:txBody>
          <a:bodyPr wrap="square" rtlCol="0">
            <a:spAutoFit/>
          </a:bodyPr>
          <a:lstStyle/>
          <a:p>
            <a:r>
              <a:rPr lang="zh-CN" altLang="en-US" sz="2000" b="1" dirty="0">
                <a:solidFill>
                  <a:schemeClr val="bg1"/>
                </a:solidFill>
                <a:latin typeface="华文中宋" pitchFamily="2" charset="-122"/>
                <a:ea typeface="华文中宋" pitchFamily="2" charset="-122"/>
              </a:rPr>
              <a:t>中国证监会</a:t>
            </a:r>
          </a:p>
        </p:txBody>
      </p:sp>
      <p:sp>
        <p:nvSpPr>
          <p:cNvPr id="21" name="淘宝店chenying0907出品 155">
            <a:extLst>
              <a:ext uri="{FF2B5EF4-FFF2-40B4-BE49-F238E27FC236}">
                <a16:creationId xmlns:a16="http://schemas.microsoft.com/office/drawing/2014/main" id="{F7048FAB-F2BB-4C0D-89E0-3188695F780C}"/>
              </a:ext>
            </a:extLst>
          </p:cNvPr>
          <p:cNvSpPr txBox="1"/>
          <p:nvPr/>
        </p:nvSpPr>
        <p:spPr>
          <a:xfrm>
            <a:off x="4846994" y="2242217"/>
            <a:ext cx="3201850" cy="400110"/>
          </a:xfrm>
          <a:prstGeom prst="rect">
            <a:avLst/>
          </a:prstGeom>
          <a:solidFill>
            <a:srgbClr val="B6302E"/>
          </a:solidFill>
        </p:spPr>
        <p:txBody>
          <a:bodyPr wrap="square" rtlCol="0">
            <a:spAutoFit/>
          </a:bodyPr>
          <a:lstStyle/>
          <a:p>
            <a:r>
              <a:rPr lang="zh-CN" altLang="en-US" sz="2000" b="1" dirty="0">
                <a:solidFill>
                  <a:schemeClr val="bg1"/>
                </a:solidFill>
                <a:latin typeface="华文中宋" pitchFamily="2" charset="-122"/>
                <a:ea typeface="华文中宋" pitchFamily="2" charset="-122"/>
              </a:rPr>
              <a:t>中国证监会各地派出机构</a:t>
            </a:r>
          </a:p>
        </p:txBody>
      </p:sp>
      <p:sp>
        <p:nvSpPr>
          <p:cNvPr id="22" name="淘宝店chenying0907出品 156">
            <a:extLst>
              <a:ext uri="{FF2B5EF4-FFF2-40B4-BE49-F238E27FC236}">
                <a16:creationId xmlns:a16="http://schemas.microsoft.com/office/drawing/2014/main" id="{0D16DDB9-F87B-4620-8D6A-F18B62BFAD0D}"/>
              </a:ext>
            </a:extLst>
          </p:cNvPr>
          <p:cNvSpPr txBox="1"/>
          <p:nvPr/>
        </p:nvSpPr>
        <p:spPr>
          <a:xfrm>
            <a:off x="4842751" y="3156848"/>
            <a:ext cx="3201845" cy="400110"/>
          </a:xfrm>
          <a:prstGeom prst="rect">
            <a:avLst/>
          </a:prstGeom>
          <a:solidFill>
            <a:srgbClr val="B6302E"/>
          </a:solidFill>
        </p:spPr>
        <p:txBody>
          <a:bodyPr wrap="square" rtlCol="0">
            <a:spAutoFit/>
          </a:bodyPr>
          <a:lstStyle/>
          <a:p>
            <a:r>
              <a:rPr lang="zh-CN" altLang="en-US" sz="2000" b="1" dirty="0">
                <a:solidFill>
                  <a:schemeClr val="bg1"/>
                </a:solidFill>
                <a:latin typeface="华文中宋" pitchFamily="2" charset="-122"/>
                <a:ea typeface="华文中宋" pitchFamily="2" charset="-122"/>
              </a:rPr>
              <a:t>中国期货业协会</a:t>
            </a:r>
          </a:p>
        </p:txBody>
      </p:sp>
      <p:sp>
        <p:nvSpPr>
          <p:cNvPr id="23" name="淘宝店chenying0907出品 157">
            <a:extLst>
              <a:ext uri="{FF2B5EF4-FFF2-40B4-BE49-F238E27FC236}">
                <a16:creationId xmlns:a16="http://schemas.microsoft.com/office/drawing/2014/main" id="{2EB5A752-4905-490F-83BB-C15157EFDD6A}"/>
              </a:ext>
            </a:extLst>
          </p:cNvPr>
          <p:cNvSpPr txBox="1"/>
          <p:nvPr/>
        </p:nvSpPr>
        <p:spPr>
          <a:xfrm>
            <a:off x="4833461" y="4033170"/>
            <a:ext cx="3197588" cy="400110"/>
          </a:xfrm>
          <a:prstGeom prst="rect">
            <a:avLst/>
          </a:prstGeom>
          <a:solidFill>
            <a:srgbClr val="B6302E"/>
          </a:solidFill>
        </p:spPr>
        <p:txBody>
          <a:bodyPr wrap="square" rtlCol="0">
            <a:spAutoFit/>
          </a:bodyPr>
          <a:lstStyle/>
          <a:p>
            <a:r>
              <a:rPr lang="zh-CN" altLang="en-US" sz="2000" b="1" dirty="0">
                <a:solidFill>
                  <a:schemeClr val="bg1"/>
                </a:solidFill>
                <a:latin typeface="华文中宋" pitchFamily="2" charset="-122"/>
                <a:ea typeface="华文中宋" pitchFamily="2" charset="-122"/>
              </a:rPr>
              <a:t>期货交易所</a:t>
            </a:r>
          </a:p>
        </p:txBody>
      </p:sp>
      <p:sp>
        <p:nvSpPr>
          <p:cNvPr id="28" name="矩形 27">
            <a:extLst>
              <a:ext uri="{FF2B5EF4-FFF2-40B4-BE49-F238E27FC236}">
                <a16:creationId xmlns:a16="http://schemas.microsoft.com/office/drawing/2014/main" id="{AEB23B12-D98C-4414-9677-CC56B1E1106A}"/>
              </a:ext>
            </a:extLst>
          </p:cNvPr>
          <p:cNvSpPr/>
          <p:nvPr/>
        </p:nvSpPr>
        <p:spPr>
          <a:xfrm>
            <a:off x="3522746" y="1282164"/>
            <a:ext cx="492443" cy="4453912"/>
          </a:xfrm>
          <a:prstGeom prst="rect">
            <a:avLst/>
          </a:prstGeom>
        </p:spPr>
        <p:txBody>
          <a:bodyPr wrap="none">
            <a:spAutoFit/>
          </a:bodyPr>
          <a:lstStyle/>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五</a:t>
            </a:r>
            <a:endParaRPr lang="en-US" altLang="zh-CN"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endParaRPr>
          </a:p>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位</a:t>
            </a:r>
            <a:endParaRPr lang="en-US" altLang="zh-CN"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endParaRPr>
          </a:p>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一</a:t>
            </a:r>
            <a:endParaRPr lang="en-US" altLang="zh-CN"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endParaRPr>
          </a:p>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体</a:t>
            </a:r>
            <a:endParaRPr lang="en-US" altLang="zh-CN"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endParaRPr>
          </a:p>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监</a:t>
            </a:r>
            <a:endParaRPr lang="en-US" altLang="zh-CN"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endParaRPr>
          </a:p>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管</a:t>
            </a:r>
            <a:endParaRPr lang="en-US" altLang="zh-CN"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endParaRPr>
          </a:p>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体</a:t>
            </a:r>
            <a:endParaRPr lang="en-US" altLang="zh-CN"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endParaRPr>
          </a:p>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系</a:t>
            </a:r>
            <a:endParaRPr lang="zh-CN" altLang="en-US" sz="2400" kern="0" dirty="0">
              <a:solidFill>
                <a:schemeClr val="accent3">
                  <a:lumMod val="50000"/>
                </a:schemeClr>
              </a:solidFill>
              <a:latin typeface="华文中宋" panose="02010600040101010101" pitchFamily="2" charset="-122"/>
              <a:ea typeface="华文中宋" panose="02010600040101010101" pitchFamily="2" charset="-122"/>
              <a:cs typeface="华文黑体" pitchFamily="2" charset="-122"/>
            </a:endParaRPr>
          </a:p>
        </p:txBody>
      </p:sp>
      <p:grpSp>
        <p:nvGrpSpPr>
          <p:cNvPr id="33" name="淘宝店chenying0907出品 11">
            <a:extLst>
              <a:ext uri="{FF2B5EF4-FFF2-40B4-BE49-F238E27FC236}">
                <a16:creationId xmlns:a16="http://schemas.microsoft.com/office/drawing/2014/main" id="{DF7916E6-4531-4C8C-9031-7C87EF6E28B9}"/>
              </a:ext>
            </a:extLst>
          </p:cNvPr>
          <p:cNvGrpSpPr>
            <a:grpSpLocks/>
          </p:cNvGrpSpPr>
          <p:nvPr/>
        </p:nvGrpSpPr>
        <p:grpSpPr bwMode="auto">
          <a:xfrm>
            <a:off x="4390418" y="4938927"/>
            <a:ext cx="389240" cy="388382"/>
            <a:chOff x="2435932" y="2780634"/>
            <a:chExt cx="720080" cy="720080"/>
          </a:xfrm>
        </p:grpSpPr>
        <p:sp>
          <p:nvSpPr>
            <p:cNvPr id="34" name="淘宝店chenying0907出品 149">
              <a:extLst>
                <a:ext uri="{FF2B5EF4-FFF2-40B4-BE49-F238E27FC236}">
                  <a16:creationId xmlns:a16="http://schemas.microsoft.com/office/drawing/2014/main" id="{EE216B9C-8D0E-4229-9C9C-9AF4DFF96111}"/>
                </a:ext>
              </a:extLst>
            </p:cNvPr>
            <p:cNvSpPr/>
            <p:nvPr/>
          </p:nvSpPr>
          <p:spPr>
            <a:xfrm>
              <a:off x="2435932" y="2780634"/>
              <a:ext cx="720080" cy="720080"/>
            </a:xfrm>
            <a:prstGeom prst="ellipse">
              <a:avLst/>
            </a:prstGeom>
            <a:solidFill>
              <a:srgbClr val="B6302E"/>
            </a:solidFill>
            <a:ln>
              <a:solidFill>
                <a:srgbClr val="B63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淘宝店chenying0907出品 150">
              <a:extLst>
                <a:ext uri="{FF2B5EF4-FFF2-40B4-BE49-F238E27FC236}">
                  <a16:creationId xmlns:a16="http://schemas.microsoft.com/office/drawing/2014/main" id="{3ED98FF5-042C-4F3C-A5C0-CC482572A32F}"/>
                </a:ext>
              </a:extLst>
            </p:cNvPr>
            <p:cNvSpPr/>
            <p:nvPr/>
          </p:nvSpPr>
          <p:spPr>
            <a:xfrm>
              <a:off x="2616745" y="2960257"/>
              <a:ext cx="360040" cy="360834"/>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36" name="淘宝店chenying0907出品 158">
            <a:extLst>
              <a:ext uri="{FF2B5EF4-FFF2-40B4-BE49-F238E27FC236}">
                <a16:creationId xmlns:a16="http://schemas.microsoft.com/office/drawing/2014/main" id="{F5A4BA71-9473-4314-921C-6DF61DE9CCFC}"/>
              </a:ext>
            </a:extLst>
          </p:cNvPr>
          <p:cNvSpPr txBox="1"/>
          <p:nvPr/>
        </p:nvSpPr>
        <p:spPr>
          <a:xfrm>
            <a:off x="4866961" y="4959993"/>
            <a:ext cx="3164088" cy="400110"/>
          </a:xfrm>
          <a:prstGeom prst="rect">
            <a:avLst/>
          </a:prstGeom>
          <a:solidFill>
            <a:srgbClr val="B6302E"/>
          </a:solidFill>
        </p:spPr>
        <p:txBody>
          <a:bodyPr wrap="square" rtlCol="0">
            <a:spAutoFit/>
          </a:bodyPr>
          <a:lstStyle/>
          <a:p>
            <a:r>
              <a:rPr lang="zh-CN" altLang="en-US" sz="2000" b="1" dirty="0">
                <a:solidFill>
                  <a:schemeClr val="bg1"/>
                </a:solidFill>
                <a:latin typeface="华文中宋" panose="02010600040101010101" pitchFamily="2" charset="-122"/>
                <a:ea typeface="华文中宋" panose="02010600040101010101" pitchFamily="2" charset="-122"/>
              </a:rPr>
              <a:t>中国期货市场监控中心</a:t>
            </a:r>
          </a:p>
        </p:txBody>
      </p:sp>
    </p:spTree>
    <p:extLst>
      <p:ext uri="{BB962C8B-B14F-4D97-AF65-F5344CB8AC3E}">
        <p14:creationId xmlns:p14="http://schemas.microsoft.com/office/powerpoint/2010/main" val="212085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par>
                                <p:cTn id="18" presetID="2" presetClass="entr" presetSubtype="1" fill="hold" nodeType="withEffect">
                                  <p:stCondLst>
                                    <p:cond delay="2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42" presetClass="entr" presetSubtype="0"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anim calcmode="lin" valueType="num">
                                      <p:cBhvr>
                                        <p:cTn id="25" dur="500" fill="hold"/>
                                        <p:tgtEl>
                                          <p:spTgt spid="21"/>
                                        </p:tgtEl>
                                        <p:attrNameLst>
                                          <p:attrName>ppt_x</p:attrName>
                                        </p:attrNameLst>
                                      </p:cBhvr>
                                      <p:tavLst>
                                        <p:tav tm="0">
                                          <p:val>
                                            <p:strVal val="#ppt_x"/>
                                          </p:val>
                                        </p:tav>
                                        <p:tav tm="100000">
                                          <p:val>
                                            <p:strVal val="#ppt_x"/>
                                          </p:val>
                                        </p:tav>
                                      </p:tavLst>
                                    </p:anim>
                                    <p:anim calcmode="lin" valueType="num">
                                      <p:cBhvr>
                                        <p:cTn id="26" dur="500" fill="hold"/>
                                        <p:tgtEl>
                                          <p:spTgt spid="21"/>
                                        </p:tgtEl>
                                        <p:attrNameLst>
                                          <p:attrName>ppt_y</p:attrName>
                                        </p:attrNameLst>
                                      </p:cBhvr>
                                      <p:tavLst>
                                        <p:tav tm="0">
                                          <p:val>
                                            <p:strVal val="#ppt_y+.1"/>
                                          </p:val>
                                        </p:tav>
                                        <p:tav tm="100000">
                                          <p:val>
                                            <p:strVal val="#ppt_y"/>
                                          </p:val>
                                        </p:tav>
                                      </p:tavLst>
                                    </p:anim>
                                  </p:childTnLst>
                                </p:cTn>
                              </p:par>
                              <p:par>
                                <p:cTn id="27" presetID="2" presetClass="entr" presetSubtype="1" fill="hold" nodeType="withEffect">
                                  <p:stCondLst>
                                    <p:cond delay="4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42" presetClass="entr" presetSubtype="0" fill="hold" grpId="0" nodeType="withEffect">
                                  <p:stCondLst>
                                    <p:cond delay="4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par>
                                <p:cTn id="36" presetID="2" presetClass="entr" presetSubtype="1" fill="hold" nodeType="withEffect">
                                  <p:stCondLst>
                                    <p:cond delay="60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0-#ppt_h/2"/>
                                          </p:val>
                                        </p:tav>
                                        <p:tav tm="100000">
                                          <p:val>
                                            <p:strVal val="#ppt_y"/>
                                          </p:val>
                                        </p:tav>
                                      </p:tavLst>
                                    </p:anim>
                                  </p:childTnLst>
                                </p:cTn>
                              </p:par>
                              <p:par>
                                <p:cTn id="40" presetID="42" presetClass="entr" presetSubtype="0" fill="hold" grpId="0" nodeType="withEffect">
                                  <p:stCondLst>
                                    <p:cond delay="6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strVal val="#ppt_x"/>
                                          </p:val>
                                        </p:tav>
                                        <p:tav tm="100000">
                                          <p:val>
                                            <p:strVal val="#ppt_x"/>
                                          </p:val>
                                        </p:tav>
                                      </p:tavLst>
                                    </p:anim>
                                    <p:anim calcmode="lin" valueType="num">
                                      <p:cBhvr>
                                        <p:cTn id="44" dur="500" fill="hold"/>
                                        <p:tgtEl>
                                          <p:spTgt spid="23"/>
                                        </p:tgtEl>
                                        <p:attrNameLst>
                                          <p:attrName>ppt_y</p:attrName>
                                        </p:attrNameLst>
                                      </p:cBhvr>
                                      <p:tavLst>
                                        <p:tav tm="0">
                                          <p:val>
                                            <p:strVal val="#ppt_y+.1"/>
                                          </p:val>
                                        </p:tav>
                                        <p:tav tm="100000">
                                          <p:val>
                                            <p:strVal val="#ppt_y"/>
                                          </p:val>
                                        </p:tav>
                                      </p:tavLst>
                                    </p:anim>
                                  </p:childTnLst>
                                </p:cTn>
                              </p:par>
                              <p:par>
                                <p:cTn id="45" presetID="2" presetClass="entr" presetSubtype="1" fill="hold" nodeType="withEffect">
                                  <p:stCondLst>
                                    <p:cond delay="80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0-#ppt_h/2"/>
                                          </p:val>
                                        </p:tav>
                                        <p:tav tm="100000">
                                          <p:val>
                                            <p:strVal val="#ppt_y"/>
                                          </p:val>
                                        </p:tav>
                                      </p:tavLst>
                                    </p:anim>
                                  </p:childTnLst>
                                </p:cTn>
                              </p:par>
                              <p:par>
                                <p:cTn id="49" presetID="42" presetClass="entr" presetSubtype="0" fill="hold" grpId="0" nodeType="withEffect">
                                  <p:stCondLst>
                                    <p:cond delay="8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strVal val="#ppt_x"/>
                                          </p:val>
                                        </p:tav>
                                        <p:tav tm="100000">
                                          <p:val>
                                            <p:strVal val="#ppt_x"/>
                                          </p:val>
                                        </p:tav>
                                      </p:tavLst>
                                    </p:anim>
                                    <p:anim calcmode="lin" valueType="num">
                                      <p:cBhvr>
                                        <p:cTn id="53"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合规风险</a:t>
            </a:r>
          </a:p>
        </p:txBody>
      </p:sp>
      <p:cxnSp>
        <p:nvCxnSpPr>
          <p:cNvPr id="7" name="淘宝店chenying0907出品 133">
            <a:extLst>
              <a:ext uri="{FF2B5EF4-FFF2-40B4-BE49-F238E27FC236}">
                <a16:creationId xmlns:a16="http://schemas.microsoft.com/office/drawing/2014/main" id="{8F7ECAE1-EF5C-4FBD-89E0-762087FBE83F}"/>
              </a:ext>
            </a:extLst>
          </p:cNvPr>
          <p:cNvCxnSpPr/>
          <p:nvPr/>
        </p:nvCxnSpPr>
        <p:spPr>
          <a:xfrm flipV="1">
            <a:off x="2207836" y="1289550"/>
            <a:ext cx="0" cy="4443958"/>
          </a:xfrm>
          <a:prstGeom prst="line">
            <a:avLst/>
          </a:prstGeom>
          <a:ln w="57150">
            <a:solidFill>
              <a:srgbClr val="B6302E"/>
            </a:solidFill>
          </a:ln>
        </p:spPr>
        <p:style>
          <a:lnRef idx="1">
            <a:schemeClr val="accent1"/>
          </a:lnRef>
          <a:fillRef idx="0">
            <a:schemeClr val="accent1"/>
          </a:fillRef>
          <a:effectRef idx="0">
            <a:schemeClr val="accent1"/>
          </a:effectRef>
          <a:fontRef idx="minor">
            <a:schemeClr val="tx1"/>
          </a:fontRef>
        </p:style>
      </p:cxnSp>
      <p:grpSp>
        <p:nvGrpSpPr>
          <p:cNvPr id="8" name="淘宝店chenying0907出品 11">
            <a:extLst>
              <a:ext uri="{FF2B5EF4-FFF2-40B4-BE49-F238E27FC236}">
                <a16:creationId xmlns:a16="http://schemas.microsoft.com/office/drawing/2014/main" id="{AF98316B-9751-4221-8060-31911CA37801}"/>
              </a:ext>
            </a:extLst>
          </p:cNvPr>
          <p:cNvGrpSpPr>
            <a:grpSpLocks/>
          </p:cNvGrpSpPr>
          <p:nvPr/>
        </p:nvGrpSpPr>
        <p:grpSpPr bwMode="auto">
          <a:xfrm>
            <a:off x="2002704" y="1406588"/>
            <a:ext cx="389240" cy="388382"/>
            <a:chOff x="2435932" y="2780634"/>
            <a:chExt cx="720080" cy="720080"/>
          </a:xfrm>
        </p:grpSpPr>
        <p:sp>
          <p:nvSpPr>
            <p:cNvPr id="9" name="淘宝店chenying0907出品 135">
              <a:extLst>
                <a:ext uri="{FF2B5EF4-FFF2-40B4-BE49-F238E27FC236}">
                  <a16:creationId xmlns:a16="http://schemas.microsoft.com/office/drawing/2014/main" id="{80570809-A6B1-4166-A621-060B6E2143DF}"/>
                </a:ext>
              </a:extLst>
            </p:cNvPr>
            <p:cNvSpPr/>
            <p:nvPr/>
          </p:nvSpPr>
          <p:spPr>
            <a:xfrm>
              <a:off x="2435932" y="2780634"/>
              <a:ext cx="720080" cy="720080"/>
            </a:xfrm>
            <a:prstGeom prst="ellipse">
              <a:avLst/>
            </a:prstGeom>
            <a:solidFill>
              <a:srgbClr val="B6302E"/>
            </a:solidFill>
            <a:ln>
              <a:solidFill>
                <a:srgbClr val="B63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淘宝店chenying0907出品 136">
              <a:extLst>
                <a:ext uri="{FF2B5EF4-FFF2-40B4-BE49-F238E27FC236}">
                  <a16:creationId xmlns:a16="http://schemas.microsoft.com/office/drawing/2014/main" id="{13402D0A-D24C-4A4A-9621-12BF9C848823}"/>
                </a:ext>
              </a:extLst>
            </p:cNvPr>
            <p:cNvSpPr/>
            <p:nvPr/>
          </p:nvSpPr>
          <p:spPr>
            <a:xfrm>
              <a:off x="2616745" y="2960257"/>
              <a:ext cx="360040" cy="360834"/>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1" name="淘宝店chenying0907出品 11">
            <a:extLst>
              <a:ext uri="{FF2B5EF4-FFF2-40B4-BE49-F238E27FC236}">
                <a16:creationId xmlns:a16="http://schemas.microsoft.com/office/drawing/2014/main" id="{A99E3C48-1B2C-444B-BA47-93BF8B7A8632}"/>
              </a:ext>
            </a:extLst>
          </p:cNvPr>
          <p:cNvGrpSpPr>
            <a:grpSpLocks/>
          </p:cNvGrpSpPr>
          <p:nvPr/>
        </p:nvGrpSpPr>
        <p:grpSpPr bwMode="auto">
          <a:xfrm>
            <a:off x="2009712" y="2304911"/>
            <a:ext cx="389240" cy="388382"/>
            <a:chOff x="2435932" y="2780634"/>
            <a:chExt cx="720080" cy="720080"/>
          </a:xfrm>
        </p:grpSpPr>
        <p:sp>
          <p:nvSpPr>
            <p:cNvPr id="12" name="淘宝店chenying0907出品 140">
              <a:extLst>
                <a:ext uri="{FF2B5EF4-FFF2-40B4-BE49-F238E27FC236}">
                  <a16:creationId xmlns:a16="http://schemas.microsoft.com/office/drawing/2014/main" id="{DC939DA5-F2D0-48A0-AAFF-882B18B7AF88}"/>
                </a:ext>
              </a:extLst>
            </p:cNvPr>
            <p:cNvSpPr/>
            <p:nvPr/>
          </p:nvSpPr>
          <p:spPr>
            <a:xfrm>
              <a:off x="2435932" y="2780634"/>
              <a:ext cx="720080" cy="720080"/>
            </a:xfrm>
            <a:prstGeom prst="ellipse">
              <a:avLst/>
            </a:prstGeom>
            <a:solidFill>
              <a:srgbClr val="B6302E"/>
            </a:solidFill>
            <a:ln>
              <a:solidFill>
                <a:srgbClr val="B63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淘宝店chenying0907出品 141">
              <a:extLst>
                <a:ext uri="{FF2B5EF4-FFF2-40B4-BE49-F238E27FC236}">
                  <a16:creationId xmlns:a16="http://schemas.microsoft.com/office/drawing/2014/main" id="{98DD7DD3-56CA-4558-BD63-9E3D0C8E46F3}"/>
                </a:ext>
              </a:extLst>
            </p:cNvPr>
            <p:cNvSpPr/>
            <p:nvPr/>
          </p:nvSpPr>
          <p:spPr>
            <a:xfrm>
              <a:off x="2616745" y="2960257"/>
              <a:ext cx="360040" cy="360834"/>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4" name="淘宝店chenying0907出品 11">
            <a:extLst>
              <a:ext uri="{FF2B5EF4-FFF2-40B4-BE49-F238E27FC236}">
                <a16:creationId xmlns:a16="http://schemas.microsoft.com/office/drawing/2014/main" id="{F3CC510C-6AE1-49ED-A908-75D6275E5858}"/>
              </a:ext>
            </a:extLst>
          </p:cNvPr>
          <p:cNvGrpSpPr>
            <a:grpSpLocks/>
          </p:cNvGrpSpPr>
          <p:nvPr/>
        </p:nvGrpSpPr>
        <p:grpSpPr bwMode="auto">
          <a:xfrm>
            <a:off x="2005469" y="3227064"/>
            <a:ext cx="389240" cy="388382"/>
            <a:chOff x="2435932" y="2780634"/>
            <a:chExt cx="720080" cy="720080"/>
          </a:xfrm>
        </p:grpSpPr>
        <p:sp>
          <p:nvSpPr>
            <p:cNvPr id="15" name="淘宝店chenying0907出品 143">
              <a:extLst>
                <a:ext uri="{FF2B5EF4-FFF2-40B4-BE49-F238E27FC236}">
                  <a16:creationId xmlns:a16="http://schemas.microsoft.com/office/drawing/2014/main" id="{31EAFB72-AB7A-4445-98D0-8043A0C44913}"/>
                </a:ext>
              </a:extLst>
            </p:cNvPr>
            <p:cNvSpPr/>
            <p:nvPr/>
          </p:nvSpPr>
          <p:spPr>
            <a:xfrm>
              <a:off x="2435932" y="2780634"/>
              <a:ext cx="720080" cy="720080"/>
            </a:xfrm>
            <a:prstGeom prst="ellipse">
              <a:avLst/>
            </a:prstGeom>
            <a:solidFill>
              <a:srgbClr val="B6302E"/>
            </a:solidFill>
            <a:ln>
              <a:solidFill>
                <a:srgbClr val="B63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淘宝店chenying0907出品 144">
              <a:extLst>
                <a:ext uri="{FF2B5EF4-FFF2-40B4-BE49-F238E27FC236}">
                  <a16:creationId xmlns:a16="http://schemas.microsoft.com/office/drawing/2014/main" id="{204C4DB9-287B-4A0D-9F39-B7B5BD8A584A}"/>
                </a:ext>
              </a:extLst>
            </p:cNvPr>
            <p:cNvSpPr/>
            <p:nvPr/>
          </p:nvSpPr>
          <p:spPr>
            <a:xfrm>
              <a:off x="2616745" y="2960257"/>
              <a:ext cx="360040" cy="360834"/>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7" name="淘宝店chenying0907出品 11">
            <a:extLst>
              <a:ext uri="{FF2B5EF4-FFF2-40B4-BE49-F238E27FC236}">
                <a16:creationId xmlns:a16="http://schemas.microsoft.com/office/drawing/2014/main" id="{25E9DD01-EEA9-4CF9-860C-D05B852F3725}"/>
              </a:ext>
            </a:extLst>
          </p:cNvPr>
          <p:cNvGrpSpPr>
            <a:grpSpLocks/>
          </p:cNvGrpSpPr>
          <p:nvPr/>
        </p:nvGrpSpPr>
        <p:grpSpPr bwMode="auto">
          <a:xfrm>
            <a:off x="1996179" y="4110909"/>
            <a:ext cx="389240" cy="388382"/>
            <a:chOff x="2435932" y="2780634"/>
            <a:chExt cx="720080" cy="720080"/>
          </a:xfrm>
        </p:grpSpPr>
        <p:sp>
          <p:nvSpPr>
            <p:cNvPr id="18" name="淘宝店chenying0907出品 146">
              <a:extLst>
                <a:ext uri="{FF2B5EF4-FFF2-40B4-BE49-F238E27FC236}">
                  <a16:creationId xmlns:a16="http://schemas.microsoft.com/office/drawing/2014/main" id="{070F39F8-02B7-4DEF-8DC8-60C48CC22228}"/>
                </a:ext>
              </a:extLst>
            </p:cNvPr>
            <p:cNvSpPr/>
            <p:nvPr/>
          </p:nvSpPr>
          <p:spPr>
            <a:xfrm>
              <a:off x="2435932" y="2780634"/>
              <a:ext cx="720080" cy="720080"/>
            </a:xfrm>
            <a:prstGeom prst="ellipse">
              <a:avLst/>
            </a:prstGeom>
            <a:solidFill>
              <a:srgbClr val="B6302E"/>
            </a:solidFill>
            <a:ln>
              <a:solidFill>
                <a:srgbClr val="B63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淘宝店chenying0907出品 147">
              <a:extLst>
                <a:ext uri="{FF2B5EF4-FFF2-40B4-BE49-F238E27FC236}">
                  <a16:creationId xmlns:a16="http://schemas.microsoft.com/office/drawing/2014/main" id="{3442509C-FA0D-4887-9820-61B3C69B49C0}"/>
                </a:ext>
              </a:extLst>
            </p:cNvPr>
            <p:cNvSpPr/>
            <p:nvPr/>
          </p:nvSpPr>
          <p:spPr>
            <a:xfrm>
              <a:off x="2616745" y="2960257"/>
              <a:ext cx="360040" cy="360834"/>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0" name="淘宝店chenying0907出品 154">
            <a:extLst>
              <a:ext uri="{FF2B5EF4-FFF2-40B4-BE49-F238E27FC236}">
                <a16:creationId xmlns:a16="http://schemas.microsoft.com/office/drawing/2014/main" id="{7654555D-BF6F-4412-AFD3-38E08074266B}"/>
              </a:ext>
            </a:extLst>
          </p:cNvPr>
          <p:cNvSpPr txBox="1"/>
          <p:nvPr/>
        </p:nvSpPr>
        <p:spPr>
          <a:xfrm>
            <a:off x="2475935" y="1457743"/>
            <a:ext cx="2298082" cy="400110"/>
          </a:xfrm>
          <a:prstGeom prst="rect">
            <a:avLst/>
          </a:prstGeom>
          <a:solidFill>
            <a:srgbClr val="B6302E"/>
          </a:solidFill>
        </p:spPr>
        <p:txBody>
          <a:bodyPr wrap="square" rtlCol="0">
            <a:spAutoFit/>
          </a:bodyPr>
          <a:lstStyle/>
          <a:p>
            <a:r>
              <a:rPr lang="zh-CN" altLang="en-US" sz="2000" b="1" dirty="0">
                <a:solidFill>
                  <a:schemeClr val="bg1"/>
                </a:solidFill>
                <a:latin typeface="华文中宋" pitchFamily="2" charset="-122"/>
                <a:ea typeface="华文中宋" pitchFamily="2" charset="-122"/>
              </a:rPr>
              <a:t>法律</a:t>
            </a:r>
          </a:p>
        </p:txBody>
      </p:sp>
      <p:sp>
        <p:nvSpPr>
          <p:cNvPr id="21" name="淘宝店chenying0907出品 155">
            <a:extLst>
              <a:ext uri="{FF2B5EF4-FFF2-40B4-BE49-F238E27FC236}">
                <a16:creationId xmlns:a16="http://schemas.microsoft.com/office/drawing/2014/main" id="{F7048FAB-F2BB-4C0D-89E0-3188695F780C}"/>
              </a:ext>
            </a:extLst>
          </p:cNvPr>
          <p:cNvSpPr txBox="1"/>
          <p:nvPr/>
        </p:nvSpPr>
        <p:spPr>
          <a:xfrm>
            <a:off x="2475934" y="2348543"/>
            <a:ext cx="2298083" cy="400110"/>
          </a:xfrm>
          <a:prstGeom prst="rect">
            <a:avLst/>
          </a:prstGeom>
          <a:solidFill>
            <a:srgbClr val="B6302E"/>
          </a:solidFill>
        </p:spPr>
        <p:txBody>
          <a:bodyPr wrap="square" rtlCol="0">
            <a:spAutoFit/>
          </a:bodyPr>
          <a:lstStyle/>
          <a:p>
            <a:r>
              <a:rPr lang="zh-CN" altLang="en-US" sz="2000" b="1" dirty="0">
                <a:solidFill>
                  <a:schemeClr val="bg1"/>
                </a:solidFill>
                <a:latin typeface="华文中宋" pitchFamily="2" charset="-122"/>
                <a:ea typeface="华文中宋" pitchFamily="2" charset="-122"/>
              </a:rPr>
              <a:t>行政法规</a:t>
            </a:r>
          </a:p>
        </p:txBody>
      </p:sp>
      <p:sp>
        <p:nvSpPr>
          <p:cNvPr id="22" name="淘宝店chenying0907出品 156">
            <a:extLst>
              <a:ext uri="{FF2B5EF4-FFF2-40B4-BE49-F238E27FC236}">
                <a16:creationId xmlns:a16="http://schemas.microsoft.com/office/drawing/2014/main" id="{0D16DDB9-F87B-4620-8D6A-F18B62BFAD0D}"/>
              </a:ext>
            </a:extLst>
          </p:cNvPr>
          <p:cNvSpPr txBox="1"/>
          <p:nvPr/>
        </p:nvSpPr>
        <p:spPr>
          <a:xfrm>
            <a:off x="2471692" y="3263174"/>
            <a:ext cx="2298080" cy="400110"/>
          </a:xfrm>
          <a:prstGeom prst="rect">
            <a:avLst/>
          </a:prstGeom>
          <a:solidFill>
            <a:srgbClr val="B6302E"/>
          </a:solidFill>
        </p:spPr>
        <p:txBody>
          <a:bodyPr wrap="square" rtlCol="0">
            <a:spAutoFit/>
          </a:bodyPr>
          <a:lstStyle/>
          <a:p>
            <a:r>
              <a:rPr lang="zh-CN" altLang="en-US" sz="2000" b="1" dirty="0">
                <a:solidFill>
                  <a:schemeClr val="bg1"/>
                </a:solidFill>
                <a:latin typeface="华文中宋" pitchFamily="2" charset="-122"/>
                <a:ea typeface="华文中宋" pitchFamily="2" charset="-122"/>
              </a:rPr>
              <a:t>规章、规范性文件</a:t>
            </a:r>
          </a:p>
        </p:txBody>
      </p:sp>
      <p:sp>
        <p:nvSpPr>
          <p:cNvPr id="23" name="淘宝店chenying0907出品 157">
            <a:extLst>
              <a:ext uri="{FF2B5EF4-FFF2-40B4-BE49-F238E27FC236}">
                <a16:creationId xmlns:a16="http://schemas.microsoft.com/office/drawing/2014/main" id="{2EB5A752-4905-490F-83BB-C15157EFDD6A}"/>
              </a:ext>
            </a:extLst>
          </p:cNvPr>
          <p:cNvSpPr txBox="1"/>
          <p:nvPr/>
        </p:nvSpPr>
        <p:spPr>
          <a:xfrm>
            <a:off x="2462401" y="4139496"/>
            <a:ext cx="2307371" cy="400110"/>
          </a:xfrm>
          <a:prstGeom prst="rect">
            <a:avLst/>
          </a:prstGeom>
          <a:solidFill>
            <a:srgbClr val="B6302E"/>
          </a:solidFill>
        </p:spPr>
        <p:txBody>
          <a:bodyPr wrap="square" rtlCol="0">
            <a:spAutoFit/>
          </a:bodyPr>
          <a:lstStyle/>
          <a:p>
            <a:r>
              <a:rPr lang="zh-CN" altLang="en-US" sz="2000" b="1" dirty="0">
                <a:solidFill>
                  <a:schemeClr val="bg1"/>
                </a:solidFill>
                <a:latin typeface="华文中宋" pitchFamily="2" charset="-122"/>
                <a:ea typeface="华文中宋" pitchFamily="2" charset="-122"/>
              </a:rPr>
              <a:t>司法解释</a:t>
            </a:r>
          </a:p>
        </p:txBody>
      </p:sp>
      <p:sp>
        <p:nvSpPr>
          <p:cNvPr id="28" name="矩形 27">
            <a:extLst>
              <a:ext uri="{FF2B5EF4-FFF2-40B4-BE49-F238E27FC236}">
                <a16:creationId xmlns:a16="http://schemas.microsoft.com/office/drawing/2014/main" id="{AEB23B12-D98C-4414-9677-CC56B1E1106A}"/>
              </a:ext>
            </a:extLst>
          </p:cNvPr>
          <p:cNvSpPr/>
          <p:nvPr/>
        </p:nvSpPr>
        <p:spPr>
          <a:xfrm>
            <a:off x="1137555" y="1457743"/>
            <a:ext cx="492443" cy="4453912"/>
          </a:xfrm>
          <a:prstGeom prst="rect">
            <a:avLst/>
          </a:prstGeom>
        </p:spPr>
        <p:txBody>
          <a:bodyPr wrap="none">
            <a:spAutoFit/>
          </a:bodyPr>
          <a:lstStyle/>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期</a:t>
            </a:r>
            <a:endParaRPr lang="en-US" altLang="zh-CN"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endParaRPr>
          </a:p>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货</a:t>
            </a:r>
            <a:endParaRPr lang="en-US" altLang="zh-CN"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endParaRPr>
          </a:p>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法</a:t>
            </a:r>
            <a:endParaRPr lang="en-US" altLang="zh-CN"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endParaRPr>
          </a:p>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律</a:t>
            </a:r>
            <a:endParaRPr lang="en-US" altLang="zh-CN"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endParaRPr>
          </a:p>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法</a:t>
            </a:r>
            <a:endParaRPr lang="en-US" altLang="zh-CN"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endParaRPr>
          </a:p>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规</a:t>
            </a:r>
            <a:endParaRPr lang="en-US" altLang="zh-CN"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endParaRPr>
          </a:p>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体</a:t>
            </a:r>
            <a:endParaRPr lang="en-US" altLang="zh-CN"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endParaRPr>
          </a:p>
          <a:p>
            <a:pPr defTabSz="914126" fontAlgn="auto">
              <a:lnSpc>
                <a:spcPct val="150000"/>
              </a:lnSpc>
              <a:spcBef>
                <a:spcPts val="0"/>
              </a:spcBef>
              <a:spcAft>
                <a:spcPts val="0"/>
              </a:spcAft>
              <a:defRPr/>
            </a:pPr>
            <a:r>
              <a:rPr lang="zh-CN" altLang="en-US" sz="2400" kern="0" dirty="0">
                <a:solidFill>
                  <a:schemeClr val="accent3">
                    <a:lumMod val="50000"/>
                  </a:schemeClr>
                </a:solidFill>
                <a:latin typeface="方正姚体" panose="02010601030101010101" pitchFamily="2" charset="-122"/>
                <a:ea typeface="方正姚体" panose="02010601030101010101" pitchFamily="2" charset="-122"/>
                <a:cs typeface="华文黑体" pitchFamily="2" charset="-122"/>
              </a:rPr>
              <a:t>系</a:t>
            </a:r>
            <a:endParaRPr lang="zh-CN" altLang="en-US" sz="2400" kern="0" dirty="0">
              <a:solidFill>
                <a:schemeClr val="accent3">
                  <a:lumMod val="50000"/>
                </a:schemeClr>
              </a:solidFill>
              <a:latin typeface="华文中宋" panose="02010600040101010101" pitchFamily="2" charset="-122"/>
              <a:ea typeface="华文中宋" panose="02010600040101010101" pitchFamily="2" charset="-122"/>
              <a:cs typeface="华文黑体" pitchFamily="2" charset="-122"/>
            </a:endParaRPr>
          </a:p>
        </p:txBody>
      </p:sp>
      <p:sp>
        <p:nvSpPr>
          <p:cNvPr id="29" name="淘宝店chenying0907出品 118">
            <a:extLst>
              <a:ext uri="{FF2B5EF4-FFF2-40B4-BE49-F238E27FC236}">
                <a16:creationId xmlns:a16="http://schemas.microsoft.com/office/drawing/2014/main" id="{BCCD3D66-FDCF-4377-B2B2-382A715836BA}"/>
              </a:ext>
            </a:extLst>
          </p:cNvPr>
          <p:cNvSpPr/>
          <p:nvPr/>
        </p:nvSpPr>
        <p:spPr>
          <a:xfrm>
            <a:off x="5195510" y="1458826"/>
            <a:ext cx="5236874" cy="400110"/>
          </a:xfrm>
          <a:prstGeom prst="rect">
            <a:avLst/>
          </a:prstGeom>
          <a:ln w="12700">
            <a:solidFill>
              <a:schemeClr val="bg1"/>
            </a:solidFill>
            <a:prstDash val="sysDot"/>
          </a:ln>
        </p:spPr>
        <p:txBody>
          <a:bodyPr wrap="square">
            <a:spAutoFit/>
          </a:bodyPr>
          <a:lstStyle/>
          <a:p>
            <a:pPr lvl="0"/>
            <a:r>
              <a:rPr lang="zh-CN" altLang="en-US" sz="2000" dirty="0">
                <a:latin typeface="华文中宋" panose="02010600040101010101" pitchFamily="2" charset="-122"/>
                <a:ea typeface="华文中宋" panose="02010600040101010101" pitchFamily="2" charset="-122"/>
                <a:cs typeface="Arial" panose="020B0604020202020204" pitchFamily="34" charset="0"/>
              </a:rPr>
              <a:t>全国人大及其常委会</a:t>
            </a:r>
          </a:p>
        </p:txBody>
      </p:sp>
      <p:sp>
        <p:nvSpPr>
          <p:cNvPr id="30" name="淘宝店chenying0907出品 118">
            <a:extLst>
              <a:ext uri="{FF2B5EF4-FFF2-40B4-BE49-F238E27FC236}">
                <a16:creationId xmlns:a16="http://schemas.microsoft.com/office/drawing/2014/main" id="{2E92C2E5-D9C3-41F8-81C5-378BD419677A}"/>
              </a:ext>
            </a:extLst>
          </p:cNvPr>
          <p:cNvSpPr/>
          <p:nvPr/>
        </p:nvSpPr>
        <p:spPr>
          <a:xfrm>
            <a:off x="5195510" y="2342999"/>
            <a:ext cx="5236874" cy="400110"/>
          </a:xfrm>
          <a:prstGeom prst="rect">
            <a:avLst/>
          </a:prstGeom>
          <a:ln w="12700">
            <a:solidFill>
              <a:schemeClr val="bg1"/>
            </a:solidFill>
            <a:prstDash val="sysDot"/>
          </a:ln>
        </p:spPr>
        <p:txBody>
          <a:bodyPr wrap="square">
            <a:spAutoFit/>
          </a:bodyPr>
          <a:lstStyle/>
          <a:p>
            <a:r>
              <a:rPr lang="zh-CN" altLang="en-US" sz="2000" dirty="0">
                <a:solidFill>
                  <a:srgbClr val="000000"/>
                </a:solidFill>
                <a:latin typeface="Arial" panose="020B0604020202020204" pitchFamily="34" charset="0"/>
                <a:ea typeface="华文中宋" panose="02010600040101010101" pitchFamily="2" charset="-122"/>
                <a:cs typeface="Arial" panose="020B0604020202020204" pitchFamily="34" charset="0"/>
                <a:sym typeface="微软雅黑" pitchFamily="34" charset="-122"/>
              </a:rPr>
              <a:t>国务院</a:t>
            </a:r>
          </a:p>
        </p:txBody>
      </p:sp>
      <p:sp>
        <p:nvSpPr>
          <p:cNvPr id="31" name="淘宝店chenying0907出品 118">
            <a:extLst>
              <a:ext uri="{FF2B5EF4-FFF2-40B4-BE49-F238E27FC236}">
                <a16:creationId xmlns:a16="http://schemas.microsoft.com/office/drawing/2014/main" id="{9AE6B1AA-547E-4891-AEB0-F618C2710BD1}"/>
              </a:ext>
            </a:extLst>
          </p:cNvPr>
          <p:cNvSpPr/>
          <p:nvPr/>
        </p:nvSpPr>
        <p:spPr>
          <a:xfrm>
            <a:off x="5195510" y="3264916"/>
            <a:ext cx="5236874" cy="400110"/>
          </a:xfrm>
          <a:prstGeom prst="rect">
            <a:avLst/>
          </a:prstGeom>
          <a:ln w="12700">
            <a:solidFill>
              <a:schemeClr val="bg1"/>
            </a:solidFill>
            <a:prstDash val="sysDot"/>
          </a:ln>
        </p:spPr>
        <p:txBody>
          <a:bodyPr wrap="square">
            <a:spAutoFit/>
          </a:bodyPr>
          <a:lstStyle/>
          <a:p>
            <a:r>
              <a:rPr lang="zh-CN" altLang="en-US" sz="2000" dirty="0">
                <a:solidFill>
                  <a:srgbClr val="000000"/>
                </a:solidFill>
                <a:latin typeface="Arial" panose="020B0604020202020204" pitchFamily="34" charset="0"/>
                <a:ea typeface="华文中宋" panose="02010600040101010101" pitchFamily="2" charset="-122"/>
                <a:cs typeface="Arial" panose="020B0604020202020204" pitchFamily="34" charset="0"/>
                <a:sym typeface="微软雅黑" pitchFamily="34" charset="-122"/>
              </a:rPr>
              <a:t>中国证监会</a:t>
            </a:r>
          </a:p>
        </p:txBody>
      </p:sp>
      <p:sp>
        <p:nvSpPr>
          <p:cNvPr id="32" name="淘宝店chenying0907出品 118">
            <a:extLst>
              <a:ext uri="{FF2B5EF4-FFF2-40B4-BE49-F238E27FC236}">
                <a16:creationId xmlns:a16="http://schemas.microsoft.com/office/drawing/2014/main" id="{8F953120-048F-45F9-BDC2-2BA160981232}"/>
              </a:ext>
            </a:extLst>
          </p:cNvPr>
          <p:cNvSpPr/>
          <p:nvPr/>
        </p:nvSpPr>
        <p:spPr>
          <a:xfrm>
            <a:off x="5195510" y="4140799"/>
            <a:ext cx="5236874" cy="400110"/>
          </a:xfrm>
          <a:prstGeom prst="rect">
            <a:avLst/>
          </a:prstGeom>
          <a:ln w="12700">
            <a:solidFill>
              <a:schemeClr val="bg1"/>
            </a:solidFill>
            <a:prstDash val="sysDot"/>
          </a:ln>
        </p:spPr>
        <p:txBody>
          <a:bodyPr wrap="square">
            <a:spAutoFit/>
          </a:bodyPr>
          <a:lstStyle/>
          <a:p>
            <a:r>
              <a:rPr lang="zh-CN" altLang="en-US" sz="2000" dirty="0">
                <a:solidFill>
                  <a:srgbClr val="000000"/>
                </a:solidFill>
                <a:latin typeface="Arial" panose="020B0604020202020204" pitchFamily="34" charset="0"/>
                <a:ea typeface="华文中宋" panose="02010600040101010101" pitchFamily="2" charset="-122"/>
                <a:cs typeface="Arial" panose="020B0604020202020204" pitchFamily="34" charset="0"/>
                <a:sym typeface="微软雅黑" pitchFamily="34" charset="-122"/>
              </a:rPr>
              <a:t>高法</a:t>
            </a:r>
            <a:r>
              <a:rPr lang="en-US" altLang="zh-CN" sz="2000" dirty="0">
                <a:solidFill>
                  <a:srgbClr val="000000"/>
                </a:solidFill>
                <a:latin typeface="Arial" panose="020B0604020202020204" pitchFamily="34" charset="0"/>
                <a:ea typeface="华文中宋" panose="02010600040101010101" pitchFamily="2" charset="-122"/>
                <a:cs typeface="Arial" panose="020B0604020202020204" pitchFamily="34" charset="0"/>
                <a:sym typeface="微软雅黑" pitchFamily="34" charset="-122"/>
              </a:rPr>
              <a:t>+</a:t>
            </a:r>
            <a:r>
              <a:rPr lang="zh-CN" altLang="en-US" sz="2000" dirty="0">
                <a:solidFill>
                  <a:srgbClr val="000000"/>
                </a:solidFill>
                <a:latin typeface="Arial" panose="020B0604020202020204" pitchFamily="34" charset="0"/>
                <a:ea typeface="华文中宋" panose="02010600040101010101" pitchFamily="2" charset="-122"/>
                <a:cs typeface="Arial" panose="020B0604020202020204" pitchFamily="34" charset="0"/>
                <a:sym typeface="微软雅黑" pitchFamily="34" charset="-122"/>
              </a:rPr>
              <a:t>高检</a:t>
            </a:r>
          </a:p>
        </p:txBody>
      </p:sp>
      <p:grpSp>
        <p:nvGrpSpPr>
          <p:cNvPr id="33" name="淘宝店chenying0907出品 11">
            <a:extLst>
              <a:ext uri="{FF2B5EF4-FFF2-40B4-BE49-F238E27FC236}">
                <a16:creationId xmlns:a16="http://schemas.microsoft.com/office/drawing/2014/main" id="{DF7916E6-4531-4C8C-9031-7C87EF6E28B9}"/>
              </a:ext>
            </a:extLst>
          </p:cNvPr>
          <p:cNvGrpSpPr>
            <a:grpSpLocks/>
          </p:cNvGrpSpPr>
          <p:nvPr/>
        </p:nvGrpSpPr>
        <p:grpSpPr bwMode="auto">
          <a:xfrm>
            <a:off x="2019358" y="5045253"/>
            <a:ext cx="389240" cy="388382"/>
            <a:chOff x="2435932" y="2780634"/>
            <a:chExt cx="720080" cy="720080"/>
          </a:xfrm>
        </p:grpSpPr>
        <p:sp>
          <p:nvSpPr>
            <p:cNvPr id="34" name="淘宝店chenying0907出品 149">
              <a:extLst>
                <a:ext uri="{FF2B5EF4-FFF2-40B4-BE49-F238E27FC236}">
                  <a16:creationId xmlns:a16="http://schemas.microsoft.com/office/drawing/2014/main" id="{EE216B9C-8D0E-4229-9C9C-9AF4DFF96111}"/>
                </a:ext>
              </a:extLst>
            </p:cNvPr>
            <p:cNvSpPr/>
            <p:nvPr/>
          </p:nvSpPr>
          <p:spPr>
            <a:xfrm>
              <a:off x="2435932" y="2780634"/>
              <a:ext cx="720080" cy="720080"/>
            </a:xfrm>
            <a:prstGeom prst="ellipse">
              <a:avLst/>
            </a:prstGeom>
            <a:solidFill>
              <a:srgbClr val="B6302E"/>
            </a:solidFill>
            <a:ln>
              <a:solidFill>
                <a:srgbClr val="B630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淘宝店chenying0907出品 150">
              <a:extLst>
                <a:ext uri="{FF2B5EF4-FFF2-40B4-BE49-F238E27FC236}">
                  <a16:creationId xmlns:a16="http://schemas.microsoft.com/office/drawing/2014/main" id="{3ED98FF5-042C-4F3C-A5C0-CC482572A32F}"/>
                </a:ext>
              </a:extLst>
            </p:cNvPr>
            <p:cNvSpPr/>
            <p:nvPr/>
          </p:nvSpPr>
          <p:spPr>
            <a:xfrm>
              <a:off x="2616745" y="2960257"/>
              <a:ext cx="360040" cy="360834"/>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36" name="淘宝店chenying0907出品 158">
            <a:extLst>
              <a:ext uri="{FF2B5EF4-FFF2-40B4-BE49-F238E27FC236}">
                <a16:creationId xmlns:a16="http://schemas.microsoft.com/office/drawing/2014/main" id="{F5A4BA71-9473-4314-921C-6DF61DE9CCFC}"/>
              </a:ext>
            </a:extLst>
          </p:cNvPr>
          <p:cNvSpPr txBox="1"/>
          <p:nvPr/>
        </p:nvSpPr>
        <p:spPr>
          <a:xfrm>
            <a:off x="2495901" y="5066319"/>
            <a:ext cx="2273870" cy="400110"/>
          </a:xfrm>
          <a:prstGeom prst="rect">
            <a:avLst/>
          </a:prstGeom>
          <a:solidFill>
            <a:srgbClr val="B6302E"/>
          </a:solidFill>
        </p:spPr>
        <p:txBody>
          <a:bodyPr wrap="square" rtlCol="0">
            <a:spAutoFit/>
          </a:bodyPr>
          <a:lstStyle/>
          <a:p>
            <a:r>
              <a:rPr lang="zh-CN" altLang="en-US" sz="2000" b="1" dirty="0">
                <a:solidFill>
                  <a:schemeClr val="bg1"/>
                </a:solidFill>
                <a:latin typeface="华文中宋" panose="02010600040101010101" pitchFamily="2" charset="-122"/>
                <a:ea typeface="华文中宋" panose="02010600040101010101" pitchFamily="2" charset="-122"/>
              </a:rPr>
              <a:t>自律规则</a:t>
            </a:r>
          </a:p>
        </p:txBody>
      </p:sp>
      <p:sp>
        <p:nvSpPr>
          <p:cNvPr id="37" name="淘宝店chenying0907出品 118">
            <a:extLst>
              <a:ext uri="{FF2B5EF4-FFF2-40B4-BE49-F238E27FC236}">
                <a16:creationId xmlns:a16="http://schemas.microsoft.com/office/drawing/2014/main" id="{33201B55-61EC-46F7-8448-831443F1DB7F}"/>
              </a:ext>
            </a:extLst>
          </p:cNvPr>
          <p:cNvSpPr/>
          <p:nvPr/>
        </p:nvSpPr>
        <p:spPr>
          <a:xfrm>
            <a:off x="5195510" y="5066319"/>
            <a:ext cx="5628434" cy="400110"/>
          </a:xfrm>
          <a:prstGeom prst="rect">
            <a:avLst/>
          </a:prstGeom>
          <a:ln w="12700">
            <a:solidFill>
              <a:schemeClr val="bg1"/>
            </a:solidFill>
            <a:prstDash val="sysDot"/>
          </a:ln>
        </p:spPr>
        <p:txBody>
          <a:bodyPr wrap="square">
            <a:spAutoFit/>
          </a:bodyPr>
          <a:lstStyle/>
          <a:p>
            <a:r>
              <a:rPr lang="zh-CN" altLang="en-US" sz="2000">
                <a:solidFill>
                  <a:srgbClr val="000000"/>
                </a:solidFill>
                <a:latin typeface="Arial" panose="020B0604020202020204" pitchFamily="34" charset="0"/>
                <a:ea typeface="华文中宋" panose="02010600040101010101" pitchFamily="2" charset="-122"/>
                <a:cs typeface="Arial" panose="020B0604020202020204" pitchFamily="34" charset="0"/>
                <a:sym typeface="微软雅黑" pitchFamily="34" charset="-122"/>
              </a:rPr>
              <a:t>期货交易所、中国期货业协会、中国基金业协会</a:t>
            </a:r>
            <a:endParaRPr lang="zh-CN" altLang="en-US" sz="2000" dirty="0">
              <a:solidFill>
                <a:srgbClr val="000000"/>
              </a:solidFill>
              <a:latin typeface="Arial" panose="020B0604020202020204" pitchFamily="34" charset="0"/>
              <a:ea typeface="华文中宋" panose="02010600040101010101" pitchFamily="2" charset="-122"/>
              <a:cs typeface="Arial" panose="020B0604020202020204" pitchFamily="34" charset="0"/>
              <a:sym typeface="微软雅黑" pitchFamily="34" charset="-122"/>
            </a:endParaRPr>
          </a:p>
        </p:txBody>
      </p:sp>
    </p:spTree>
    <p:extLst>
      <p:ext uri="{BB962C8B-B14F-4D97-AF65-F5344CB8AC3E}">
        <p14:creationId xmlns:p14="http://schemas.microsoft.com/office/powerpoint/2010/main" val="13352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par>
                                <p:cTn id="18" presetID="2" presetClass="entr" presetSubtype="1" fill="hold" nodeType="withEffect">
                                  <p:stCondLst>
                                    <p:cond delay="2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42" presetClass="entr" presetSubtype="0"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anim calcmode="lin" valueType="num">
                                      <p:cBhvr>
                                        <p:cTn id="25" dur="500" fill="hold"/>
                                        <p:tgtEl>
                                          <p:spTgt spid="21"/>
                                        </p:tgtEl>
                                        <p:attrNameLst>
                                          <p:attrName>ppt_x</p:attrName>
                                        </p:attrNameLst>
                                      </p:cBhvr>
                                      <p:tavLst>
                                        <p:tav tm="0">
                                          <p:val>
                                            <p:strVal val="#ppt_x"/>
                                          </p:val>
                                        </p:tav>
                                        <p:tav tm="100000">
                                          <p:val>
                                            <p:strVal val="#ppt_x"/>
                                          </p:val>
                                        </p:tav>
                                      </p:tavLst>
                                    </p:anim>
                                    <p:anim calcmode="lin" valueType="num">
                                      <p:cBhvr>
                                        <p:cTn id="26" dur="500" fill="hold"/>
                                        <p:tgtEl>
                                          <p:spTgt spid="21"/>
                                        </p:tgtEl>
                                        <p:attrNameLst>
                                          <p:attrName>ppt_y</p:attrName>
                                        </p:attrNameLst>
                                      </p:cBhvr>
                                      <p:tavLst>
                                        <p:tav tm="0">
                                          <p:val>
                                            <p:strVal val="#ppt_y+.1"/>
                                          </p:val>
                                        </p:tav>
                                        <p:tav tm="100000">
                                          <p:val>
                                            <p:strVal val="#ppt_y"/>
                                          </p:val>
                                        </p:tav>
                                      </p:tavLst>
                                    </p:anim>
                                  </p:childTnLst>
                                </p:cTn>
                              </p:par>
                              <p:par>
                                <p:cTn id="27" presetID="2" presetClass="entr" presetSubtype="1" fill="hold" nodeType="withEffect">
                                  <p:stCondLst>
                                    <p:cond delay="4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42" presetClass="entr" presetSubtype="0" fill="hold" grpId="0" nodeType="withEffect">
                                  <p:stCondLst>
                                    <p:cond delay="4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par>
                                <p:cTn id="36" presetID="2" presetClass="entr" presetSubtype="1" fill="hold" nodeType="withEffect">
                                  <p:stCondLst>
                                    <p:cond delay="60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0-#ppt_h/2"/>
                                          </p:val>
                                        </p:tav>
                                        <p:tav tm="100000">
                                          <p:val>
                                            <p:strVal val="#ppt_y"/>
                                          </p:val>
                                        </p:tav>
                                      </p:tavLst>
                                    </p:anim>
                                  </p:childTnLst>
                                </p:cTn>
                              </p:par>
                              <p:par>
                                <p:cTn id="40" presetID="42" presetClass="entr" presetSubtype="0" fill="hold" grpId="0" nodeType="withEffect">
                                  <p:stCondLst>
                                    <p:cond delay="6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strVal val="#ppt_x"/>
                                          </p:val>
                                        </p:tav>
                                        <p:tav tm="100000">
                                          <p:val>
                                            <p:strVal val="#ppt_x"/>
                                          </p:val>
                                        </p:tav>
                                      </p:tavLst>
                                    </p:anim>
                                    <p:anim calcmode="lin" valueType="num">
                                      <p:cBhvr>
                                        <p:cTn id="4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1+#ppt_w/2"/>
                                          </p:val>
                                        </p:tav>
                                        <p:tav tm="100000">
                                          <p:val>
                                            <p:strVal val="#ppt_x"/>
                                          </p:val>
                                        </p:tav>
                                      </p:tavLst>
                                    </p:anim>
                                    <p:anim calcmode="lin" valueType="num">
                                      <p:cBhvr additive="base">
                                        <p:cTn id="50" dur="500" fill="hold"/>
                                        <p:tgtEl>
                                          <p:spTgt spid="29"/>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2" presetClass="entr" presetSubtype="2"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1+#ppt_w/2"/>
                                          </p:val>
                                        </p:tav>
                                        <p:tav tm="100000">
                                          <p:val>
                                            <p:strVal val="#ppt_x"/>
                                          </p:val>
                                        </p:tav>
                                      </p:tavLst>
                                    </p:anim>
                                    <p:anim calcmode="lin" valueType="num">
                                      <p:cBhvr additive="base">
                                        <p:cTn id="55" dur="500" fill="hold"/>
                                        <p:tgtEl>
                                          <p:spTgt spid="30"/>
                                        </p:tgtEl>
                                        <p:attrNameLst>
                                          <p:attrName>ppt_y</p:attrName>
                                        </p:attrNameLst>
                                      </p:cBhvr>
                                      <p:tavLst>
                                        <p:tav tm="0">
                                          <p:val>
                                            <p:strVal val="#ppt_y"/>
                                          </p:val>
                                        </p:tav>
                                        <p:tav tm="100000">
                                          <p:val>
                                            <p:strVal val="#ppt_y"/>
                                          </p:val>
                                        </p:tav>
                                      </p:tavLst>
                                    </p:anim>
                                  </p:childTnLst>
                                </p:cTn>
                              </p:par>
                            </p:childTnLst>
                          </p:cTn>
                        </p:par>
                        <p:par>
                          <p:cTn id="56" fill="hold">
                            <p:stCondLst>
                              <p:cond delay="1000"/>
                            </p:stCondLst>
                            <p:childTnLst>
                              <p:par>
                                <p:cTn id="57" presetID="2" presetClass="entr" presetSubtype="2"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1+#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1500"/>
                            </p:stCondLst>
                            <p:childTnLst>
                              <p:par>
                                <p:cTn id="62" presetID="2" presetClass="entr" presetSubtype="2"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additive="base">
                                        <p:cTn id="64" dur="500" fill="hold"/>
                                        <p:tgtEl>
                                          <p:spTgt spid="32"/>
                                        </p:tgtEl>
                                        <p:attrNameLst>
                                          <p:attrName>ppt_x</p:attrName>
                                        </p:attrNameLst>
                                      </p:cBhvr>
                                      <p:tavLst>
                                        <p:tav tm="0">
                                          <p:val>
                                            <p:strVal val="1+#ppt_w/2"/>
                                          </p:val>
                                        </p:tav>
                                        <p:tav tm="100000">
                                          <p:val>
                                            <p:strVal val="#ppt_x"/>
                                          </p:val>
                                        </p:tav>
                                      </p:tavLst>
                                    </p:anim>
                                    <p:anim calcmode="lin" valueType="num">
                                      <p:cBhvr additive="base">
                                        <p:cTn id="65" dur="500" fill="hold"/>
                                        <p:tgtEl>
                                          <p:spTgt spid="32"/>
                                        </p:tgtEl>
                                        <p:attrNameLst>
                                          <p:attrName>ppt_y</p:attrName>
                                        </p:attrNameLst>
                                      </p:cBhvr>
                                      <p:tavLst>
                                        <p:tav tm="0">
                                          <p:val>
                                            <p:strVal val="#ppt_y"/>
                                          </p:val>
                                        </p:tav>
                                        <p:tav tm="100000">
                                          <p:val>
                                            <p:strVal val="#ppt_y"/>
                                          </p:val>
                                        </p:tav>
                                      </p:tavLst>
                                    </p:anim>
                                  </p:childTnLst>
                                </p:cTn>
                              </p:par>
                              <p:par>
                                <p:cTn id="66" presetID="2" presetClass="entr" presetSubtype="1" fill="hold" nodeType="withEffect">
                                  <p:stCondLst>
                                    <p:cond delay="80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fill="hold"/>
                                        <p:tgtEl>
                                          <p:spTgt spid="33"/>
                                        </p:tgtEl>
                                        <p:attrNameLst>
                                          <p:attrName>ppt_x</p:attrName>
                                        </p:attrNameLst>
                                      </p:cBhvr>
                                      <p:tavLst>
                                        <p:tav tm="0">
                                          <p:val>
                                            <p:strVal val="#ppt_x"/>
                                          </p:val>
                                        </p:tav>
                                        <p:tav tm="100000">
                                          <p:val>
                                            <p:strVal val="#ppt_x"/>
                                          </p:val>
                                        </p:tav>
                                      </p:tavLst>
                                    </p:anim>
                                    <p:anim calcmode="lin" valueType="num">
                                      <p:cBhvr additive="base">
                                        <p:cTn id="69" dur="500" fill="hold"/>
                                        <p:tgtEl>
                                          <p:spTgt spid="33"/>
                                        </p:tgtEl>
                                        <p:attrNameLst>
                                          <p:attrName>ppt_y</p:attrName>
                                        </p:attrNameLst>
                                      </p:cBhvr>
                                      <p:tavLst>
                                        <p:tav tm="0">
                                          <p:val>
                                            <p:strVal val="0-#ppt_h/2"/>
                                          </p:val>
                                        </p:tav>
                                        <p:tav tm="100000">
                                          <p:val>
                                            <p:strVal val="#ppt_y"/>
                                          </p:val>
                                        </p:tav>
                                      </p:tavLst>
                                    </p:anim>
                                  </p:childTnLst>
                                </p:cTn>
                              </p:par>
                              <p:par>
                                <p:cTn id="70" presetID="42" presetClass="entr" presetSubtype="0" fill="hold" grpId="0" nodeType="withEffect">
                                  <p:stCondLst>
                                    <p:cond delay="80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anim calcmode="lin" valueType="num">
                                      <p:cBhvr>
                                        <p:cTn id="73" dur="500" fill="hold"/>
                                        <p:tgtEl>
                                          <p:spTgt spid="36"/>
                                        </p:tgtEl>
                                        <p:attrNameLst>
                                          <p:attrName>ppt_x</p:attrName>
                                        </p:attrNameLst>
                                      </p:cBhvr>
                                      <p:tavLst>
                                        <p:tav tm="0">
                                          <p:val>
                                            <p:strVal val="#ppt_x"/>
                                          </p:val>
                                        </p:tav>
                                        <p:tav tm="100000">
                                          <p:val>
                                            <p:strVal val="#ppt_x"/>
                                          </p:val>
                                        </p:tav>
                                      </p:tavLst>
                                    </p:anim>
                                    <p:anim calcmode="lin" valueType="num">
                                      <p:cBhvr>
                                        <p:cTn id="74" dur="500" fill="hold"/>
                                        <p:tgtEl>
                                          <p:spTgt spid="36"/>
                                        </p:tgtEl>
                                        <p:attrNameLst>
                                          <p:attrName>ppt_y</p:attrName>
                                        </p:attrNameLst>
                                      </p:cBhvr>
                                      <p:tavLst>
                                        <p:tav tm="0">
                                          <p:val>
                                            <p:strVal val="#ppt_y+.1"/>
                                          </p:val>
                                        </p:tav>
                                        <p:tav tm="100000">
                                          <p:val>
                                            <p:strVal val="#ppt_y"/>
                                          </p:val>
                                        </p:tav>
                                      </p:tavLst>
                                    </p:anim>
                                  </p:childTnLst>
                                </p:cTn>
                              </p:par>
                            </p:childTnLst>
                          </p:cTn>
                        </p:par>
                        <p:par>
                          <p:cTn id="75" fill="hold">
                            <p:stCondLst>
                              <p:cond delay="2800"/>
                            </p:stCondLst>
                            <p:childTnLst>
                              <p:par>
                                <p:cTn id="76" presetID="2" presetClass="entr" presetSubtype="2"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500" fill="hold"/>
                                        <p:tgtEl>
                                          <p:spTgt spid="37"/>
                                        </p:tgtEl>
                                        <p:attrNameLst>
                                          <p:attrName>ppt_x</p:attrName>
                                        </p:attrNameLst>
                                      </p:cBhvr>
                                      <p:tavLst>
                                        <p:tav tm="0">
                                          <p:val>
                                            <p:strVal val="1+#ppt_w/2"/>
                                          </p:val>
                                        </p:tav>
                                        <p:tav tm="100000">
                                          <p:val>
                                            <p:strVal val="#ppt_x"/>
                                          </p:val>
                                        </p:tav>
                                      </p:tavLst>
                                    </p:anim>
                                    <p:anim calcmode="lin" valueType="num">
                                      <p:cBhvr additive="base">
                                        <p:cTn id="79"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9" grpId="0" animBg="1"/>
      <p:bldP spid="30" grpId="0" animBg="1"/>
      <p:bldP spid="31" grpId="0" animBg="1"/>
      <p:bldP spid="32"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合规风险</a:t>
            </a:r>
          </a:p>
        </p:txBody>
      </p:sp>
      <p:sp>
        <p:nvSpPr>
          <p:cNvPr id="3" name="内容占位符 2"/>
          <p:cNvSpPr>
            <a:spLocks noGrp="1"/>
          </p:cNvSpPr>
          <p:nvPr>
            <p:ph idx="1"/>
          </p:nvPr>
        </p:nvSpPr>
        <p:spPr/>
        <p:txBody>
          <a:bodyPr/>
          <a:lstStyle/>
          <a:p>
            <a:r>
              <a:rPr lang="zh-CN" altLang="en-US" b="1" dirty="0"/>
              <a:t>法律层面</a:t>
            </a:r>
          </a:p>
        </p:txBody>
      </p:sp>
      <p:sp>
        <p:nvSpPr>
          <p:cNvPr id="4" name="文本占位符 3"/>
          <p:cNvSpPr>
            <a:spLocks noGrp="1"/>
          </p:cNvSpPr>
          <p:nvPr>
            <p:ph type="body" idx="10"/>
          </p:nvPr>
        </p:nvSpPr>
        <p:spPr/>
        <p:txBody>
          <a:bodyPr>
            <a:normAutofit/>
          </a:bodyPr>
          <a:lstStyle/>
          <a:p>
            <a:pPr marL="285750" indent="-285750">
              <a:lnSpc>
                <a:spcPct val="150000"/>
              </a:lnSpc>
              <a:buFont typeface="Wingdings" panose="05000000000000000000" pitchFamily="2" charset="2"/>
              <a:buChar char="Ø"/>
            </a:pPr>
            <a:r>
              <a:rPr lang="en-US" altLang="zh-CN" sz="2000" dirty="0">
                <a:solidFill>
                  <a:schemeClr val="tx1"/>
                </a:solidFill>
              </a:rPr>
              <a:t>《</a:t>
            </a:r>
            <a:r>
              <a:rPr lang="zh-CN" altLang="en-US" sz="2000" dirty="0">
                <a:solidFill>
                  <a:schemeClr val="tx1"/>
                </a:solidFill>
              </a:rPr>
              <a:t>中华人民共和国反洗钱法</a:t>
            </a:r>
            <a:r>
              <a:rPr lang="en-US" altLang="zh-CN" sz="2000" dirty="0">
                <a:solidFill>
                  <a:schemeClr val="tx1"/>
                </a:solidFill>
              </a:rPr>
              <a:t>》</a:t>
            </a:r>
            <a:r>
              <a:rPr lang="zh-CN" altLang="en-US" sz="2000" dirty="0">
                <a:solidFill>
                  <a:schemeClr val="tx1"/>
                </a:solidFill>
              </a:rPr>
              <a:t>、</a:t>
            </a:r>
            <a:r>
              <a:rPr lang="en-US" altLang="zh-CN" sz="2000" dirty="0">
                <a:solidFill>
                  <a:schemeClr val="tx1"/>
                </a:solidFill>
              </a:rPr>
              <a:t>《</a:t>
            </a:r>
            <a:r>
              <a:rPr lang="zh-CN" altLang="en-US" sz="2000" dirty="0">
                <a:solidFill>
                  <a:schemeClr val="tx1"/>
                </a:solidFill>
              </a:rPr>
              <a:t>中华人民共和国证券投资基金法</a:t>
            </a:r>
            <a:r>
              <a:rPr lang="en-US" altLang="zh-CN" sz="2000" dirty="0">
                <a:solidFill>
                  <a:schemeClr val="tx1"/>
                </a:solidFill>
              </a:rPr>
              <a:t>》</a:t>
            </a:r>
            <a:r>
              <a:rPr lang="zh-CN" altLang="en-US" sz="2000" dirty="0">
                <a:solidFill>
                  <a:schemeClr val="tx1"/>
                </a:solidFill>
              </a:rPr>
              <a:t>、</a:t>
            </a:r>
            <a:r>
              <a:rPr lang="en-US" altLang="zh-CN" sz="2000" dirty="0">
                <a:solidFill>
                  <a:schemeClr val="tx1"/>
                </a:solidFill>
              </a:rPr>
              <a:t>《</a:t>
            </a:r>
            <a:r>
              <a:rPr lang="zh-CN" altLang="en-US" sz="2000" dirty="0">
                <a:solidFill>
                  <a:schemeClr val="tx1"/>
                </a:solidFill>
              </a:rPr>
              <a:t>期货法</a:t>
            </a:r>
            <a:r>
              <a:rPr lang="en-US" altLang="zh-CN" sz="2000" dirty="0">
                <a:solidFill>
                  <a:schemeClr val="tx1"/>
                </a:solidFill>
              </a:rPr>
              <a:t>》</a:t>
            </a:r>
            <a:r>
              <a:rPr lang="zh-CN" altLang="en-US" sz="2000" dirty="0">
                <a:solidFill>
                  <a:schemeClr val="tx1"/>
                </a:solidFill>
              </a:rPr>
              <a:t>尚在制定过程中</a:t>
            </a:r>
            <a:endParaRPr lang="en-US" altLang="zh-CN" sz="2000" dirty="0">
              <a:solidFill>
                <a:schemeClr val="tx1"/>
              </a:solidFill>
            </a:endParaRPr>
          </a:p>
          <a:p>
            <a:pPr marL="285750" indent="-285750">
              <a:lnSpc>
                <a:spcPct val="150000"/>
              </a:lnSpc>
              <a:buFont typeface="Wingdings" panose="05000000000000000000" pitchFamily="2" charset="2"/>
              <a:buChar char="Ø"/>
            </a:pPr>
            <a:r>
              <a:rPr lang="zh-CN" altLang="en-US" sz="2000" dirty="0">
                <a:solidFill>
                  <a:schemeClr val="tx1"/>
                </a:solidFill>
              </a:rPr>
              <a:t>民商事法律：</a:t>
            </a:r>
            <a:r>
              <a:rPr lang="en-US" altLang="zh-CN" sz="2000" dirty="0">
                <a:solidFill>
                  <a:schemeClr val="tx1"/>
                </a:solidFill>
              </a:rPr>
              <a:t>《</a:t>
            </a:r>
            <a:r>
              <a:rPr lang="zh-CN" altLang="en-US" sz="2000" dirty="0">
                <a:solidFill>
                  <a:schemeClr val="tx1"/>
                </a:solidFill>
              </a:rPr>
              <a:t>公司法</a:t>
            </a:r>
            <a:r>
              <a:rPr lang="en-US" altLang="zh-CN" sz="2000" dirty="0">
                <a:solidFill>
                  <a:schemeClr val="tx1"/>
                </a:solidFill>
              </a:rPr>
              <a:t>》</a:t>
            </a:r>
            <a:r>
              <a:rPr lang="zh-CN" altLang="en-US" sz="2000" dirty="0">
                <a:solidFill>
                  <a:schemeClr val="tx1"/>
                </a:solidFill>
              </a:rPr>
              <a:t>、</a:t>
            </a:r>
            <a:r>
              <a:rPr lang="en-US" altLang="zh-CN" sz="2000" dirty="0">
                <a:solidFill>
                  <a:schemeClr val="tx1"/>
                </a:solidFill>
              </a:rPr>
              <a:t>《</a:t>
            </a:r>
            <a:r>
              <a:rPr lang="zh-CN" altLang="en-US" sz="2000" dirty="0">
                <a:solidFill>
                  <a:schemeClr val="tx1"/>
                </a:solidFill>
              </a:rPr>
              <a:t>合同法</a:t>
            </a:r>
            <a:r>
              <a:rPr lang="en-US" altLang="zh-CN" sz="2000" dirty="0">
                <a:solidFill>
                  <a:schemeClr val="tx1"/>
                </a:solidFill>
              </a:rPr>
              <a:t>》</a:t>
            </a:r>
            <a:r>
              <a:rPr lang="zh-CN" altLang="en-US" sz="2000" dirty="0">
                <a:solidFill>
                  <a:schemeClr val="tx1"/>
                </a:solidFill>
              </a:rPr>
              <a:t>等</a:t>
            </a:r>
            <a:endParaRPr lang="en-US" altLang="zh-CN" sz="2000" dirty="0">
              <a:solidFill>
                <a:schemeClr val="tx1"/>
              </a:solidFill>
            </a:endParaRPr>
          </a:p>
          <a:p>
            <a:pPr marL="285750" indent="-285750">
              <a:lnSpc>
                <a:spcPct val="150000"/>
              </a:lnSpc>
              <a:buFont typeface="Wingdings" panose="05000000000000000000" pitchFamily="2" charset="2"/>
              <a:buChar char="Ø"/>
            </a:pPr>
            <a:r>
              <a:rPr lang="zh-CN" altLang="en-US" sz="2000" dirty="0">
                <a:solidFill>
                  <a:schemeClr val="tx1"/>
                </a:solidFill>
              </a:rPr>
              <a:t>刑事法律：</a:t>
            </a:r>
            <a:r>
              <a:rPr lang="en-US" altLang="zh-CN" sz="2000" dirty="0">
                <a:solidFill>
                  <a:schemeClr val="tx1"/>
                </a:solidFill>
              </a:rPr>
              <a:t>《</a:t>
            </a:r>
            <a:r>
              <a:rPr lang="zh-CN" altLang="en-US" sz="2000" dirty="0">
                <a:solidFill>
                  <a:schemeClr val="tx1"/>
                </a:solidFill>
              </a:rPr>
              <a:t>刑法</a:t>
            </a:r>
            <a:r>
              <a:rPr lang="en-US" altLang="zh-CN" sz="2000" dirty="0">
                <a:solidFill>
                  <a:schemeClr val="tx1"/>
                </a:solidFill>
              </a:rPr>
              <a:t>》</a:t>
            </a:r>
            <a:r>
              <a:rPr lang="zh-CN" altLang="en-US" sz="2000" dirty="0">
                <a:solidFill>
                  <a:schemeClr val="tx1"/>
                </a:solidFill>
              </a:rPr>
              <a:t>及其修正案</a:t>
            </a:r>
            <a:endParaRPr lang="en-US" altLang="zh-CN" sz="2000" dirty="0">
              <a:solidFill>
                <a:schemeClr val="tx1"/>
              </a:solidFill>
            </a:endParaRPr>
          </a:p>
          <a:p>
            <a:pPr marL="285750" indent="-285750">
              <a:lnSpc>
                <a:spcPct val="150000"/>
              </a:lnSpc>
              <a:buFont typeface="Wingdings" panose="05000000000000000000" pitchFamily="2" charset="2"/>
              <a:buChar char="Ø"/>
            </a:pPr>
            <a:r>
              <a:rPr lang="zh-CN" altLang="en-US" sz="2000" dirty="0">
                <a:solidFill>
                  <a:schemeClr val="tx1"/>
                </a:solidFill>
              </a:rPr>
              <a:t>行政法律：</a:t>
            </a:r>
            <a:r>
              <a:rPr lang="en-US" altLang="zh-CN" sz="2000" dirty="0">
                <a:solidFill>
                  <a:schemeClr val="tx1"/>
                </a:solidFill>
              </a:rPr>
              <a:t>《</a:t>
            </a:r>
            <a:r>
              <a:rPr lang="zh-CN" altLang="en-US" sz="2000" dirty="0">
                <a:solidFill>
                  <a:schemeClr val="tx1"/>
                </a:solidFill>
              </a:rPr>
              <a:t>行政许可法</a:t>
            </a:r>
            <a:r>
              <a:rPr lang="en-US" altLang="zh-CN" sz="2000" dirty="0">
                <a:solidFill>
                  <a:schemeClr val="tx1"/>
                </a:solidFill>
              </a:rPr>
              <a:t>》</a:t>
            </a:r>
            <a:r>
              <a:rPr lang="zh-CN" altLang="en-US" sz="2000" dirty="0">
                <a:solidFill>
                  <a:schemeClr val="tx1"/>
                </a:solidFill>
              </a:rPr>
              <a:t>、</a:t>
            </a:r>
            <a:r>
              <a:rPr lang="en-US" altLang="zh-CN" sz="2000" dirty="0">
                <a:solidFill>
                  <a:schemeClr val="tx1"/>
                </a:solidFill>
              </a:rPr>
              <a:t>《</a:t>
            </a:r>
            <a:r>
              <a:rPr lang="zh-CN" altLang="en-US" sz="2000" dirty="0">
                <a:solidFill>
                  <a:schemeClr val="tx1"/>
                </a:solidFill>
              </a:rPr>
              <a:t>行政诉讼法</a:t>
            </a:r>
            <a:r>
              <a:rPr lang="en-US" altLang="zh-CN" sz="2000" dirty="0">
                <a:solidFill>
                  <a:schemeClr val="tx1"/>
                </a:solidFill>
              </a:rPr>
              <a:t>》</a:t>
            </a:r>
            <a:r>
              <a:rPr lang="zh-CN" altLang="en-US" sz="2000" dirty="0">
                <a:solidFill>
                  <a:schemeClr val="tx1"/>
                </a:solidFill>
              </a:rPr>
              <a:t>、</a:t>
            </a:r>
            <a:r>
              <a:rPr lang="en-US" altLang="zh-CN" sz="2000" dirty="0">
                <a:solidFill>
                  <a:schemeClr val="tx1"/>
                </a:solidFill>
              </a:rPr>
              <a:t>《</a:t>
            </a:r>
            <a:r>
              <a:rPr lang="zh-CN" altLang="en-US" sz="2000" dirty="0">
                <a:solidFill>
                  <a:schemeClr val="tx1"/>
                </a:solidFill>
              </a:rPr>
              <a:t>行政处罚法</a:t>
            </a:r>
            <a:r>
              <a:rPr lang="en-US" altLang="zh-CN" sz="2000" dirty="0">
                <a:solidFill>
                  <a:schemeClr val="tx1"/>
                </a:solidFill>
              </a:rPr>
              <a:t>》</a:t>
            </a:r>
            <a:r>
              <a:rPr lang="zh-CN" altLang="en-US" sz="2000" dirty="0">
                <a:solidFill>
                  <a:schemeClr val="tx1"/>
                </a:solidFill>
              </a:rPr>
              <a:t>和</a:t>
            </a:r>
            <a:r>
              <a:rPr lang="en-US" altLang="zh-CN" sz="2000" dirty="0">
                <a:solidFill>
                  <a:schemeClr val="tx1"/>
                </a:solidFill>
              </a:rPr>
              <a:t>《</a:t>
            </a:r>
            <a:r>
              <a:rPr lang="zh-CN" altLang="en-US" sz="2000" dirty="0">
                <a:solidFill>
                  <a:schemeClr val="tx1"/>
                </a:solidFill>
              </a:rPr>
              <a:t>行政强制法</a:t>
            </a:r>
            <a:r>
              <a:rPr lang="en-US" altLang="zh-CN" sz="2000" dirty="0">
                <a:solidFill>
                  <a:schemeClr val="tx1"/>
                </a:solidFill>
              </a:rPr>
              <a:t>》</a:t>
            </a:r>
            <a:r>
              <a:rPr lang="zh-CN" altLang="en-US" sz="2000" dirty="0">
                <a:solidFill>
                  <a:schemeClr val="tx1"/>
                </a:solidFill>
              </a:rPr>
              <a:t>等</a:t>
            </a:r>
            <a:endParaRPr lang="en-US" altLang="zh-CN" sz="2000" dirty="0">
              <a:solidFill>
                <a:schemeClr val="tx1"/>
              </a:solidFill>
            </a:endParaRPr>
          </a:p>
        </p:txBody>
      </p:sp>
    </p:spTree>
    <p:extLst>
      <p:ext uri="{BB962C8B-B14F-4D97-AF65-F5344CB8AC3E}">
        <p14:creationId xmlns:p14="http://schemas.microsoft.com/office/powerpoint/2010/main" val="387031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1847" y="1965958"/>
            <a:ext cx="2551681" cy="2518757"/>
          </a:xfrm>
          <a:prstGeom prst="roundRect">
            <a:avLst/>
          </a:prstGeom>
        </p:spPr>
      </p:pic>
      <p:sp>
        <p:nvSpPr>
          <p:cNvPr id="25" name="文本框 24"/>
          <p:cNvSpPr txBox="1"/>
          <p:nvPr/>
        </p:nvSpPr>
        <p:spPr>
          <a:xfrm>
            <a:off x="1990367" y="2489390"/>
            <a:ext cx="1529542" cy="30777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1400" dirty="0">
                <a:solidFill>
                  <a:schemeClr val="bg1"/>
                </a:solidFill>
                <a:latin typeface="Arial" panose="020B0604020202020204" pitchFamily="34" charset="0"/>
                <a:cs typeface="Arial" panose="020B0604020202020204" pitchFamily="34" charset="0"/>
              </a:rPr>
              <a:t>CONTENT</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30" name="文本框 29"/>
          <p:cNvSpPr txBox="1"/>
          <p:nvPr/>
        </p:nvSpPr>
        <p:spPr>
          <a:xfrm>
            <a:off x="1990368" y="2119681"/>
            <a:ext cx="856211"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目录</a:t>
            </a:r>
          </a:p>
        </p:txBody>
      </p:sp>
      <p:grpSp>
        <p:nvGrpSpPr>
          <p:cNvPr id="36" name="组合 35"/>
          <p:cNvGrpSpPr/>
          <p:nvPr/>
        </p:nvGrpSpPr>
        <p:grpSpPr>
          <a:xfrm>
            <a:off x="5389670" y="2474001"/>
            <a:ext cx="3795446" cy="338554"/>
            <a:chOff x="4276216" y="2359713"/>
            <a:chExt cx="3795446" cy="338554"/>
          </a:xfrm>
        </p:grpSpPr>
        <p:sp>
          <p:nvSpPr>
            <p:cNvPr id="37" name="文本框 36"/>
            <p:cNvSpPr txBox="1"/>
            <p:nvPr/>
          </p:nvSpPr>
          <p:spPr>
            <a:xfrm>
              <a:off x="4754886" y="2359713"/>
              <a:ext cx="3316776"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风险管理基础</a:t>
              </a:r>
            </a:p>
          </p:txBody>
        </p:sp>
        <p:sp>
          <p:nvSpPr>
            <p:cNvPr id="38" name="圆角矩形 37"/>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389670" y="3429000"/>
            <a:ext cx="3795446" cy="338554"/>
            <a:chOff x="4276216" y="2359713"/>
            <a:chExt cx="3795446" cy="338554"/>
          </a:xfrm>
        </p:grpSpPr>
        <p:sp>
          <p:nvSpPr>
            <p:cNvPr id="45" name="文本框 44"/>
            <p:cNvSpPr txBox="1"/>
            <p:nvPr/>
          </p:nvSpPr>
          <p:spPr>
            <a:xfrm>
              <a:off x="4754886" y="2359713"/>
              <a:ext cx="3316776"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期货公司风险管理</a:t>
              </a:r>
            </a:p>
          </p:txBody>
        </p:sp>
        <p:sp>
          <p:nvSpPr>
            <p:cNvPr id="46" name="圆角矩形 45"/>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9493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合规风险</a:t>
            </a:r>
          </a:p>
        </p:txBody>
      </p:sp>
      <p:sp>
        <p:nvSpPr>
          <p:cNvPr id="3" name="内容占位符 2"/>
          <p:cNvSpPr>
            <a:spLocks noGrp="1"/>
          </p:cNvSpPr>
          <p:nvPr>
            <p:ph idx="1"/>
          </p:nvPr>
        </p:nvSpPr>
        <p:spPr/>
        <p:txBody>
          <a:bodyPr/>
          <a:lstStyle/>
          <a:p>
            <a:r>
              <a:rPr lang="zh-CN" altLang="en-US" b="1" dirty="0"/>
              <a:t>行政法规层面</a:t>
            </a:r>
          </a:p>
        </p:txBody>
      </p:sp>
      <p:graphicFrame>
        <p:nvGraphicFramePr>
          <p:cNvPr id="5" name="图示 4"/>
          <p:cNvGraphicFramePr/>
          <p:nvPr>
            <p:extLst>
              <p:ext uri="{D42A27DB-BD31-4B8C-83A1-F6EECF244321}">
                <p14:modId xmlns:p14="http://schemas.microsoft.com/office/powerpoint/2010/main" val="4239217213"/>
              </p:ext>
            </p:extLst>
          </p:nvPr>
        </p:nvGraphicFramePr>
        <p:xfrm>
          <a:off x="2032000" y="3420208"/>
          <a:ext cx="8128000" cy="2718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3438862" y="1986626"/>
            <a:ext cx="5314275" cy="707886"/>
          </a:xfrm>
          <a:prstGeom prst="rect">
            <a:avLst/>
          </a:prstGeom>
          <a:noFill/>
        </p:spPr>
        <p:txBody>
          <a:bodyPr wrap="none" lIns="91440" tIns="45720" rIns="91440" bIns="45720">
            <a:spAutoFit/>
          </a:bodyPr>
          <a:lstStyle/>
          <a:p>
            <a:pPr algn="ctr"/>
            <a:r>
              <a:rPr lang="en-US" altLang="zh-CN"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zh-CN" alt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期货交易管理条例</a:t>
            </a:r>
            <a:r>
              <a:rPr lang="en-US" altLang="zh-CN"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zh-CN" alt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57802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合规风险</a:t>
            </a:r>
          </a:p>
        </p:txBody>
      </p:sp>
      <p:sp>
        <p:nvSpPr>
          <p:cNvPr id="3" name="内容占位符 2"/>
          <p:cNvSpPr>
            <a:spLocks noGrp="1"/>
          </p:cNvSpPr>
          <p:nvPr>
            <p:ph idx="1"/>
          </p:nvPr>
        </p:nvSpPr>
        <p:spPr/>
        <p:txBody>
          <a:bodyPr/>
          <a:lstStyle/>
          <a:p>
            <a:r>
              <a:rPr lang="zh-CN" altLang="en-US" b="1" dirty="0"/>
              <a:t>规范性文件层面</a:t>
            </a:r>
          </a:p>
        </p:txBody>
      </p:sp>
      <p:graphicFrame>
        <p:nvGraphicFramePr>
          <p:cNvPr id="5" name="图示 4"/>
          <p:cNvGraphicFramePr/>
          <p:nvPr>
            <p:extLst>
              <p:ext uri="{D42A27DB-BD31-4B8C-83A1-F6EECF244321}">
                <p14:modId xmlns:p14="http://schemas.microsoft.com/office/powerpoint/2010/main" val="25813042"/>
              </p:ext>
            </p:extLst>
          </p:nvPr>
        </p:nvGraphicFramePr>
        <p:xfrm>
          <a:off x="285749" y="1275556"/>
          <a:ext cx="6092094" cy="4810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extLst>
              <p:ext uri="{D42A27DB-BD31-4B8C-83A1-F6EECF244321}">
                <p14:modId xmlns:p14="http://schemas.microsoft.com/office/powerpoint/2010/main" val="4161713105"/>
              </p:ext>
            </p:extLst>
          </p:nvPr>
        </p:nvGraphicFramePr>
        <p:xfrm>
          <a:off x="6775451" y="1275556"/>
          <a:ext cx="4869962" cy="48106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3242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合规风险</a:t>
            </a:r>
          </a:p>
        </p:txBody>
      </p:sp>
      <p:sp>
        <p:nvSpPr>
          <p:cNvPr id="3" name="内容占位符 2"/>
          <p:cNvSpPr>
            <a:spLocks noGrp="1"/>
          </p:cNvSpPr>
          <p:nvPr>
            <p:ph idx="1"/>
          </p:nvPr>
        </p:nvSpPr>
        <p:spPr/>
        <p:txBody>
          <a:bodyPr/>
          <a:lstStyle/>
          <a:p>
            <a:r>
              <a:rPr lang="zh-CN" altLang="en-US" b="1" dirty="0"/>
              <a:t>司法解释</a:t>
            </a:r>
          </a:p>
        </p:txBody>
      </p:sp>
      <p:graphicFrame>
        <p:nvGraphicFramePr>
          <p:cNvPr id="6" name="图示 5"/>
          <p:cNvGraphicFramePr/>
          <p:nvPr>
            <p:extLst>
              <p:ext uri="{D42A27DB-BD31-4B8C-83A1-F6EECF244321}">
                <p14:modId xmlns:p14="http://schemas.microsoft.com/office/powerpoint/2010/main" val="670004397"/>
              </p:ext>
            </p:extLst>
          </p:nvPr>
        </p:nvGraphicFramePr>
        <p:xfrm>
          <a:off x="2009477" y="1186228"/>
          <a:ext cx="8128000" cy="3456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本占位符 3"/>
          <p:cNvSpPr>
            <a:spLocks noGrp="1"/>
          </p:cNvSpPr>
          <p:nvPr>
            <p:ph type="body" idx="10"/>
          </p:nvPr>
        </p:nvSpPr>
        <p:spPr>
          <a:xfrm>
            <a:off x="285747" y="4642338"/>
            <a:ext cx="4871043" cy="1325075"/>
          </a:xfrm>
        </p:spPr>
        <p:txBody>
          <a:bodyPr>
            <a:normAutofit/>
          </a:bodyPr>
          <a:lstStyle/>
          <a:p>
            <a:pPr marL="285750" indent="-285750">
              <a:lnSpc>
                <a:spcPct val="150000"/>
              </a:lnSpc>
              <a:buFont typeface="Wingdings" panose="05000000000000000000" pitchFamily="2" charset="2"/>
              <a:buChar char="Ø"/>
            </a:pPr>
            <a:r>
              <a:rPr lang="zh-CN" altLang="en-US" dirty="0">
                <a:solidFill>
                  <a:schemeClr val="tx1"/>
                </a:solidFill>
              </a:rPr>
              <a:t>对管辖范畴、承担责任主体、无效合同责任、交易行为责任、透支交易、强行平仓、实物交割等等方面进行规定</a:t>
            </a:r>
            <a:endParaRPr lang="en-US" altLang="zh-CN" dirty="0">
              <a:solidFill>
                <a:schemeClr val="tx1"/>
              </a:solidFill>
            </a:endParaRPr>
          </a:p>
        </p:txBody>
      </p:sp>
      <p:sp>
        <p:nvSpPr>
          <p:cNvPr id="8" name="文本占位符 3">
            <a:extLst>
              <a:ext uri="{FF2B5EF4-FFF2-40B4-BE49-F238E27FC236}">
                <a16:creationId xmlns:a16="http://schemas.microsoft.com/office/drawing/2014/main" id="{A7CC0DA0-2038-4850-942E-5DC58112DFC2}"/>
              </a:ext>
            </a:extLst>
          </p:cNvPr>
          <p:cNvSpPr txBox="1">
            <a:spLocks/>
          </p:cNvSpPr>
          <p:nvPr/>
        </p:nvSpPr>
        <p:spPr>
          <a:xfrm>
            <a:off x="6095999" y="4642338"/>
            <a:ext cx="5765207" cy="13250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华文仿宋" panose="02010600040101010101" pitchFamily="2" charset="-122"/>
                <a:ea typeface="华文仿宋" panose="02010600040101010101" pitchFamily="2"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50000"/>
              </a:lnSpc>
              <a:buFont typeface="Wingdings" panose="05000000000000000000" pitchFamily="2" charset="2"/>
              <a:buChar char="Ø"/>
            </a:pPr>
            <a:r>
              <a:rPr lang="zh-CN" altLang="en-US" dirty="0"/>
              <a:t>对</a:t>
            </a:r>
            <a:r>
              <a:rPr lang="zh-CN" altLang="zh-CN" dirty="0"/>
              <a:t>商事案件</a:t>
            </a:r>
            <a:r>
              <a:rPr lang="zh-CN" altLang="en-US" dirty="0"/>
              <a:t>范畴以及期货交易所、期货公司、实行会员分级结算制度的期货交易所的结算会员作为债务人，债权人划拨资金的限制等进行规定</a:t>
            </a:r>
            <a:endParaRPr lang="en-US" altLang="zh-CN" dirty="0">
              <a:solidFill>
                <a:schemeClr val="tx1"/>
              </a:solidFill>
            </a:endParaRPr>
          </a:p>
        </p:txBody>
      </p:sp>
    </p:spTree>
    <p:extLst>
      <p:ext uri="{BB962C8B-B14F-4D97-AF65-F5344CB8AC3E}">
        <p14:creationId xmlns:p14="http://schemas.microsoft.com/office/powerpoint/2010/main" val="305951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arn(inVertical)">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build="p"/>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合规风险</a:t>
            </a:r>
          </a:p>
        </p:txBody>
      </p:sp>
      <p:sp>
        <p:nvSpPr>
          <p:cNvPr id="3" name="内容占位符 2"/>
          <p:cNvSpPr>
            <a:spLocks noGrp="1"/>
          </p:cNvSpPr>
          <p:nvPr>
            <p:ph idx="1"/>
          </p:nvPr>
        </p:nvSpPr>
        <p:spPr/>
        <p:txBody>
          <a:bodyPr/>
          <a:lstStyle/>
          <a:p>
            <a:r>
              <a:rPr lang="zh-CN" altLang="en-US" b="1" dirty="0"/>
              <a:t>自律规则</a:t>
            </a:r>
          </a:p>
        </p:txBody>
      </p:sp>
      <p:graphicFrame>
        <p:nvGraphicFramePr>
          <p:cNvPr id="5" name="图示 4">
            <a:extLst>
              <a:ext uri="{FF2B5EF4-FFF2-40B4-BE49-F238E27FC236}">
                <a16:creationId xmlns:a16="http://schemas.microsoft.com/office/drawing/2014/main" id="{7188BCDC-7A5C-4ECD-AC2E-2960D10B2254}"/>
              </a:ext>
            </a:extLst>
          </p:cNvPr>
          <p:cNvGraphicFramePr/>
          <p:nvPr>
            <p:extLst>
              <p:ext uri="{D42A27DB-BD31-4B8C-83A1-F6EECF244321}">
                <p14:modId xmlns:p14="http://schemas.microsoft.com/office/powerpoint/2010/main" val="2744986639"/>
              </p:ext>
            </p:extLst>
          </p:nvPr>
        </p:nvGraphicFramePr>
        <p:xfrm>
          <a:off x="2032000" y="1839911"/>
          <a:ext cx="8128000" cy="3824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90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合规风险</a:t>
            </a:r>
          </a:p>
        </p:txBody>
      </p:sp>
      <p:sp>
        <p:nvSpPr>
          <p:cNvPr id="3" name="矩形 2"/>
          <p:cNvSpPr/>
          <p:nvPr/>
        </p:nvSpPr>
        <p:spPr>
          <a:xfrm>
            <a:off x="3695362" y="2967335"/>
            <a:ext cx="4801314" cy="646331"/>
          </a:xfrm>
          <a:prstGeom prst="rect">
            <a:avLst/>
          </a:prstGeom>
          <a:noFill/>
          <a:ln>
            <a:solidFill>
              <a:srgbClr val="FF0000"/>
            </a:solidFill>
          </a:ln>
        </p:spPr>
        <p:txBody>
          <a:bodyPr wrap="none" lIns="91440" tIns="45720" rIns="91440" bIns="45720">
            <a:spAutoFit/>
          </a:bodyPr>
          <a:lstStyle/>
          <a:p>
            <a:pPr algn="ctr"/>
            <a:r>
              <a:rPr lang="zh-CN" altLang="en-U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期货公司分类监管规定</a:t>
            </a:r>
          </a:p>
        </p:txBody>
      </p:sp>
    </p:spTree>
    <p:extLst>
      <p:ext uri="{BB962C8B-B14F-4D97-AF65-F5344CB8AC3E}">
        <p14:creationId xmlns:p14="http://schemas.microsoft.com/office/powerpoint/2010/main" val="1207871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合规风险</a:t>
            </a:r>
          </a:p>
        </p:txBody>
      </p:sp>
      <p:sp>
        <p:nvSpPr>
          <p:cNvPr id="3" name="内容占位符 2"/>
          <p:cNvSpPr>
            <a:spLocks noGrp="1"/>
          </p:cNvSpPr>
          <p:nvPr>
            <p:ph idx="1"/>
          </p:nvPr>
        </p:nvSpPr>
        <p:spPr/>
        <p:txBody>
          <a:bodyPr/>
          <a:lstStyle/>
          <a:p>
            <a:r>
              <a:rPr lang="zh-CN" altLang="en-US" b="1" dirty="0"/>
              <a:t>分类监管制度的出台和修订情况</a:t>
            </a:r>
          </a:p>
        </p:txBody>
      </p:sp>
      <p:graphicFrame>
        <p:nvGraphicFramePr>
          <p:cNvPr id="5" name="图示 4"/>
          <p:cNvGraphicFramePr/>
          <p:nvPr>
            <p:extLst>
              <p:ext uri="{D42A27DB-BD31-4B8C-83A1-F6EECF244321}">
                <p14:modId xmlns:p14="http://schemas.microsoft.com/office/powerpoint/2010/main" val="3989301415"/>
              </p:ext>
            </p:extLst>
          </p:nvPr>
        </p:nvGraphicFramePr>
        <p:xfrm>
          <a:off x="2032000" y="3420208"/>
          <a:ext cx="8128000" cy="2718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2925901" y="1986626"/>
            <a:ext cx="6340197" cy="707886"/>
          </a:xfrm>
          <a:prstGeom prst="rect">
            <a:avLst/>
          </a:prstGeom>
          <a:noFill/>
        </p:spPr>
        <p:txBody>
          <a:bodyPr wrap="none" lIns="91440" tIns="45720" rIns="91440" bIns="45720">
            <a:spAutoFit/>
          </a:bodyPr>
          <a:lstStyle/>
          <a:p>
            <a:pPr algn="ctr"/>
            <a:r>
              <a:rPr lang="en-US" altLang="zh-CN"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zh-CN" alt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期货公司分类监管规定</a:t>
            </a:r>
            <a:r>
              <a:rPr lang="en-US" altLang="zh-CN"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zh-CN" alt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0893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合规风险</a:t>
            </a:r>
          </a:p>
        </p:txBody>
      </p:sp>
      <p:graphicFrame>
        <p:nvGraphicFramePr>
          <p:cNvPr id="5" name="表格 4"/>
          <p:cNvGraphicFramePr>
            <a:graphicFrameLocks noGrp="1"/>
          </p:cNvGraphicFramePr>
          <p:nvPr>
            <p:extLst>
              <p:ext uri="{D42A27DB-BD31-4B8C-83A1-F6EECF244321}">
                <p14:modId xmlns:p14="http://schemas.microsoft.com/office/powerpoint/2010/main" val="3222230172"/>
              </p:ext>
            </p:extLst>
          </p:nvPr>
        </p:nvGraphicFramePr>
        <p:xfrm>
          <a:off x="0" y="850986"/>
          <a:ext cx="12192000" cy="5332995"/>
        </p:xfrm>
        <a:graphic>
          <a:graphicData uri="http://schemas.openxmlformats.org/drawingml/2006/table">
            <a:tbl>
              <a:tblPr firstRow="1" bandRow="1">
                <a:tableStyleId>{21E4AEA4-8DFA-4A89-87EB-49C32662AFE0}</a:tableStyleId>
              </a:tblPr>
              <a:tblGrid>
                <a:gridCol w="1866507">
                  <a:extLst>
                    <a:ext uri="{9D8B030D-6E8A-4147-A177-3AD203B41FA5}">
                      <a16:colId xmlns:a16="http://schemas.microsoft.com/office/drawing/2014/main" val="412764143"/>
                    </a:ext>
                  </a:extLst>
                </a:gridCol>
                <a:gridCol w="5108953">
                  <a:extLst>
                    <a:ext uri="{9D8B030D-6E8A-4147-A177-3AD203B41FA5}">
                      <a16:colId xmlns:a16="http://schemas.microsoft.com/office/drawing/2014/main" val="1745921942"/>
                    </a:ext>
                  </a:extLst>
                </a:gridCol>
                <a:gridCol w="5216540">
                  <a:extLst>
                    <a:ext uri="{9D8B030D-6E8A-4147-A177-3AD203B41FA5}">
                      <a16:colId xmlns:a16="http://schemas.microsoft.com/office/drawing/2014/main" val="2536552970"/>
                    </a:ext>
                  </a:extLst>
                </a:gridCol>
              </a:tblGrid>
              <a:tr h="430609">
                <a:tc>
                  <a:txBody>
                    <a:bodyPr/>
                    <a:lstStyle/>
                    <a:p>
                      <a:pPr algn="ctr"/>
                      <a:r>
                        <a:rPr lang="zh-CN" altLang="en-US" sz="1400" spc="100" baseline="0" dirty="0"/>
                        <a:t>项目</a:t>
                      </a:r>
                    </a:p>
                  </a:txBody>
                  <a:tcPr anchor="ctr"/>
                </a:tc>
                <a:tc>
                  <a:txBody>
                    <a:bodyPr/>
                    <a:lstStyle/>
                    <a:p>
                      <a:pPr algn="ctr"/>
                      <a:r>
                        <a:rPr lang="zh-CN" altLang="en-US" sz="1400" spc="100" baseline="0" dirty="0"/>
                        <a:t>修订前</a:t>
                      </a:r>
                    </a:p>
                  </a:txBody>
                  <a:tcPr anchor="ctr"/>
                </a:tc>
                <a:tc>
                  <a:txBody>
                    <a:bodyPr/>
                    <a:lstStyle/>
                    <a:p>
                      <a:pPr algn="ctr"/>
                      <a:r>
                        <a:rPr lang="zh-CN" altLang="en-US" sz="1400" spc="100" baseline="0" dirty="0"/>
                        <a:t>修订后</a:t>
                      </a:r>
                    </a:p>
                  </a:txBody>
                  <a:tcPr anchor="ctr"/>
                </a:tc>
                <a:extLst>
                  <a:ext uri="{0D108BD9-81ED-4DB2-BD59-A6C34878D82A}">
                    <a16:rowId xmlns:a16="http://schemas.microsoft.com/office/drawing/2014/main" val="3379421187"/>
                  </a:ext>
                </a:extLst>
              </a:tr>
              <a:tr h="643335">
                <a:tc>
                  <a:txBody>
                    <a:bodyPr/>
                    <a:lstStyle/>
                    <a:p>
                      <a:r>
                        <a:rPr lang="zh-CN" altLang="en-US" sz="1400" spc="100" baseline="0" dirty="0"/>
                        <a:t>指标体系</a:t>
                      </a:r>
                    </a:p>
                  </a:txBody>
                  <a:tcPr anchor="ctr"/>
                </a:tc>
                <a:tc>
                  <a:txBody>
                    <a:bodyPr/>
                    <a:lstStyle/>
                    <a:p>
                      <a:r>
                        <a:rPr lang="zh-CN" altLang="en-US" sz="1400" b="0" spc="100" baseline="0" dirty="0"/>
                        <a:t>以期货公司风险管理能力为基础，结合公司市场竞争力、</a:t>
                      </a:r>
                      <a:r>
                        <a:rPr lang="zh-CN" altLang="en-US" sz="1400" b="0" spc="100" baseline="0" dirty="0">
                          <a:solidFill>
                            <a:schemeClr val="accent1">
                              <a:lumMod val="75000"/>
                            </a:schemeClr>
                          </a:solidFill>
                        </a:rPr>
                        <a:t>培育和发展机构投资者状况</a:t>
                      </a:r>
                      <a:r>
                        <a:rPr lang="zh-CN" altLang="en-US" sz="1400" b="0" spc="100" baseline="0" dirty="0"/>
                        <a:t>、持续合规状况</a:t>
                      </a:r>
                    </a:p>
                  </a:txBody>
                  <a:tcPr anchor="ctr"/>
                </a:tc>
                <a:tc>
                  <a:txBody>
                    <a:bodyPr/>
                    <a:lstStyle/>
                    <a:p>
                      <a:r>
                        <a:rPr lang="zh-CN" altLang="en-US" sz="1400" b="0" spc="100" baseline="0" dirty="0"/>
                        <a:t>以期货公司风险管理能力为基础，结合公司</a:t>
                      </a:r>
                      <a:r>
                        <a:rPr lang="zh-CN" altLang="en-US" sz="1400" b="0" spc="100" baseline="0" dirty="0">
                          <a:solidFill>
                            <a:schemeClr val="accent1">
                              <a:lumMod val="75000"/>
                            </a:schemeClr>
                          </a:solidFill>
                        </a:rPr>
                        <a:t>服务实体经济能力</a:t>
                      </a:r>
                      <a:r>
                        <a:rPr lang="zh-CN" altLang="en-US" sz="1400" b="0" spc="100" baseline="0" dirty="0"/>
                        <a:t>、市场竞争力、持续合规状况</a:t>
                      </a:r>
                    </a:p>
                  </a:txBody>
                  <a:tcPr anchor="ctr"/>
                </a:tc>
                <a:extLst>
                  <a:ext uri="{0D108BD9-81ED-4DB2-BD59-A6C34878D82A}">
                    <a16:rowId xmlns:a16="http://schemas.microsoft.com/office/drawing/2014/main" val="3734386780"/>
                  </a:ext>
                </a:extLst>
              </a:tr>
              <a:tr h="572348">
                <a:tc>
                  <a:txBody>
                    <a:bodyPr/>
                    <a:lstStyle/>
                    <a:p>
                      <a:r>
                        <a:rPr lang="zh-CN" altLang="en-US" sz="1400" spc="100" baseline="0" dirty="0"/>
                        <a:t>风险管理能力</a:t>
                      </a:r>
                    </a:p>
                  </a:txBody>
                  <a:tcPr anchor="ctr"/>
                </a:tc>
                <a:tc>
                  <a:txBody>
                    <a:bodyPr/>
                    <a:lstStyle/>
                    <a:p>
                      <a:r>
                        <a:rPr lang="zh-CN" altLang="en-US" sz="1400" b="0" kern="1200" spc="100" baseline="0" dirty="0">
                          <a:solidFill>
                            <a:schemeClr val="accent1">
                              <a:lumMod val="75000"/>
                            </a:schemeClr>
                          </a:solidFill>
                          <a:latin typeface="+mn-lt"/>
                          <a:ea typeface="+mn-ea"/>
                          <a:cs typeface="+mn-cs"/>
                        </a:rPr>
                        <a:t>客户资产保护、资本充足、</a:t>
                      </a:r>
                      <a:r>
                        <a:rPr lang="zh-CN" altLang="en-US" sz="1400" b="0" spc="100" baseline="0" dirty="0"/>
                        <a:t>公司治理、内部控制、信息系统安全、信息公示</a:t>
                      </a:r>
                    </a:p>
                  </a:txBody>
                  <a:tcPr anchor="ctr"/>
                </a:tc>
                <a:tc>
                  <a:txBody>
                    <a:bodyPr/>
                    <a:lstStyle/>
                    <a:p>
                      <a:r>
                        <a:rPr lang="zh-CN" altLang="en-US" sz="1400" b="0" spc="100" baseline="0" dirty="0"/>
                        <a:t>公司治理、内部控制、</a:t>
                      </a:r>
                      <a:r>
                        <a:rPr lang="zh-CN" altLang="en-US" sz="1400" b="0" spc="100" baseline="0" dirty="0">
                          <a:solidFill>
                            <a:schemeClr val="accent1">
                              <a:lumMod val="75000"/>
                            </a:schemeClr>
                          </a:solidFill>
                        </a:rPr>
                        <a:t>资本管理、业务管理、客户管理、信息技术管理</a:t>
                      </a:r>
                    </a:p>
                  </a:txBody>
                  <a:tcPr anchor="ctr"/>
                </a:tc>
                <a:extLst>
                  <a:ext uri="{0D108BD9-81ED-4DB2-BD59-A6C34878D82A}">
                    <a16:rowId xmlns:a16="http://schemas.microsoft.com/office/drawing/2014/main" val="1965317319"/>
                  </a:ext>
                </a:extLst>
              </a:tr>
              <a:tr h="755862">
                <a:tc>
                  <a:txBody>
                    <a:bodyPr/>
                    <a:lstStyle/>
                    <a:p>
                      <a:r>
                        <a:rPr lang="zh-CN" altLang="en-US" sz="1400" spc="100" baseline="0" dirty="0"/>
                        <a:t>市场竞争力</a:t>
                      </a:r>
                    </a:p>
                  </a:txBody>
                  <a:tcPr anchor="ctr"/>
                </a:tc>
                <a:tc>
                  <a:txBody>
                    <a:bodyPr/>
                    <a:lstStyle/>
                    <a:p>
                      <a:r>
                        <a:rPr lang="zh-CN" altLang="en-US" sz="1400" spc="100" baseline="0" dirty="0"/>
                        <a:t>日均客户权益总额；期货业务收入；成本管理能力；净利润；净资产收益率</a:t>
                      </a:r>
                      <a:endParaRPr lang="zh-CN" altLang="en-US" sz="1400" spc="100" baseline="0" dirty="0">
                        <a:solidFill>
                          <a:srgbClr val="FF0000"/>
                        </a:solidFill>
                      </a:endParaRPr>
                    </a:p>
                  </a:txBody>
                  <a:tcPr anchor="ctr"/>
                </a:tc>
                <a:tc>
                  <a:txBody>
                    <a:bodyPr/>
                    <a:lstStyle/>
                    <a:p>
                      <a:r>
                        <a:rPr lang="zh-CN" altLang="en-US" sz="1400" spc="100" baseline="0" dirty="0">
                          <a:solidFill>
                            <a:srgbClr val="0070C0"/>
                          </a:solidFill>
                        </a:rPr>
                        <a:t>加权调整后</a:t>
                      </a:r>
                      <a:r>
                        <a:rPr lang="zh-CN" altLang="en-US" sz="1400" spc="100" baseline="0" dirty="0"/>
                        <a:t>日均客户权益总额；</a:t>
                      </a:r>
                      <a:r>
                        <a:rPr lang="zh-CN" altLang="en-US" sz="1400" spc="100" baseline="0" dirty="0">
                          <a:solidFill>
                            <a:srgbClr val="0070C0"/>
                          </a:solidFill>
                        </a:rPr>
                        <a:t>经纪和咨询</a:t>
                      </a:r>
                      <a:r>
                        <a:rPr lang="zh-CN" altLang="en-US" sz="1400" spc="100" baseline="0" dirty="0"/>
                        <a:t>业务收入；</a:t>
                      </a:r>
                      <a:r>
                        <a:rPr lang="zh-CN" altLang="en-US" sz="1400" spc="100" baseline="0" dirty="0">
                          <a:solidFill>
                            <a:srgbClr val="0070C0"/>
                          </a:solidFill>
                        </a:rPr>
                        <a:t>资产管理产品日均期货权益总额</a:t>
                      </a:r>
                      <a:r>
                        <a:rPr lang="zh-CN" altLang="en-US" sz="1400" spc="100" baseline="0" dirty="0"/>
                        <a:t>；</a:t>
                      </a:r>
                      <a:r>
                        <a:rPr lang="zh-CN" altLang="en-US" sz="1400" spc="100" baseline="0" dirty="0">
                          <a:solidFill>
                            <a:srgbClr val="0070C0"/>
                          </a:solidFill>
                        </a:rPr>
                        <a:t>风险管理公司业务利润</a:t>
                      </a:r>
                      <a:r>
                        <a:rPr lang="zh-CN" altLang="en-US" sz="1400" spc="100" baseline="0" dirty="0"/>
                        <a:t>；净利润</a:t>
                      </a:r>
                    </a:p>
                  </a:txBody>
                  <a:tcPr anchor="ctr"/>
                </a:tc>
                <a:extLst>
                  <a:ext uri="{0D108BD9-81ED-4DB2-BD59-A6C34878D82A}">
                    <a16:rowId xmlns:a16="http://schemas.microsoft.com/office/drawing/2014/main" val="794458367"/>
                  </a:ext>
                </a:extLst>
              </a:tr>
              <a:tr h="641103">
                <a:tc>
                  <a:txBody>
                    <a:bodyPr/>
                    <a:lstStyle/>
                    <a:p>
                      <a:r>
                        <a:rPr lang="zh-CN" altLang="en-US" sz="1400" spc="100" baseline="0" dirty="0"/>
                        <a:t>培育和发展机构投资者状况</a:t>
                      </a:r>
                    </a:p>
                  </a:txBody>
                  <a:tcPr anchor="ctr"/>
                </a:tc>
                <a:tc>
                  <a:txBody>
                    <a:bodyPr/>
                    <a:lstStyle/>
                    <a:p>
                      <a:r>
                        <a:rPr lang="zh-CN" altLang="en-US" sz="1400" spc="100" baseline="0" dirty="0"/>
                        <a:t>机构客户日均持仓；机构客户日均权益；机构客户日均权益增长量</a:t>
                      </a:r>
                      <a:endParaRPr lang="zh-CN" altLang="en-US" sz="1400" spc="100" baseline="0" dirty="0">
                        <a:solidFill>
                          <a:srgbClr val="FF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spc="100" baseline="0" dirty="0"/>
                        <a:t>取消</a:t>
                      </a:r>
                      <a:endParaRPr lang="zh-CN" altLang="en-US" sz="1400" spc="100" baseline="0" dirty="0">
                        <a:solidFill>
                          <a:srgbClr val="FF0000"/>
                        </a:solidFill>
                      </a:endParaRPr>
                    </a:p>
                  </a:txBody>
                  <a:tcPr anchor="ctr"/>
                </a:tc>
                <a:extLst>
                  <a:ext uri="{0D108BD9-81ED-4DB2-BD59-A6C34878D82A}">
                    <a16:rowId xmlns:a16="http://schemas.microsoft.com/office/drawing/2014/main" val="3206577336"/>
                  </a:ext>
                </a:extLst>
              </a:tr>
              <a:tr h="608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spc="100" baseline="0" dirty="0"/>
                        <a:t>服务实体经济能力</a:t>
                      </a:r>
                    </a:p>
                  </a:txBody>
                  <a:tcPr anchor="ctr"/>
                </a:tc>
                <a:tc>
                  <a:txBody>
                    <a:bodyPr/>
                    <a:lstStyle/>
                    <a:p>
                      <a:r>
                        <a:rPr lang="zh-CN" altLang="en-US" sz="1400" spc="100" baseline="0" dirty="0"/>
                        <a:t>无</a:t>
                      </a:r>
                      <a:endParaRPr lang="zh-CN" altLang="en-US" sz="1400" spc="100" baseline="0" dirty="0">
                        <a:solidFill>
                          <a:srgbClr val="FF0000"/>
                        </a:solidFill>
                      </a:endParaRPr>
                    </a:p>
                  </a:txBody>
                  <a:tcPr anchor="ctr"/>
                </a:tc>
                <a:tc>
                  <a:txBody>
                    <a:bodyPr/>
                    <a:lstStyle/>
                    <a:p>
                      <a:r>
                        <a:rPr lang="zh-CN" altLang="en-US" sz="1400" spc="100" baseline="0" dirty="0"/>
                        <a:t>“</a:t>
                      </a:r>
                      <a:r>
                        <a:rPr lang="zh-CN" altLang="en-US" sz="1400" spc="100" baseline="0" dirty="0">
                          <a:solidFill>
                            <a:srgbClr val="0070C0"/>
                          </a:solidFill>
                        </a:rPr>
                        <a:t>保险</a:t>
                      </a:r>
                      <a:r>
                        <a:rPr lang="en-US" altLang="zh-CN" sz="1400" spc="100" baseline="0" dirty="0">
                          <a:solidFill>
                            <a:srgbClr val="0070C0"/>
                          </a:solidFill>
                        </a:rPr>
                        <a:t>+</a:t>
                      </a:r>
                      <a:r>
                        <a:rPr lang="zh-CN" altLang="en-US" sz="1400" spc="100" baseline="0" dirty="0">
                          <a:solidFill>
                            <a:srgbClr val="0070C0"/>
                          </a:solidFill>
                        </a:rPr>
                        <a:t>期货”业务规模</a:t>
                      </a:r>
                      <a:r>
                        <a:rPr lang="zh-CN" altLang="en-US" sz="1400" spc="100" baseline="0" dirty="0"/>
                        <a:t>；机构客户日均持仓</a:t>
                      </a:r>
                      <a:endParaRPr lang="zh-CN" altLang="en-US" sz="1400" spc="100" baseline="0" dirty="0">
                        <a:solidFill>
                          <a:srgbClr val="0070C0"/>
                        </a:solidFill>
                      </a:endParaRPr>
                    </a:p>
                  </a:txBody>
                  <a:tcPr anchor="ctr"/>
                </a:tc>
                <a:extLst>
                  <a:ext uri="{0D108BD9-81ED-4DB2-BD59-A6C34878D82A}">
                    <a16:rowId xmlns:a16="http://schemas.microsoft.com/office/drawing/2014/main" val="4161820471"/>
                  </a:ext>
                </a:extLst>
              </a:tr>
              <a:tr h="1120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spc="100" baseline="0" dirty="0"/>
                        <a:t>持续合规状况</a:t>
                      </a:r>
                    </a:p>
                  </a:txBody>
                  <a:tcPr anchor="ctr"/>
                </a:tc>
                <a:tc>
                  <a:txBody>
                    <a:bodyPr/>
                    <a:lstStyle/>
                    <a:p>
                      <a:r>
                        <a:rPr lang="zh-CN" altLang="en-US" sz="1400" spc="100" baseline="0" dirty="0"/>
                        <a:t>根据期货公司在评价期内发生的违规行为，期货行业自律组织采取的纪律处分，中国证监会及其派出机构采取的监管措施、行政处罚，或者司法机关采取的刑事处罚进行评价</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spc="100" baseline="0" dirty="0"/>
                        <a:t>根据期货公司在评价期内发生的违规行为，</a:t>
                      </a:r>
                      <a:r>
                        <a:rPr lang="zh-CN" altLang="en-US" sz="1400" kern="1200" spc="100" baseline="0" dirty="0">
                          <a:solidFill>
                            <a:srgbClr val="0070C0"/>
                          </a:solidFill>
                          <a:latin typeface="+mn-lt"/>
                          <a:ea typeface="+mn-ea"/>
                          <a:cs typeface="+mn-cs"/>
                        </a:rPr>
                        <a:t>证券</a:t>
                      </a:r>
                      <a:r>
                        <a:rPr lang="zh-CN" altLang="en-US" sz="1400" spc="100" baseline="0" dirty="0"/>
                        <a:t>期货行业自律处分，中国证监会及其派出机构采取的监管措施、行政处罚，或者司法机关采取的刑事处罚进行评价</a:t>
                      </a:r>
                      <a:endParaRPr lang="zh-CN" altLang="en-US" sz="1400" spc="100" baseline="0" dirty="0">
                        <a:solidFill>
                          <a:srgbClr val="FF0000"/>
                        </a:solidFill>
                      </a:endParaRPr>
                    </a:p>
                  </a:txBody>
                  <a:tcPr anchor="ctr"/>
                </a:tc>
                <a:extLst>
                  <a:ext uri="{0D108BD9-81ED-4DB2-BD59-A6C34878D82A}">
                    <a16:rowId xmlns:a16="http://schemas.microsoft.com/office/drawing/2014/main" val="2664038711"/>
                  </a:ext>
                </a:extLst>
              </a:tr>
              <a:tr h="560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spc="100" baseline="0" dirty="0"/>
                        <a:t>备注</a:t>
                      </a:r>
                    </a:p>
                  </a:txBody>
                  <a:tcPr anchor="ctr"/>
                </a:tc>
                <a:tc gridSpan="2">
                  <a:txBody>
                    <a:bodyPr/>
                    <a:lstStyle/>
                    <a:p>
                      <a:r>
                        <a:rPr lang="zh-CN" altLang="en-US" sz="1400" spc="100" baseline="0" dirty="0"/>
                        <a:t>风险管理能力与持续合规状况指标得分低于规定分值的，市场竞争力指标不予加分</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600" dirty="0">
                        <a:solidFill>
                          <a:srgbClr val="FF0000"/>
                        </a:solidFill>
                      </a:endParaRPr>
                    </a:p>
                  </a:txBody>
                  <a:tcPr anchor="ctr"/>
                </a:tc>
                <a:extLst>
                  <a:ext uri="{0D108BD9-81ED-4DB2-BD59-A6C34878D82A}">
                    <a16:rowId xmlns:a16="http://schemas.microsoft.com/office/drawing/2014/main" val="758533242"/>
                  </a:ext>
                </a:extLst>
              </a:tr>
            </a:tbl>
          </a:graphicData>
        </a:graphic>
      </p:graphicFrame>
    </p:spTree>
    <p:extLst>
      <p:ext uri="{BB962C8B-B14F-4D97-AF65-F5344CB8AC3E}">
        <p14:creationId xmlns:p14="http://schemas.microsoft.com/office/powerpoint/2010/main" val="790166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合规风险</a:t>
            </a:r>
          </a:p>
        </p:txBody>
      </p:sp>
      <p:graphicFrame>
        <p:nvGraphicFramePr>
          <p:cNvPr id="5" name="表格 4"/>
          <p:cNvGraphicFramePr>
            <a:graphicFrameLocks noGrp="1"/>
          </p:cNvGraphicFramePr>
          <p:nvPr>
            <p:extLst>
              <p:ext uri="{D42A27DB-BD31-4B8C-83A1-F6EECF244321}">
                <p14:modId xmlns:p14="http://schemas.microsoft.com/office/powerpoint/2010/main" val="2494028468"/>
              </p:ext>
            </p:extLst>
          </p:nvPr>
        </p:nvGraphicFramePr>
        <p:xfrm>
          <a:off x="0" y="798796"/>
          <a:ext cx="12192001" cy="5366334"/>
        </p:xfrm>
        <a:graphic>
          <a:graphicData uri="http://schemas.openxmlformats.org/drawingml/2006/table">
            <a:tbl>
              <a:tblPr firstRow="1" bandRow="1">
                <a:tableStyleId>{21E4AEA4-8DFA-4A89-87EB-49C32662AFE0}</a:tableStyleId>
              </a:tblPr>
              <a:tblGrid>
                <a:gridCol w="1508289">
                  <a:extLst>
                    <a:ext uri="{9D8B030D-6E8A-4147-A177-3AD203B41FA5}">
                      <a16:colId xmlns:a16="http://schemas.microsoft.com/office/drawing/2014/main" val="1955099932"/>
                    </a:ext>
                  </a:extLst>
                </a:gridCol>
                <a:gridCol w="10683712">
                  <a:extLst>
                    <a:ext uri="{9D8B030D-6E8A-4147-A177-3AD203B41FA5}">
                      <a16:colId xmlns:a16="http://schemas.microsoft.com/office/drawing/2014/main" val="3662541051"/>
                    </a:ext>
                  </a:extLst>
                </a:gridCol>
              </a:tblGrid>
              <a:tr h="620828">
                <a:tc>
                  <a:txBody>
                    <a:bodyPr/>
                    <a:lstStyle/>
                    <a:p>
                      <a:pPr algn="ctr"/>
                      <a:r>
                        <a:rPr lang="zh-CN" altLang="en-US" sz="1400" spc="100" baseline="0" dirty="0"/>
                        <a:t>扣</a:t>
                      </a:r>
                      <a:r>
                        <a:rPr lang="en-US" altLang="zh-CN" sz="1400" spc="100" baseline="0" dirty="0"/>
                        <a:t>/</a:t>
                      </a:r>
                      <a:r>
                        <a:rPr lang="zh-CN" altLang="en-US" sz="1400" spc="100" baseline="0" dirty="0"/>
                        <a:t>加分事项</a:t>
                      </a:r>
                    </a:p>
                  </a:txBody>
                  <a:tcPr anchor="ctr"/>
                </a:tc>
                <a:tc>
                  <a:txBody>
                    <a:bodyPr/>
                    <a:lstStyle/>
                    <a:p>
                      <a:pPr algn="ctr"/>
                      <a:r>
                        <a:rPr lang="zh-CN" altLang="en-US" sz="1400" spc="100" baseline="0" dirty="0"/>
                        <a:t>加</a:t>
                      </a:r>
                      <a:r>
                        <a:rPr lang="en-US" altLang="zh-CN" sz="1400" spc="100" baseline="0" dirty="0"/>
                        <a:t>/</a:t>
                      </a:r>
                      <a:r>
                        <a:rPr lang="zh-CN" altLang="en-US" sz="1400" spc="100" baseline="0" dirty="0"/>
                        <a:t>加分标准</a:t>
                      </a:r>
                    </a:p>
                  </a:txBody>
                  <a:tcPr anchor="ctr"/>
                </a:tc>
                <a:extLst>
                  <a:ext uri="{0D108BD9-81ED-4DB2-BD59-A6C34878D82A}">
                    <a16:rowId xmlns:a16="http://schemas.microsoft.com/office/drawing/2014/main" val="4173785740"/>
                  </a:ext>
                </a:extLst>
              </a:tr>
              <a:tr h="4745506">
                <a:tc>
                  <a:txBody>
                    <a:bodyPr/>
                    <a:lstStyle/>
                    <a:p>
                      <a:r>
                        <a:rPr lang="zh-CN" altLang="en-US" sz="1400" spc="100" baseline="0" dirty="0"/>
                        <a:t>扣分事项</a:t>
                      </a:r>
                      <a:r>
                        <a:rPr lang="en-US" altLang="zh-CN" sz="1400" spc="100" baseline="0" dirty="0"/>
                        <a:t>1</a:t>
                      </a:r>
                      <a:endParaRPr lang="zh-CN" altLang="en-US" sz="1400" spc="100" baseline="0" dirty="0"/>
                    </a:p>
                  </a:txBody>
                  <a:tcPr anchor="ctr"/>
                </a:tc>
                <a:tc>
                  <a:txBody>
                    <a:bodyPr/>
                    <a:lstStyle/>
                    <a:p>
                      <a:r>
                        <a:rPr lang="zh-CN" altLang="en-US" sz="1400" spc="100" baseline="0" dirty="0"/>
                        <a:t>第十六条  期货公司在评价期内发生以下情形时，按照以下原则进行扣分：</a:t>
                      </a:r>
                      <a:endParaRPr lang="en-US" altLang="zh-CN" sz="1400" spc="100" baseline="0" dirty="0"/>
                    </a:p>
                    <a:p>
                      <a:r>
                        <a:rPr lang="zh-CN" altLang="en-US" sz="1400" spc="100" baseline="0" dirty="0"/>
                        <a:t>（一）风险监管指标未达到监管标准的，每次扣</a:t>
                      </a:r>
                      <a:r>
                        <a:rPr lang="en-US" altLang="zh-CN" sz="1400" spc="100" baseline="0" dirty="0"/>
                        <a:t>2</a:t>
                      </a:r>
                      <a:r>
                        <a:rPr lang="zh-CN" altLang="en-US" sz="1400" spc="100" baseline="0" dirty="0"/>
                        <a:t>分；风险监管指标预警的，每次扣</a:t>
                      </a:r>
                      <a:r>
                        <a:rPr lang="en-US" altLang="zh-CN" sz="1400" spc="100" baseline="0" dirty="0"/>
                        <a:t>0.5</a:t>
                      </a:r>
                      <a:r>
                        <a:rPr lang="zh-CN" altLang="en-US" sz="1400" spc="100" baseline="0" dirty="0"/>
                        <a:t>分； </a:t>
                      </a:r>
                    </a:p>
                    <a:p>
                      <a:r>
                        <a:rPr lang="zh-CN" altLang="en-US" sz="1400" spc="100" baseline="0" dirty="0"/>
                        <a:t>（二）期货保证金重大</a:t>
                      </a:r>
                      <a:r>
                        <a:rPr lang="zh-CN" altLang="en-US" sz="1400" spc="100" baseline="0" dirty="0">
                          <a:hlinkClick r:id="rId2" action="ppaction://hlinksldjump"/>
                        </a:rPr>
                        <a:t>预警</a:t>
                      </a:r>
                      <a:r>
                        <a:rPr lang="zh-CN" altLang="en-US" sz="1400" spc="100" baseline="0" dirty="0"/>
                        <a:t>，经核实为期货公司原因的，每次扣</a:t>
                      </a:r>
                      <a:r>
                        <a:rPr lang="en-US" altLang="zh-CN" sz="1400" spc="100" baseline="0" dirty="0"/>
                        <a:t>1</a:t>
                      </a:r>
                      <a:r>
                        <a:rPr lang="zh-CN" altLang="en-US" sz="1400" spc="100" baseline="0" dirty="0"/>
                        <a:t>分；期货保证金一般预警，经核实为期货公司原因的，每次扣</a:t>
                      </a:r>
                      <a:r>
                        <a:rPr lang="en-US" altLang="zh-CN" sz="1400" spc="100" baseline="0" dirty="0"/>
                        <a:t>0.25</a:t>
                      </a:r>
                      <a:r>
                        <a:rPr lang="zh-CN" altLang="en-US" sz="1400" spc="100" baseline="0" dirty="0"/>
                        <a:t>分； </a:t>
                      </a:r>
                    </a:p>
                    <a:p>
                      <a:r>
                        <a:rPr lang="zh-CN" altLang="en-US" sz="1400" spc="100" baseline="0" dirty="0"/>
                        <a:t>（三）违规使用自有资金，或者为股东、实际控制人或者其他关联人提供融资，对外担保的，每次扣</a:t>
                      </a:r>
                      <a:r>
                        <a:rPr lang="en-US" altLang="zh-CN" sz="1400" spc="100" baseline="0" dirty="0"/>
                        <a:t>2</a:t>
                      </a:r>
                      <a:r>
                        <a:rPr lang="zh-CN" altLang="en-US" sz="1400" spc="100" baseline="0" dirty="0"/>
                        <a:t>分； </a:t>
                      </a:r>
                    </a:p>
                    <a:p>
                      <a:r>
                        <a:rPr lang="zh-CN" altLang="en-US" sz="1400" spc="100" baseline="0" dirty="0"/>
                        <a:t>（四）允许客户在保证金不足的情况下进行开仓交易的，每次扣</a:t>
                      </a:r>
                      <a:r>
                        <a:rPr lang="en-US" altLang="zh-CN" sz="1400" spc="100" baseline="0" dirty="0"/>
                        <a:t>2</a:t>
                      </a:r>
                      <a:r>
                        <a:rPr lang="zh-CN" altLang="en-US" sz="1400" spc="100" baseline="0" dirty="0"/>
                        <a:t>分； </a:t>
                      </a:r>
                    </a:p>
                    <a:p>
                      <a:r>
                        <a:rPr lang="zh-CN" altLang="en-US" sz="1400" spc="100" baseline="0" dirty="0"/>
                        <a:t>（五）未经资金和持仓验证，允许客户直接连入交易所进行期货交易的，每次扣</a:t>
                      </a:r>
                      <a:r>
                        <a:rPr lang="en-US" altLang="zh-CN" sz="1400" spc="100" baseline="0" dirty="0"/>
                        <a:t>2</a:t>
                      </a:r>
                      <a:r>
                        <a:rPr lang="zh-CN" altLang="en-US" sz="1400" spc="100" baseline="0" dirty="0"/>
                        <a:t>分； </a:t>
                      </a:r>
                    </a:p>
                    <a:p>
                      <a:r>
                        <a:rPr lang="zh-CN" altLang="en-US" sz="1400" spc="100" baseline="0" dirty="0"/>
                        <a:t>（六）因期货公司风险控制不到位导致的错单和穿仓损失金额超过当期提取的风险准备金额</a:t>
                      </a:r>
                      <a:r>
                        <a:rPr lang="en-US" altLang="zh-CN" sz="1400" spc="100" baseline="0" dirty="0"/>
                        <a:t>10%</a:t>
                      </a:r>
                      <a:r>
                        <a:rPr lang="zh-CN" altLang="en-US" sz="1400" spc="100" baseline="0" dirty="0"/>
                        <a:t>的，扣</a:t>
                      </a:r>
                      <a:r>
                        <a:rPr lang="en-US" altLang="zh-CN" sz="1400" spc="100" baseline="0" dirty="0"/>
                        <a:t>1</a:t>
                      </a:r>
                      <a:r>
                        <a:rPr lang="zh-CN" altLang="en-US" sz="1400" spc="100" baseline="0" dirty="0"/>
                        <a:t>分； </a:t>
                      </a:r>
                    </a:p>
                    <a:p>
                      <a:r>
                        <a:rPr lang="zh-CN" altLang="en-US" sz="1400" spc="100" baseline="0" dirty="0"/>
                        <a:t>（七）审计报告及审阅报告被出具非标准审计意见或审阅意见的，每次扣</a:t>
                      </a:r>
                      <a:r>
                        <a:rPr lang="en-US" altLang="zh-CN" sz="1400" spc="100" baseline="0" dirty="0"/>
                        <a:t>3</a:t>
                      </a:r>
                      <a:r>
                        <a:rPr lang="zh-CN" altLang="en-US" sz="1400" spc="100" baseline="0" dirty="0"/>
                        <a:t>分； </a:t>
                      </a:r>
                    </a:p>
                    <a:p>
                      <a:r>
                        <a:rPr lang="zh-CN" altLang="en-US" sz="1400" spc="100" baseline="0" dirty="0"/>
                        <a:t>（八）任用不具有期货从业资格的人员从事期货业务的，每人次扣</a:t>
                      </a:r>
                      <a:r>
                        <a:rPr lang="en-US" altLang="zh-CN" sz="1400" spc="100" baseline="0" dirty="0"/>
                        <a:t>0.1</a:t>
                      </a:r>
                      <a:r>
                        <a:rPr lang="zh-CN" altLang="en-US" sz="1400" spc="100" baseline="0" dirty="0"/>
                        <a:t>分，最高扣</a:t>
                      </a:r>
                      <a:r>
                        <a:rPr lang="en-US" altLang="zh-CN" sz="1400" spc="100" baseline="0" dirty="0"/>
                        <a:t>2</a:t>
                      </a:r>
                      <a:r>
                        <a:rPr lang="zh-CN" altLang="en-US" sz="1400" spc="100" baseline="0" dirty="0"/>
                        <a:t>分；任用不具备任职条件的投资经理从事资产管理业务的，每人次扣</a:t>
                      </a:r>
                      <a:r>
                        <a:rPr lang="en-US" altLang="zh-CN" sz="1400" spc="100" baseline="0" dirty="0"/>
                        <a:t>0.5</a:t>
                      </a:r>
                      <a:r>
                        <a:rPr lang="zh-CN" altLang="en-US" sz="1400" spc="100" baseline="0" dirty="0"/>
                        <a:t>分；任用不具备任职条件的董事、监事、高级管理人员的，每人次扣</a:t>
                      </a:r>
                      <a:r>
                        <a:rPr lang="en-US" altLang="zh-CN" sz="1400" spc="100" baseline="0" dirty="0"/>
                        <a:t>2</a:t>
                      </a:r>
                      <a:r>
                        <a:rPr lang="zh-CN" altLang="en-US" sz="1400" spc="100" baseline="0" dirty="0"/>
                        <a:t>分； </a:t>
                      </a:r>
                    </a:p>
                    <a:p>
                      <a:r>
                        <a:rPr lang="zh-CN" altLang="en-US" sz="1400" spc="100" baseline="0" dirty="0"/>
                        <a:t>（九）董事长、高级管理人员存在</a:t>
                      </a:r>
                      <a:r>
                        <a:rPr lang="en-US" altLang="zh-CN" sz="1400" spc="100" baseline="0" dirty="0"/>
                        <a:t>3</a:t>
                      </a:r>
                      <a:r>
                        <a:rPr lang="zh-CN" altLang="en-US" sz="1400" spc="100" baseline="0" dirty="0"/>
                        <a:t>个月以上缺位的，每人次扣</a:t>
                      </a:r>
                      <a:r>
                        <a:rPr lang="en-US" altLang="zh-CN" sz="1400" spc="100" baseline="0" dirty="0"/>
                        <a:t>2</a:t>
                      </a:r>
                      <a:r>
                        <a:rPr lang="zh-CN" altLang="en-US" sz="1400" spc="100" baseline="0" dirty="0"/>
                        <a:t>分；董事（含独立董事）、监事（含监事会主席）不符合公司章程规定，存在</a:t>
                      </a:r>
                      <a:r>
                        <a:rPr lang="en-US" altLang="zh-CN" sz="1400" spc="100" baseline="0" dirty="0"/>
                        <a:t>3</a:t>
                      </a:r>
                      <a:r>
                        <a:rPr lang="zh-CN" altLang="en-US" sz="1400" spc="100" baseline="0" dirty="0"/>
                        <a:t>个月以上缺位的，每人次扣</a:t>
                      </a:r>
                      <a:r>
                        <a:rPr lang="en-US" altLang="zh-CN" sz="1400" spc="100" baseline="0" dirty="0"/>
                        <a:t>0.25</a:t>
                      </a:r>
                      <a:r>
                        <a:rPr lang="zh-CN" altLang="en-US" sz="1400" spc="100" baseline="0" dirty="0"/>
                        <a:t>分； </a:t>
                      </a:r>
                    </a:p>
                    <a:p>
                      <a:r>
                        <a:rPr lang="zh-CN" altLang="en-US" sz="1400" spc="100" baseline="0" dirty="0"/>
                        <a:t>（十）未履行法规要求的许可程序擅自变更股权的，每次扣</a:t>
                      </a:r>
                      <a:r>
                        <a:rPr lang="en-US" altLang="zh-CN" sz="1400" spc="100" baseline="0" dirty="0"/>
                        <a:t>10</a:t>
                      </a:r>
                      <a:r>
                        <a:rPr lang="zh-CN" altLang="en-US" sz="1400" spc="100" baseline="0" dirty="0"/>
                        <a:t>分； </a:t>
                      </a:r>
                    </a:p>
                    <a:p>
                      <a:r>
                        <a:rPr lang="zh-CN" altLang="en-US" sz="1400" spc="100" baseline="0" dirty="0"/>
                        <a:t>（十一）信息技术评级未达到一类等级要求，扣</a:t>
                      </a:r>
                      <a:r>
                        <a:rPr lang="en-US" altLang="zh-CN" sz="1400" spc="100" baseline="0" dirty="0"/>
                        <a:t>10</a:t>
                      </a:r>
                      <a:r>
                        <a:rPr lang="zh-CN" altLang="en-US" sz="1400" spc="100" baseline="0" dirty="0"/>
                        <a:t>分；达到一类等级要求但未达到应该达到的更高等级要求，扣</a:t>
                      </a:r>
                      <a:r>
                        <a:rPr lang="en-US" altLang="zh-CN" sz="1400" spc="100" baseline="0" dirty="0"/>
                        <a:t>5</a:t>
                      </a:r>
                      <a:r>
                        <a:rPr lang="zh-CN" altLang="en-US" sz="1400" spc="100" baseline="0" dirty="0"/>
                        <a:t>分； </a:t>
                      </a:r>
                    </a:p>
                    <a:p>
                      <a:r>
                        <a:rPr lang="zh-CN" altLang="en-US" sz="1400" spc="100" baseline="0" dirty="0"/>
                        <a:t>（十二）未按规定使用分类评价结果的，每次扣</a:t>
                      </a:r>
                      <a:r>
                        <a:rPr lang="en-US" altLang="zh-CN" sz="1400" spc="100" baseline="0" dirty="0"/>
                        <a:t>1</a:t>
                      </a:r>
                      <a:r>
                        <a:rPr lang="zh-CN" altLang="en-US" sz="1400" spc="100" baseline="0" dirty="0"/>
                        <a:t>分。 </a:t>
                      </a:r>
                    </a:p>
                  </a:txBody>
                  <a:tcPr anchor="ctr"/>
                </a:tc>
                <a:extLst>
                  <a:ext uri="{0D108BD9-81ED-4DB2-BD59-A6C34878D82A}">
                    <a16:rowId xmlns:a16="http://schemas.microsoft.com/office/drawing/2014/main" val="4211768082"/>
                  </a:ext>
                </a:extLst>
              </a:tr>
            </a:tbl>
          </a:graphicData>
        </a:graphic>
      </p:graphicFrame>
    </p:spTree>
    <p:extLst>
      <p:ext uri="{BB962C8B-B14F-4D97-AF65-F5344CB8AC3E}">
        <p14:creationId xmlns:p14="http://schemas.microsoft.com/office/powerpoint/2010/main" val="1385590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合规风险</a:t>
            </a:r>
          </a:p>
        </p:txBody>
      </p:sp>
      <p:graphicFrame>
        <p:nvGraphicFramePr>
          <p:cNvPr id="8" name="图示 7">
            <a:extLst>
              <a:ext uri="{FF2B5EF4-FFF2-40B4-BE49-F238E27FC236}">
                <a16:creationId xmlns:a16="http://schemas.microsoft.com/office/drawing/2014/main" id="{11204AF0-1FEB-4928-9CE5-26600B92CBE2}"/>
              </a:ext>
            </a:extLst>
          </p:cNvPr>
          <p:cNvGraphicFramePr/>
          <p:nvPr>
            <p:extLst>
              <p:ext uri="{D42A27DB-BD31-4B8C-83A1-F6EECF244321}">
                <p14:modId xmlns:p14="http://schemas.microsoft.com/office/powerpoint/2010/main" val="1334572620"/>
              </p:ext>
            </p:extLst>
          </p:nvPr>
        </p:nvGraphicFramePr>
        <p:xfrm>
          <a:off x="2032000" y="1084521"/>
          <a:ext cx="8128000" cy="5053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2345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合规风险</a:t>
            </a:r>
          </a:p>
        </p:txBody>
      </p:sp>
      <p:graphicFrame>
        <p:nvGraphicFramePr>
          <p:cNvPr id="5" name="表格 4"/>
          <p:cNvGraphicFramePr>
            <a:graphicFrameLocks noGrp="1"/>
          </p:cNvGraphicFramePr>
          <p:nvPr>
            <p:extLst>
              <p:ext uri="{D42A27DB-BD31-4B8C-83A1-F6EECF244321}">
                <p14:modId xmlns:p14="http://schemas.microsoft.com/office/powerpoint/2010/main" val="1757251491"/>
              </p:ext>
            </p:extLst>
          </p:nvPr>
        </p:nvGraphicFramePr>
        <p:xfrm>
          <a:off x="0" y="798797"/>
          <a:ext cx="12192001" cy="5375760"/>
        </p:xfrm>
        <a:graphic>
          <a:graphicData uri="http://schemas.openxmlformats.org/drawingml/2006/table">
            <a:tbl>
              <a:tblPr firstRow="1" bandRow="1">
                <a:tableStyleId>{21E4AEA4-8DFA-4A89-87EB-49C32662AFE0}</a:tableStyleId>
              </a:tblPr>
              <a:tblGrid>
                <a:gridCol w="1517715">
                  <a:extLst>
                    <a:ext uri="{9D8B030D-6E8A-4147-A177-3AD203B41FA5}">
                      <a16:colId xmlns:a16="http://schemas.microsoft.com/office/drawing/2014/main" val="1955099932"/>
                    </a:ext>
                  </a:extLst>
                </a:gridCol>
                <a:gridCol w="10674286">
                  <a:extLst>
                    <a:ext uri="{9D8B030D-6E8A-4147-A177-3AD203B41FA5}">
                      <a16:colId xmlns:a16="http://schemas.microsoft.com/office/drawing/2014/main" val="3662541051"/>
                    </a:ext>
                  </a:extLst>
                </a:gridCol>
              </a:tblGrid>
              <a:tr h="518402">
                <a:tc>
                  <a:txBody>
                    <a:bodyPr/>
                    <a:lstStyle/>
                    <a:p>
                      <a:pPr algn="ctr"/>
                      <a:r>
                        <a:rPr lang="zh-CN" altLang="en-US" sz="1400" spc="100" baseline="0" dirty="0"/>
                        <a:t>扣</a:t>
                      </a:r>
                      <a:r>
                        <a:rPr lang="en-US" altLang="zh-CN" sz="1400" spc="100" baseline="0" dirty="0"/>
                        <a:t>/</a:t>
                      </a:r>
                      <a:r>
                        <a:rPr lang="zh-CN" altLang="en-US" sz="1400" spc="100" baseline="0" dirty="0"/>
                        <a:t>加分事项</a:t>
                      </a:r>
                    </a:p>
                  </a:txBody>
                  <a:tcPr anchor="ctr"/>
                </a:tc>
                <a:tc>
                  <a:txBody>
                    <a:bodyPr/>
                    <a:lstStyle/>
                    <a:p>
                      <a:pPr algn="ctr"/>
                      <a:r>
                        <a:rPr lang="zh-CN" altLang="en-US" sz="1400" spc="100" baseline="0" dirty="0"/>
                        <a:t>加</a:t>
                      </a:r>
                      <a:r>
                        <a:rPr lang="en-US" altLang="zh-CN" sz="1400" spc="100" baseline="0" dirty="0"/>
                        <a:t>/</a:t>
                      </a:r>
                      <a:r>
                        <a:rPr lang="zh-CN" altLang="en-US" sz="1400" spc="100" baseline="0" dirty="0"/>
                        <a:t>加分标准</a:t>
                      </a:r>
                    </a:p>
                  </a:txBody>
                  <a:tcPr anchor="ctr"/>
                </a:tc>
                <a:extLst>
                  <a:ext uri="{0D108BD9-81ED-4DB2-BD59-A6C34878D82A}">
                    <a16:rowId xmlns:a16="http://schemas.microsoft.com/office/drawing/2014/main" val="4173785740"/>
                  </a:ext>
                </a:extLst>
              </a:tr>
              <a:tr h="3451281">
                <a:tc>
                  <a:txBody>
                    <a:bodyPr/>
                    <a:lstStyle/>
                    <a:p>
                      <a:r>
                        <a:rPr lang="zh-CN" altLang="en-US" sz="1300" spc="100" baseline="0" dirty="0"/>
                        <a:t>扣分事项</a:t>
                      </a:r>
                      <a:r>
                        <a:rPr lang="en-US" altLang="zh-CN" sz="1300" spc="100" baseline="0" dirty="0"/>
                        <a:t>2</a:t>
                      </a:r>
                      <a:endParaRPr lang="zh-CN" altLang="en-US" sz="1300" spc="100" baseline="0" dirty="0"/>
                    </a:p>
                  </a:txBody>
                  <a:tcPr anchor="ctr"/>
                </a:tc>
                <a:tc>
                  <a:txBody>
                    <a:bodyPr/>
                    <a:lstStyle/>
                    <a:p>
                      <a:r>
                        <a:rPr lang="zh-CN" altLang="en-US" sz="1300" spc="100" baseline="0" dirty="0"/>
                        <a:t>第十七条  期货公司在评价期内被中国证监会及其派出机构采取监管措施、行政处罚或者被司法机关刑事处罚的，按照以下原则进行扣分：</a:t>
                      </a:r>
                    </a:p>
                    <a:p>
                      <a:r>
                        <a:rPr lang="zh-CN" altLang="en-US" sz="1300" spc="100" baseline="0" dirty="0"/>
                        <a:t>（一）被出具警示函或采取责令改正监管措施的，每次扣</a:t>
                      </a:r>
                      <a:r>
                        <a:rPr lang="en-US" altLang="zh-CN" sz="1300" spc="100" baseline="0" dirty="0"/>
                        <a:t>2</a:t>
                      </a:r>
                      <a:r>
                        <a:rPr lang="zh-CN" altLang="en-US" sz="1300" spc="100" baseline="0" dirty="0"/>
                        <a:t>分； </a:t>
                      </a:r>
                    </a:p>
                    <a:p>
                      <a:r>
                        <a:rPr lang="zh-CN" altLang="en-US" sz="1300" spc="100" baseline="0" dirty="0"/>
                        <a:t>（二）被采取</a:t>
                      </a:r>
                      <a:r>
                        <a:rPr lang="en-US" altLang="zh-CN" sz="1300" spc="100" baseline="0" dirty="0"/>
                        <a:t>《</a:t>
                      </a:r>
                      <a:r>
                        <a:rPr lang="zh-CN" altLang="en-US" sz="1300" spc="100" baseline="0" dirty="0"/>
                        <a:t>期货交易管理条例</a:t>
                      </a:r>
                      <a:r>
                        <a:rPr lang="en-US" altLang="zh-CN" sz="1300" spc="100" baseline="0" dirty="0"/>
                        <a:t>》</a:t>
                      </a:r>
                      <a:r>
                        <a:rPr lang="zh-CN" altLang="en-US" sz="1300" spc="100" baseline="0" dirty="0"/>
                        <a:t>第五十五条第二款第二项至七项监管措施的，每次扣</a:t>
                      </a:r>
                      <a:r>
                        <a:rPr lang="en-US" altLang="zh-CN" sz="1300" spc="100" baseline="0" dirty="0"/>
                        <a:t>3</a:t>
                      </a:r>
                      <a:r>
                        <a:rPr lang="zh-CN" altLang="en-US" sz="1300" spc="100" baseline="0" dirty="0"/>
                        <a:t>分； </a:t>
                      </a:r>
                    </a:p>
                    <a:p>
                      <a:r>
                        <a:rPr lang="zh-CN" altLang="en-US" sz="1300" spc="100" baseline="0" dirty="0"/>
                        <a:t>（三）本公司或子公司被责令暂停私募资产管理业务的，每次扣</a:t>
                      </a:r>
                      <a:r>
                        <a:rPr lang="en-US" altLang="zh-CN" sz="1300" spc="100" baseline="0" dirty="0"/>
                        <a:t>5</a:t>
                      </a:r>
                      <a:r>
                        <a:rPr lang="zh-CN" altLang="en-US" sz="1300" spc="100" baseline="0" dirty="0"/>
                        <a:t>分； </a:t>
                      </a:r>
                    </a:p>
                    <a:p>
                      <a:r>
                        <a:rPr lang="zh-CN" altLang="en-US" sz="1300" spc="100" baseline="0" dirty="0"/>
                        <a:t>（四）被采取</a:t>
                      </a:r>
                      <a:r>
                        <a:rPr lang="en-US" altLang="zh-CN" sz="1300" spc="100" baseline="0" dirty="0"/>
                        <a:t>《</a:t>
                      </a:r>
                      <a:r>
                        <a:rPr lang="zh-CN" altLang="en-US" sz="1300" spc="100" baseline="0" dirty="0"/>
                        <a:t>期货交易管理条例</a:t>
                      </a:r>
                      <a:r>
                        <a:rPr lang="en-US" altLang="zh-CN" sz="1300" spc="100" baseline="0" dirty="0"/>
                        <a:t>》</a:t>
                      </a:r>
                      <a:r>
                        <a:rPr lang="zh-CN" altLang="en-US" sz="1300" spc="100" baseline="0" dirty="0"/>
                        <a:t>第五十五条第二款第一项监管措施的，每次扣</a:t>
                      </a:r>
                      <a:r>
                        <a:rPr lang="en-US" altLang="zh-CN" sz="1300" spc="100" baseline="0" dirty="0"/>
                        <a:t>10</a:t>
                      </a:r>
                      <a:r>
                        <a:rPr lang="zh-CN" altLang="en-US" sz="1300" spc="100" baseline="0" dirty="0"/>
                        <a:t>分； </a:t>
                      </a:r>
                    </a:p>
                    <a:p>
                      <a:r>
                        <a:rPr lang="zh-CN" altLang="en-US" sz="1300" spc="100" baseline="0" dirty="0"/>
                        <a:t>（五）被警告的，每次扣</a:t>
                      </a:r>
                      <a:r>
                        <a:rPr lang="en-US" altLang="zh-CN" sz="1300" spc="100" baseline="0" dirty="0"/>
                        <a:t>12</a:t>
                      </a:r>
                      <a:r>
                        <a:rPr lang="zh-CN" altLang="en-US" sz="1300" spc="100" baseline="0" dirty="0"/>
                        <a:t>分； </a:t>
                      </a:r>
                    </a:p>
                    <a:p>
                      <a:r>
                        <a:rPr lang="zh-CN" altLang="en-US" sz="1300" spc="100" baseline="0" dirty="0"/>
                        <a:t>（六）被罚款或者没收违法所得的，每次扣</a:t>
                      </a:r>
                      <a:r>
                        <a:rPr lang="en-US" altLang="zh-CN" sz="1300" spc="100" baseline="0" dirty="0"/>
                        <a:t>15</a:t>
                      </a:r>
                      <a:r>
                        <a:rPr lang="zh-CN" altLang="en-US" sz="1300" spc="100" baseline="0" dirty="0"/>
                        <a:t>分； </a:t>
                      </a:r>
                    </a:p>
                    <a:p>
                      <a:r>
                        <a:rPr lang="zh-CN" altLang="en-US" sz="1300" spc="100" baseline="0" dirty="0"/>
                        <a:t>（七）被撤销部分业务许可、关闭分支机构，或者被刑事处罚的，每次扣</a:t>
                      </a:r>
                      <a:r>
                        <a:rPr lang="en-US" altLang="zh-CN" sz="1300" spc="100" baseline="0" dirty="0"/>
                        <a:t>20</a:t>
                      </a:r>
                      <a:r>
                        <a:rPr lang="zh-CN" altLang="en-US" sz="1300" spc="100" baseline="0" dirty="0"/>
                        <a:t>分。 </a:t>
                      </a:r>
                    </a:p>
                    <a:p>
                      <a:r>
                        <a:rPr lang="zh-CN" altLang="en-US" sz="1300" spc="100" baseline="0" dirty="0"/>
                        <a:t>期货公司董事、监事和高级管理人员因对公司违法违规行为负有责任被出具警示函或者监管谈话的，每人次扣</a:t>
                      </a:r>
                      <a:r>
                        <a:rPr lang="en-US" altLang="zh-CN" sz="1300" spc="100" baseline="0" dirty="0"/>
                        <a:t>1</a:t>
                      </a:r>
                      <a:r>
                        <a:rPr lang="zh-CN" altLang="en-US" sz="1300" spc="100" baseline="0" dirty="0"/>
                        <a:t>分；被警告或者罚款的，每人次扣</a:t>
                      </a:r>
                      <a:r>
                        <a:rPr lang="en-US" altLang="zh-CN" sz="1300" spc="100" baseline="0" dirty="0"/>
                        <a:t>3</a:t>
                      </a:r>
                      <a:r>
                        <a:rPr lang="zh-CN" altLang="en-US" sz="1300" spc="100" baseline="0" dirty="0"/>
                        <a:t>分；被暂停、撤销任职资格或者被认定为不适当人选的，每人次扣</a:t>
                      </a:r>
                      <a:r>
                        <a:rPr lang="en-US" altLang="zh-CN" sz="1300" spc="100" baseline="0" dirty="0"/>
                        <a:t>5</a:t>
                      </a:r>
                      <a:r>
                        <a:rPr lang="zh-CN" altLang="en-US" sz="1300" spc="100" baseline="0" dirty="0"/>
                        <a:t>分；被采取一定期限市场禁入措施的，每人次扣</a:t>
                      </a:r>
                      <a:r>
                        <a:rPr lang="en-US" altLang="zh-CN" sz="1300" spc="100" baseline="0" dirty="0"/>
                        <a:t>8</a:t>
                      </a:r>
                      <a:r>
                        <a:rPr lang="zh-CN" altLang="en-US" sz="1300" spc="100" baseline="0" dirty="0"/>
                        <a:t>分；被采取永久性市场禁入措施的，每人次扣</a:t>
                      </a:r>
                      <a:r>
                        <a:rPr lang="en-US" altLang="zh-CN" sz="1300" spc="100" baseline="0" dirty="0"/>
                        <a:t>10</a:t>
                      </a:r>
                      <a:r>
                        <a:rPr lang="zh-CN" altLang="en-US" sz="1300" spc="100" baseline="0" dirty="0"/>
                        <a:t>分。 </a:t>
                      </a:r>
                    </a:p>
                    <a:p>
                      <a:r>
                        <a:rPr lang="zh-CN" altLang="en-US" sz="1300" spc="100" baseline="0" dirty="0"/>
                        <a:t>期货公司及其董事、监事和高级管理人员因同一事项被分别采取行政监管措施或行政处罚的，分别计算，合计扣分。 </a:t>
                      </a:r>
                    </a:p>
                    <a:p>
                      <a:r>
                        <a:rPr lang="zh-CN" altLang="en-US" sz="1300" spc="100" baseline="0" dirty="0"/>
                        <a:t>第十八条  期货公司分支机构被采取本规定第十七条所述监管措施的，分支机构所在地中国证监会派出机构应及时告知期货公司住所地中国证监会派出机构。 </a:t>
                      </a:r>
                    </a:p>
                    <a:p>
                      <a:r>
                        <a:rPr lang="zh-CN" altLang="en-US" sz="1300" spc="100" baseline="0" dirty="0"/>
                        <a:t>期货公司分支机构按本规定第十七条所述原则进行扣分。 </a:t>
                      </a:r>
                    </a:p>
                  </a:txBody>
                  <a:tcPr anchor="ctr"/>
                </a:tc>
                <a:extLst>
                  <a:ext uri="{0D108BD9-81ED-4DB2-BD59-A6C34878D82A}">
                    <a16:rowId xmlns:a16="http://schemas.microsoft.com/office/drawing/2014/main" val="4211768082"/>
                  </a:ext>
                </a:extLst>
              </a:tr>
              <a:tr h="1406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300" spc="100" baseline="0" dirty="0"/>
                        <a:t>扣分事项</a:t>
                      </a:r>
                      <a:r>
                        <a:rPr lang="en-US" altLang="zh-CN" sz="1300" spc="100" baseline="0" dirty="0"/>
                        <a:t>3</a:t>
                      </a:r>
                      <a:endParaRPr lang="zh-CN" altLang="en-US" sz="1300" spc="100" baseline="0" dirty="0"/>
                    </a:p>
                  </a:txBody>
                  <a:tcPr anchor="ctr"/>
                </a:tc>
                <a:tc>
                  <a:txBody>
                    <a:bodyPr/>
                    <a:lstStyle/>
                    <a:p>
                      <a:r>
                        <a:rPr lang="zh-CN" altLang="en-US" sz="1300" spc="100" baseline="0" dirty="0"/>
                        <a:t>期货公司及子公司被中国期货业协会纪律处分的，每次扣</a:t>
                      </a:r>
                      <a:r>
                        <a:rPr lang="en-US" altLang="zh-CN" sz="1300" spc="100" baseline="0" dirty="0"/>
                        <a:t>0.5</a:t>
                      </a:r>
                      <a:r>
                        <a:rPr lang="zh-CN" altLang="en-US" sz="1300" spc="100" baseline="0" dirty="0"/>
                        <a:t>分；期货公司从业人员被中国期货业协会纪律处分的，每人次扣</a:t>
                      </a:r>
                      <a:r>
                        <a:rPr lang="en-US" altLang="zh-CN" sz="1300" spc="100" baseline="0" dirty="0"/>
                        <a:t>0.25</a:t>
                      </a:r>
                      <a:r>
                        <a:rPr lang="zh-CN" altLang="en-US" sz="1300" spc="100" baseline="0" dirty="0"/>
                        <a:t>分。期货公司自行查处从业人员违规并移交中国期货业协会采取纪律处分的，经中国期货业协会上报评审委员会认可后可以豁免从业人员纪律处分扣分。 </a:t>
                      </a:r>
                    </a:p>
                    <a:p>
                      <a:r>
                        <a:rPr lang="zh-CN" altLang="en-US" sz="1300" spc="100" baseline="0" dirty="0"/>
                        <a:t>期货公司被期货交易所纪律处分的，每次扣</a:t>
                      </a:r>
                      <a:r>
                        <a:rPr lang="en-US" altLang="zh-CN" sz="1300" spc="100" baseline="0" dirty="0"/>
                        <a:t>0.5</a:t>
                      </a:r>
                      <a:r>
                        <a:rPr lang="zh-CN" altLang="en-US" sz="1300" spc="100" baseline="0" dirty="0"/>
                        <a:t>分；期货公司的子公司、期货公司及子公司管理的资产管理产品被期货交易所纪律处分的，每次扣</a:t>
                      </a:r>
                      <a:r>
                        <a:rPr lang="en-US" altLang="zh-CN" sz="1300" spc="100" baseline="0" dirty="0"/>
                        <a:t>0.25</a:t>
                      </a:r>
                      <a:r>
                        <a:rPr lang="zh-CN" altLang="en-US" sz="1300" spc="100" baseline="0" dirty="0"/>
                        <a:t>分。期货公司、子公司、资产管理产品因参与证券市场相关业务违规被证券交易所纪律处分的，比照执行。 </a:t>
                      </a:r>
                      <a:endParaRPr lang="en-US" altLang="zh-CN" sz="1300" spc="100" baseline="0" dirty="0"/>
                    </a:p>
                    <a:p>
                      <a:r>
                        <a:rPr lang="zh-CN" altLang="en-US" sz="1300" spc="100" baseline="0" dirty="0"/>
                        <a:t>期货公司及子公司因资产管理业务违规被中国证券投资基金业协会纪律处分的，每次扣</a:t>
                      </a:r>
                      <a:r>
                        <a:rPr lang="en-US" altLang="zh-CN" sz="1300" spc="100" baseline="0" dirty="0"/>
                        <a:t>0.5</a:t>
                      </a:r>
                      <a:r>
                        <a:rPr lang="zh-CN" altLang="en-US" sz="1300" spc="100" baseline="0" dirty="0"/>
                        <a:t>分。 </a:t>
                      </a:r>
                    </a:p>
                  </a:txBody>
                  <a:tcPr anchor="ctr"/>
                </a:tc>
                <a:extLst>
                  <a:ext uri="{0D108BD9-81ED-4DB2-BD59-A6C34878D82A}">
                    <a16:rowId xmlns:a16="http://schemas.microsoft.com/office/drawing/2014/main" val="3958092018"/>
                  </a:ext>
                </a:extLst>
              </a:tr>
            </a:tbl>
          </a:graphicData>
        </a:graphic>
      </p:graphicFrame>
    </p:spTree>
    <p:extLst>
      <p:ext uri="{BB962C8B-B14F-4D97-AF65-F5344CB8AC3E}">
        <p14:creationId xmlns:p14="http://schemas.microsoft.com/office/powerpoint/2010/main" val="24328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风险管理基础</a:t>
            </a:r>
          </a:p>
        </p:txBody>
      </p:sp>
      <p:sp>
        <p:nvSpPr>
          <p:cNvPr id="3" name="矩形 2"/>
          <p:cNvSpPr/>
          <p:nvPr/>
        </p:nvSpPr>
        <p:spPr>
          <a:xfrm>
            <a:off x="3541466" y="2967335"/>
            <a:ext cx="5109091"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4800"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一、风险管理基础</a:t>
            </a:r>
          </a:p>
        </p:txBody>
      </p:sp>
    </p:spTree>
    <p:extLst>
      <p:ext uri="{BB962C8B-B14F-4D97-AF65-F5344CB8AC3E}">
        <p14:creationId xmlns:p14="http://schemas.microsoft.com/office/powerpoint/2010/main" val="548394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合规风险</a:t>
            </a:r>
          </a:p>
        </p:txBody>
      </p:sp>
      <p:graphicFrame>
        <p:nvGraphicFramePr>
          <p:cNvPr id="5" name="表格 4"/>
          <p:cNvGraphicFramePr>
            <a:graphicFrameLocks noGrp="1"/>
          </p:cNvGraphicFramePr>
          <p:nvPr>
            <p:extLst>
              <p:ext uri="{D42A27DB-BD31-4B8C-83A1-F6EECF244321}">
                <p14:modId xmlns:p14="http://schemas.microsoft.com/office/powerpoint/2010/main" val="94042558"/>
              </p:ext>
            </p:extLst>
          </p:nvPr>
        </p:nvGraphicFramePr>
        <p:xfrm>
          <a:off x="0" y="851548"/>
          <a:ext cx="12192000" cy="5318721"/>
        </p:xfrm>
        <a:graphic>
          <a:graphicData uri="http://schemas.openxmlformats.org/drawingml/2006/table">
            <a:tbl>
              <a:tblPr firstRow="1" bandRow="1">
                <a:tableStyleId>{21E4AEA4-8DFA-4A89-87EB-49C32662AFE0}</a:tableStyleId>
              </a:tblPr>
              <a:tblGrid>
                <a:gridCol w="1468315">
                  <a:extLst>
                    <a:ext uri="{9D8B030D-6E8A-4147-A177-3AD203B41FA5}">
                      <a16:colId xmlns:a16="http://schemas.microsoft.com/office/drawing/2014/main" val="3381982580"/>
                    </a:ext>
                  </a:extLst>
                </a:gridCol>
                <a:gridCol w="10723685">
                  <a:extLst>
                    <a:ext uri="{9D8B030D-6E8A-4147-A177-3AD203B41FA5}">
                      <a16:colId xmlns:a16="http://schemas.microsoft.com/office/drawing/2014/main" val="2763487948"/>
                    </a:ext>
                  </a:extLst>
                </a:gridCol>
              </a:tblGrid>
              <a:tr h="572714">
                <a:tc>
                  <a:txBody>
                    <a:bodyPr/>
                    <a:lstStyle/>
                    <a:p>
                      <a:pPr algn="ctr"/>
                      <a:r>
                        <a:rPr lang="zh-CN" altLang="en-US" sz="1400" spc="100" baseline="0" dirty="0"/>
                        <a:t>扣</a:t>
                      </a:r>
                      <a:r>
                        <a:rPr lang="en-US" altLang="zh-CN" sz="1400" spc="100" baseline="0" dirty="0"/>
                        <a:t>/</a:t>
                      </a:r>
                      <a:r>
                        <a:rPr lang="zh-CN" altLang="en-US" sz="1400" spc="100" baseline="0" dirty="0"/>
                        <a:t>加分事项</a:t>
                      </a:r>
                    </a:p>
                  </a:txBody>
                  <a:tcPr anchor="ctr"/>
                </a:tc>
                <a:tc>
                  <a:txBody>
                    <a:bodyPr/>
                    <a:lstStyle/>
                    <a:p>
                      <a:pPr algn="ctr"/>
                      <a:r>
                        <a:rPr lang="zh-CN" altLang="en-US" sz="1400" spc="100" baseline="0" dirty="0"/>
                        <a:t>加</a:t>
                      </a:r>
                      <a:r>
                        <a:rPr lang="en-US" altLang="zh-CN" sz="1400" spc="100" baseline="0" dirty="0"/>
                        <a:t>/</a:t>
                      </a:r>
                      <a:r>
                        <a:rPr lang="zh-CN" altLang="en-US" sz="1400" spc="100" baseline="0" dirty="0"/>
                        <a:t>加分标准</a:t>
                      </a:r>
                    </a:p>
                  </a:txBody>
                  <a:tcPr anchor="ctr"/>
                </a:tc>
                <a:extLst>
                  <a:ext uri="{0D108BD9-81ED-4DB2-BD59-A6C34878D82A}">
                    <a16:rowId xmlns:a16="http://schemas.microsoft.com/office/drawing/2014/main" val="1724170576"/>
                  </a:ext>
                </a:extLst>
              </a:tr>
              <a:tr h="513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spc="100" baseline="0" dirty="0"/>
                        <a:t>扣分事项</a:t>
                      </a:r>
                      <a:r>
                        <a:rPr lang="en-US" altLang="zh-CN" sz="1400" spc="100" baseline="0" dirty="0"/>
                        <a:t>4</a:t>
                      </a:r>
                      <a:endParaRPr lang="zh-CN" altLang="en-US" sz="1400" spc="100" baseline="0" dirty="0"/>
                    </a:p>
                  </a:txBody>
                  <a:tcPr anchor="ctr"/>
                </a:tc>
                <a:tc>
                  <a:txBody>
                    <a:bodyPr/>
                    <a:lstStyle/>
                    <a:p>
                      <a:r>
                        <a:rPr lang="zh-CN" altLang="en-US" sz="1400" spc="100" baseline="0" dirty="0"/>
                        <a:t>中国证监会及其派出机构可以根据期货公司在评价期内配合日常监管、落实专项监管工作及整改完成情况，对期货公司进行酌情扣分，最高可扣</a:t>
                      </a:r>
                      <a:r>
                        <a:rPr lang="en-US" altLang="zh-CN" sz="1400" spc="100" baseline="0" dirty="0"/>
                        <a:t>2</a:t>
                      </a:r>
                      <a:r>
                        <a:rPr lang="zh-CN" altLang="en-US" sz="1400" spc="100" baseline="0" dirty="0"/>
                        <a:t>分。</a:t>
                      </a:r>
                    </a:p>
                  </a:txBody>
                  <a:tcPr anchor="ctr"/>
                </a:tc>
                <a:extLst>
                  <a:ext uri="{0D108BD9-81ED-4DB2-BD59-A6C34878D82A}">
                    <a16:rowId xmlns:a16="http://schemas.microsoft.com/office/drawing/2014/main" val="2700921476"/>
                  </a:ext>
                </a:extLst>
              </a:tr>
              <a:tr h="490789">
                <a:tc>
                  <a:txBody>
                    <a:bodyPr/>
                    <a:lstStyle/>
                    <a:p>
                      <a:r>
                        <a:rPr lang="zh-CN" altLang="en-US" sz="1400" spc="100" baseline="0" dirty="0"/>
                        <a:t>加</a:t>
                      </a:r>
                      <a:r>
                        <a:rPr lang="en-US" altLang="zh-CN" sz="1400" spc="100" baseline="0" dirty="0"/>
                        <a:t>/</a:t>
                      </a:r>
                      <a:r>
                        <a:rPr lang="zh-CN" altLang="en-US" sz="1400" spc="100" baseline="0" dirty="0"/>
                        <a:t>扣分事项</a:t>
                      </a:r>
                    </a:p>
                  </a:txBody>
                  <a:tcPr anchor="ctr"/>
                </a:tc>
                <a:tc>
                  <a:txBody>
                    <a:bodyPr/>
                    <a:lstStyle/>
                    <a:p>
                      <a:r>
                        <a:rPr lang="zh-CN" altLang="en-US" sz="1400" spc="100" baseline="0" dirty="0"/>
                        <a:t>中国证监会可以组织相关单位对期货公司服务国家战略、信息技术建设、投资者教育等方面进行专项评价，每项最高可加</a:t>
                      </a:r>
                      <a:r>
                        <a:rPr lang="en-US" altLang="zh-CN" sz="1400" spc="100" baseline="0" dirty="0"/>
                        <a:t>2</a:t>
                      </a:r>
                      <a:r>
                        <a:rPr lang="zh-CN" altLang="en-US" sz="1400" spc="100" baseline="0" dirty="0"/>
                        <a:t>分。 </a:t>
                      </a:r>
                    </a:p>
                  </a:txBody>
                  <a:tcPr anchor="ctr"/>
                </a:tc>
                <a:extLst>
                  <a:ext uri="{0D108BD9-81ED-4DB2-BD59-A6C34878D82A}">
                    <a16:rowId xmlns:a16="http://schemas.microsoft.com/office/drawing/2014/main" val="1731688469"/>
                  </a:ext>
                </a:extLst>
              </a:tr>
              <a:tr h="734719">
                <a:tc>
                  <a:txBody>
                    <a:bodyPr/>
                    <a:lstStyle/>
                    <a:p>
                      <a:r>
                        <a:rPr lang="zh-CN" altLang="en-US" sz="1400" spc="100" baseline="0" dirty="0"/>
                        <a:t>加分事项</a:t>
                      </a:r>
                    </a:p>
                  </a:txBody>
                  <a:tcPr anchor="ctr"/>
                </a:tc>
                <a:tc>
                  <a:txBody>
                    <a:bodyPr/>
                    <a:lstStyle/>
                    <a:p>
                      <a:r>
                        <a:rPr lang="zh-CN" altLang="en-US" sz="1400" spc="100" baseline="0" dirty="0"/>
                        <a:t>（一）在评价期内与其他期货公司进行合并且在评价期内已获中国证监会核准的，可加</a:t>
                      </a:r>
                      <a:r>
                        <a:rPr lang="en-US" altLang="zh-CN" sz="1400" spc="100" baseline="0" dirty="0"/>
                        <a:t>4</a:t>
                      </a:r>
                      <a:r>
                        <a:rPr lang="zh-CN" altLang="en-US" sz="1400" spc="100" baseline="0" dirty="0"/>
                        <a:t>分； </a:t>
                      </a:r>
                    </a:p>
                    <a:p>
                      <a:r>
                        <a:rPr lang="zh-CN" altLang="en-US" sz="1400" spc="100" baseline="0" dirty="0"/>
                        <a:t>（二）期货公司剩余净资本达到</a:t>
                      </a:r>
                      <a:r>
                        <a:rPr lang="en-US" altLang="zh-CN" sz="1400" spc="100" baseline="0" dirty="0"/>
                        <a:t>1</a:t>
                      </a:r>
                      <a:r>
                        <a:rPr lang="zh-CN" altLang="en-US" sz="1400" spc="100" baseline="0" dirty="0"/>
                        <a:t>亿元整数倍的，每</a:t>
                      </a:r>
                      <a:r>
                        <a:rPr lang="en-US" altLang="zh-CN" sz="1400" spc="100" baseline="0" dirty="0"/>
                        <a:t>1</a:t>
                      </a:r>
                      <a:r>
                        <a:rPr lang="zh-CN" altLang="en-US" sz="1400" spc="100" baseline="0" dirty="0"/>
                        <a:t>倍数加</a:t>
                      </a:r>
                      <a:r>
                        <a:rPr lang="en-US" altLang="zh-CN" sz="1400" spc="100" baseline="0" dirty="0"/>
                        <a:t>0.5</a:t>
                      </a:r>
                      <a:r>
                        <a:rPr lang="zh-CN" altLang="en-US" sz="1400" spc="100" baseline="0" dirty="0"/>
                        <a:t>分，最高加</a:t>
                      </a:r>
                      <a:r>
                        <a:rPr lang="en-US" altLang="zh-CN" sz="1400" spc="100" baseline="0" dirty="0"/>
                        <a:t>2</a:t>
                      </a:r>
                      <a:r>
                        <a:rPr lang="zh-CN" altLang="en-US" sz="1400" spc="100" baseline="0" dirty="0"/>
                        <a:t>分。但期货公司风险监管指标在评价期内出现预警或不达标情形的，不予加分。</a:t>
                      </a:r>
                    </a:p>
                  </a:txBody>
                  <a:tcPr anchor="ctr"/>
                </a:tc>
                <a:extLst>
                  <a:ext uri="{0D108BD9-81ED-4DB2-BD59-A6C34878D82A}">
                    <a16:rowId xmlns:a16="http://schemas.microsoft.com/office/drawing/2014/main" val="1742213983"/>
                  </a:ext>
                </a:extLst>
              </a:tr>
              <a:tr h="3002339">
                <a:tc>
                  <a:txBody>
                    <a:bodyPr/>
                    <a:lstStyle/>
                    <a:p>
                      <a:r>
                        <a:rPr lang="zh-CN" altLang="en-US" sz="1400" spc="100" baseline="0" dirty="0"/>
                        <a:t>级别限制</a:t>
                      </a:r>
                      <a:r>
                        <a:rPr lang="en-US" altLang="zh-CN" sz="1400" spc="100" baseline="0" dirty="0"/>
                        <a:t>/</a:t>
                      </a:r>
                      <a:r>
                        <a:rPr lang="zh-CN" altLang="en-US" sz="1400" spc="100" baseline="0" dirty="0"/>
                        <a:t>直接定级</a:t>
                      </a:r>
                      <a:r>
                        <a:rPr lang="en-US" altLang="zh-CN" sz="1400" spc="100" baseline="0" dirty="0"/>
                        <a:t>/</a:t>
                      </a:r>
                      <a:r>
                        <a:rPr lang="zh-CN" altLang="en-US" sz="1400" spc="100" baseline="0" dirty="0"/>
                        <a:t>下调级别</a:t>
                      </a:r>
                    </a:p>
                  </a:txBody>
                  <a:tcPr anchor="ctr"/>
                </a:tc>
                <a:tc>
                  <a:txBody>
                    <a:bodyPr/>
                    <a:lstStyle/>
                    <a:p>
                      <a:r>
                        <a:rPr lang="en-US" altLang="zh-CN" sz="1400" spc="100" baseline="0" dirty="0"/>
                        <a:t>1</a:t>
                      </a:r>
                      <a:r>
                        <a:rPr lang="zh-CN" altLang="en-US" sz="1400" spc="100" baseline="0" dirty="0"/>
                        <a:t>、期货公司加权调整后日均客户权益总额排名行业中位数以下的，不得评为</a:t>
                      </a:r>
                      <a:r>
                        <a:rPr lang="en-US" altLang="zh-CN" sz="1400" spc="100" baseline="0" dirty="0"/>
                        <a:t>A</a:t>
                      </a:r>
                      <a:r>
                        <a:rPr lang="zh-CN" altLang="en-US" sz="1400" spc="100" baseline="0" dirty="0"/>
                        <a:t>类。 </a:t>
                      </a:r>
                    </a:p>
                    <a:p>
                      <a:r>
                        <a:rPr lang="en-US" altLang="zh-CN" sz="1400" spc="100" baseline="0" dirty="0"/>
                        <a:t>2</a:t>
                      </a:r>
                      <a:r>
                        <a:rPr lang="zh-CN" altLang="en-US" sz="1400" spc="100" baseline="0" dirty="0"/>
                        <a:t>、被依法采取责令停业整顿、指定其他机构托管、接管等风险处置措施的期货公司，定为</a:t>
                      </a:r>
                      <a:r>
                        <a:rPr lang="en-US" altLang="zh-CN" sz="1400" spc="100" baseline="0" dirty="0"/>
                        <a:t>E</a:t>
                      </a:r>
                      <a:r>
                        <a:rPr lang="zh-CN" altLang="en-US" sz="1400" spc="100" baseline="0" dirty="0"/>
                        <a:t>类公司。</a:t>
                      </a:r>
                    </a:p>
                    <a:p>
                      <a:r>
                        <a:rPr lang="en-US" altLang="zh-CN" sz="1400" spc="100" baseline="0" dirty="0"/>
                        <a:t>3</a:t>
                      </a:r>
                      <a:r>
                        <a:rPr lang="zh-CN" altLang="en-US" sz="1400" spc="100" baseline="0" dirty="0"/>
                        <a:t>、期货公司未在规定日期之前上报自评结果的，将公司类别下调</a:t>
                      </a:r>
                      <a:r>
                        <a:rPr lang="en-US" altLang="zh-CN" sz="1400" spc="100" baseline="0" dirty="0"/>
                        <a:t>1</a:t>
                      </a:r>
                      <a:r>
                        <a:rPr lang="zh-CN" altLang="en-US" sz="1400" spc="100" baseline="0" dirty="0"/>
                        <a:t>个级别；未在确定分类结果期限之前上报自评结果的，直接评为</a:t>
                      </a:r>
                      <a:r>
                        <a:rPr lang="en-US" altLang="zh-CN" sz="1400" spc="100" baseline="0" dirty="0"/>
                        <a:t>D</a:t>
                      </a:r>
                      <a:r>
                        <a:rPr lang="zh-CN" altLang="en-US" sz="1400" spc="100" baseline="0" dirty="0"/>
                        <a:t>类。</a:t>
                      </a:r>
                      <a:endParaRPr lang="en-US" altLang="zh-CN" sz="1400" spc="100" baseline="0" dirty="0"/>
                    </a:p>
                    <a:p>
                      <a:r>
                        <a:rPr lang="en-US" altLang="zh-CN" sz="1400" spc="100" baseline="0" dirty="0"/>
                        <a:t>4</a:t>
                      </a:r>
                      <a:r>
                        <a:rPr lang="zh-CN" altLang="en-US" sz="1400" spc="100" baseline="0" dirty="0"/>
                        <a:t>、期货公司在评价期内存在以下情形的，市场竞争力不予加分，并将公司类别下调</a:t>
                      </a:r>
                      <a:r>
                        <a:rPr lang="en-US" altLang="zh-CN" sz="1400" spc="100" baseline="0" dirty="0"/>
                        <a:t>3</a:t>
                      </a:r>
                      <a:r>
                        <a:rPr lang="zh-CN" altLang="en-US" sz="1400" spc="100" baseline="0" dirty="0"/>
                        <a:t>个级别；情节严重的，评为</a:t>
                      </a:r>
                      <a:r>
                        <a:rPr lang="en-US" altLang="zh-CN" sz="1400" spc="100" baseline="0" dirty="0"/>
                        <a:t>D</a:t>
                      </a:r>
                      <a:r>
                        <a:rPr lang="zh-CN" altLang="en-US" sz="1400" spc="100" baseline="0" dirty="0"/>
                        <a:t>类： </a:t>
                      </a:r>
                    </a:p>
                    <a:p>
                      <a:r>
                        <a:rPr lang="zh-CN" altLang="en-US" sz="1400" spc="100" baseline="0" dirty="0"/>
                        <a:t>（一）股东虚假出资或抽逃出资； </a:t>
                      </a:r>
                    </a:p>
                    <a:p>
                      <a:r>
                        <a:rPr lang="zh-CN" altLang="en-US" sz="1400" spc="100" baseline="0" dirty="0"/>
                        <a:t>（二）超范围经营； </a:t>
                      </a:r>
                    </a:p>
                    <a:p>
                      <a:r>
                        <a:rPr lang="zh-CN" altLang="en-US" sz="1400" spc="100" baseline="0" dirty="0"/>
                        <a:t>（三）占用、挪用客户资产； </a:t>
                      </a:r>
                    </a:p>
                    <a:p>
                      <a:r>
                        <a:rPr lang="zh-CN" altLang="en-US" sz="1400" spc="100" baseline="0" dirty="0"/>
                        <a:t>（四）资产管理业务严重违规，引发重大风险或造成恶劣影响； </a:t>
                      </a:r>
                    </a:p>
                    <a:p>
                      <a:r>
                        <a:rPr lang="zh-CN" altLang="en-US" sz="1400" spc="100" baseline="0" dirty="0"/>
                        <a:t>（五）风险管理子公司违法违规经营，引发重大风险或造成恶劣影响； </a:t>
                      </a:r>
                    </a:p>
                    <a:p>
                      <a:r>
                        <a:rPr lang="zh-CN" altLang="en-US" sz="1400" spc="100" baseline="0" dirty="0"/>
                        <a:t>（六）参与或为期货配资等非法期货活动提供便利； </a:t>
                      </a:r>
                    </a:p>
                    <a:p>
                      <a:r>
                        <a:rPr lang="zh-CN" altLang="en-US" sz="1400" spc="100" baseline="0" dirty="0"/>
                        <a:t>（七）恶意规避监管，包括向监管部门报送虚假材料、不配合现场检查或调查、隐藏违规事实等。 </a:t>
                      </a:r>
                    </a:p>
                    <a:p>
                      <a:r>
                        <a:rPr lang="zh-CN" altLang="en-US" sz="1400" spc="100" baseline="0" dirty="0"/>
                        <a:t>期货公司在自评时，若不如实标注存在问题，存在遗漏、隐瞒等情况，将在应扣分事项上加倍扣分。</a:t>
                      </a:r>
                    </a:p>
                  </a:txBody>
                  <a:tcPr anchor="ctr"/>
                </a:tc>
                <a:extLst>
                  <a:ext uri="{0D108BD9-81ED-4DB2-BD59-A6C34878D82A}">
                    <a16:rowId xmlns:a16="http://schemas.microsoft.com/office/drawing/2014/main" val="3318035756"/>
                  </a:ext>
                </a:extLst>
              </a:tr>
            </a:tbl>
          </a:graphicData>
        </a:graphic>
      </p:graphicFrame>
    </p:spTree>
    <p:extLst>
      <p:ext uri="{BB962C8B-B14F-4D97-AF65-F5344CB8AC3E}">
        <p14:creationId xmlns:p14="http://schemas.microsoft.com/office/powerpoint/2010/main" val="251691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主要风险类型</a:t>
            </a:r>
          </a:p>
        </p:txBody>
      </p:sp>
      <p:sp>
        <p:nvSpPr>
          <p:cNvPr id="3" name="内容占位符 2"/>
          <p:cNvSpPr>
            <a:spLocks noGrp="1"/>
          </p:cNvSpPr>
          <p:nvPr>
            <p:ph idx="1"/>
          </p:nvPr>
        </p:nvSpPr>
        <p:spPr/>
        <p:txBody>
          <a:bodyPr/>
          <a:lstStyle/>
          <a:p>
            <a:endParaRPr lang="zh-CN" altLang="en-US" dirty="0"/>
          </a:p>
        </p:txBody>
      </p:sp>
      <p:sp>
        <p:nvSpPr>
          <p:cNvPr id="4" name="文本占位符 3"/>
          <p:cNvSpPr>
            <a:spLocks noGrp="1"/>
          </p:cNvSpPr>
          <p:nvPr>
            <p:ph type="body" idx="10"/>
          </p:nvPr>
        </p:nvSpPr>
        <p:spPr/>
        <p:txBody>
          <a:bodyPr/>
          <a:lstStyle/>
          <a:p>
            <a:pPr marL="285750" indent="-285750">
              <a:lnSpc>
                <a:spcPct val="150000"/>
              </a:lnSpc>
              <a:buFont typeface="Wingdings" panose="05000000000000000000" pitchFamily="2" charset="2"/>
              <a:buChar char="Ø"/>
            </a:pPr>
            <a:endParaRPr lang="en-US" altLang="zh-CN" dirty="0">
              <a:solidFill>
                <a:schemeClr val="tx1"/>
              </a:solidFill>
            </a:endParaRPr>
          </a:p>
        </p:txBody>
      </p:sp>
      <p:sp>
        <p:nvSpPr>
          <p:cNvPr id="5" name="Rectangle 7"/>
          <p:cNvSpPr>
            <a:spLocks noChangeArrowheads="1"/>
          </p:cNvSpPr>
          <p:nvPr/>
        </p:nvSpPr>
        <p:spPr bwMode="auto">
          <a:xfrm>
            <a:off x="0" y="914399"/>
            <a:ext cx="5898953" cy="5279011"/>
          </a:xfrm>
          <a:prstGeom prst="rect">
            <a:avLst/>
          </a:prstGeom>
          <a:solidFill>
            <a:srgbClr val="005696"/>
          </a:solidFill>
          <a:ln>
            <a:noFill/>
          </a:ln>
        </p:spPr>
        <p:txBody>
          <a:bodyPr lIns="91237" tIns="45619" rIns="91237" bIns="45619"/>
          <a:lstStyle/>
          <a:p>
            <a:pPr algn="ctr" defTabSz="912966"/>
            <a:endParaRPr lang="en-US" sz="2300" dirty="0">
              <a:solidFill>
                <a:schemeClr val="accent2"/>
              </a:solidFill>
              <a:latin typeface="+mn-ea"/>
            </a:endParaRPr>
          </a:p>
        </p:txBody>
      </p:sp>
      <p:sp>
        <p:nvSpPr>
          <p:cNvPr id="9" name="椭圆 8"/>
          <p:cNvSpPr>
            <a:spLocks noChangeAspect="1"/>
          </p:cNvSpPr>
          <p:nvPr/>
        </p:nvSpPr>
        <p:spPr>
          <a:xfrm>
            <a:off x="1345304" y="2543083"/>
            <a:ext cx="602895" cy="602895"/>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cs typeface="+mn-ea"/>
                <a:sym typeface="+mn-lt"/>
              </a:rPr>
              <a:t>01</a:t>
            </a:r>
            <a:endParaRPr lang="zh-CN" altLang="en-US" sz="24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cxnSp>
        <p:nvCxnSpPr>
          <p:cNvPr id="10" name="直接连接符 9"/>
          <p:cNvCxnSpPr>
            <a:stCxn id="9" idx="6"/>
          </p:cNvCxnSpPr>
          <p:nvPr/>
        </p:nvCxnSpPr>
        <p:spPr>
          <a:xfrm flipV="1">
            <a:off x="1948199" y="2844530"/>
            <a:ext cx="670602" cy="1"/>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1" name="椭圆 10"/>
          <p:cNvSpPr>
            <a:spLocks noChangeAspect="1"/>
          </p:cNvSpPr>
          <p:nvPr/>
        </p:nvSpPr>
        <p:spPr>
          <a:xfrm>
            <a:off x="1345304" y="3407179"/>
            <a:ext cx="602895" cy="602895"/>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cs typeface="+mn-ea"/>
                <a:sym typeface="+mn-lt"/>
              </a:rPr>
              <a:t>02</a:t>
            </a:r>
            <a:endParaRPr lang="zh-CN" altLang="en-US" sz="24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sp>
        <p:nvSpPr>
          <p:cNvPr id="12" name="椭圆 11"/>
          <p:cNvSpPr>
            <a:spLocks noChangeAspect="1"/>
          </p:cNvSpPr>
          <p:nvPr/>
        </p:nvSpPr>
        <p:spPr>
          <a:xfrm>
            <a:off x="1345304" y="4305457"/>
            <a:ext cx="602895" cy="602895"/>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cs typeface="+mn-ea"/>
                <a:sym typeface="+mn-lt"/>
              </a:rPr>
              <a:t>03</a:t>
            </a:r>
            <a:endParaRPr lang="zh-CN" altLang="en-US" sz="24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cxnSp>
        <p:nvCxnSpPr>
          <p:cNvPr id="13" name="直接连接符 12"/>
          <p:cNvCxnSpPr>
            <a:stCxn id="12" idx="6"/>
          </p:cNvCxnSpPr>
          <p:nvPr/>
        </p:nvCxnSpPr>
        <p:spPr>
          <a:xfrm>
            <a:off x="1948199" y="4606905"/>
            <a:ext cx="671102" cy="6886"/>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671917" y="2483919"/>
            <a:ext cx="3227036" cy="998990"/>
            <a:chOff x="2136461" y="1993722"/>
            <a:chExt cx="3726059" cy="998990"/>
          </a:xfrm>
        </p:grpSpPr>
        <p:sp>
          <p:nvSpPr>
            <p:cNvPr id="15" name="文本框 14"/>
            <p:cNvSpPr txBox="1"/>
            <p:nvPr/>
          </p:nvSpPr>
          <p:spPr>
            <a:xfrm>
              <a:off x="2167423" y="2379018"/>
              <a:ext cx="3695097" cy="613694"/>
            </a:xfrm>
            <a:prstGeom prst="rect">
              <a:avLst/>
            </a:prstGeom>
            <a:noFill/>
          </p:spPr>
          <p:txBody>
            <a:bodyPr wrap="square" rtlCol="0">
              <a:spAutoFit/>
            </a:bodyPr>
            <a:lstStyle/>
            <a:p>
              <a:pPr>
                <a:lnSpc>
                  <a:spcPct val="150000"/>
                </a:lnSpc>
                <a:spcAft>
                  <a:spcPts val="600"/>
                </a:spcAft>
                <a:buClr>
                  <a:schemeClr val="accent1"/>
                </a:buClr>
              </a:pPr>
              <a:r>
                <a:rPr lang="zh-CN" altLang="en-US" sz="1200" b="1" dirty="0">
                  <a:solidFill>
                    <a:schemeClr val="bg1">
                      <a:lumMod val="95000"/>
                    </a:schemeClr>
                  </a:solidFill>
                  <a:latin typeface="微软雅黑" panose="020B0503020204020204" pitchFamily="34" charset="-122"/>
                  <a:ea typeface="微软雅黑" panose="020B0503020204020204" pitchFamily="34" charset="-122"/>
                  <a:cs typeface="+mn-ea"/>
                  <a:sym typeface="+mn-lt"/>
                </a:rPr>
                <a:t>价格波动引发的爆仓、产品净值跌破等风险</a:t>
              </a:r>
            </a:p>
          </p:txBody>
        </p:sp>
        <p:sp>
          <p:nvSpPr>
            <p:cNvPr id="16" name="文本框 15"/>
            <p:cNvSpPr txBox="1"/>
            <p:nvPr/>
          </p:nvSpPr>
          <p:spPr>
            <a:xfrm>
              <a:off x="2136461" y="1993722"/>
              <a:ext cx="3551959" cy="400110"/>
            </a:xfrm>
            <a:prstGeom prst="rect">
              <a:avLst/>
            </a:prstGeom>
            <a:noFill/>
          </p:spPr>
          <p:txBody>
            <a:bodyPr wrap="square" rtlCol="0">
              <a:spAutoFit/>
            </a:bodyPr>
            <a:lstStyle/>
            <a:p>
              <a:r>
                <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mn-ea"/>
                  <a:sym typeface="+mn-lt"/>
                </a:rPr>
                <a:t>市场风险</a:t>
              </a:r>
            </a:p>
          </p:txBody>
        </p:sp>
      </p:grpSp>
      <p:sp>
        <p:nvSpPr>
          <p:cNvPr id="17" name="文本框 16"/>
          <p:cNvSpPr txBox="1"/>
          <p:nvPr/>
        </p:nvSpPr>
        <p:spPr>
          <a:xfrm>
            <a:off x="2678014" y="3665257"/>
            <a:ext cx="3200221" cy="336695"/>
          </a:xfrm>
          <a:prstGeom prst="rect">
            <a:avLst/>
          </a:prstGeom>
          <a:noFill/>
        </p:spPr>
        <p:txBody>
          <a:bodyPr wrap="square" rtlCol="0">
            <a:spAutoFit/>
          </a:bodyPr>
          <a:lstStyle/>
          <a:p>
            <a:pPr>
              <a:lnSpc>
                <a:spcPct val="150000"/>
              </a:lnSpc>
              <a:spcAft>
                <a:spcPts val="600"/>
              </a:spcAft>
              <a:buClr>
                <a:schemeClr val="accent1"/>
              </a:buClr>
            </a:pPr>
            <a:r>
              <a:rPr lang="zh-CN" altLang="en-US" sz="1200" b="1" dirty="0">
                <a:solidFill>
                  <a:schemeClr val="bg1">
                    <a:lumMod val="95000"/>
                  </a:schemeClr>
                </a:solidFill>
                <a:latin typeface="微软雅黑" panose="020B0503020204020204" pitchFamily="34" charset="-122"/>
                <a:ea typeface="微软雅黑" panose="020B0503020204020204" pitchFamily="34" charset="-122"/>
                <a:cs typeface="+mn-ea"/>
                <a:sym typeface="+mn-lt"/>
              </a:rPr>
              <a:t>因操作失误或管理不善产生的风险</a:t>
            </a:r>
          </a:p>
        </p:txBody>
      </p:sp>
      <p:sp>
        <p:nvSpPr>
          <p:cNvPr id="18" name="文本框 17"/>
          <p:cNvSpPr txBox="1"/>
          <p:nvPr/>
        </p:nvSpPr>
        <p:spPr>
          <a:xfrm>
            <a:off x="2694310" y="4613564"/>
            <a:ext cx="3200221" cy="461665"/>
          </a:xfrm>
          <a:prstGeom prst="rect">
            <a:avLst/>
          </a:prstGeom>
          <a:noFill/>
        </p:spPr>
        <p:txBody>
          <a:bodyPr wrap="square" rtlCol="0">
            <a:spAutoFit/>
          </a:bodyPr>
          <a:lstStyle/>
          <a:p>
            <a:pPr>
              <a:spcAft>
                <a:spcPts val="600"/>
              </a:spcAft>
              <a:buClr>
                <a:schemeClr val="accent1"/>
              </a:buClr>
            </a:pPr>
            <a:r>
              <a:rPr lang="zh-CN" altLang="en-US" sz="1200" b="1" dirty="0">
                <a:solidFill>
                  <a:schemeClr val="bg1">
                    <a:lumMod val="95000"/>
                  </a:schemeClr>
                </a:solidFill>
                <a:latin typeface="微软雅黑" panose="020B0503020204020204" pitchFamily="34" charset="-122"/>
                <a:ea typeface="微软雅黑" panose="020B0503020204020204" pitchFamily="34" charset="-122"/>
                <a:cs typeface="+mn-ea"/>
                <a:sym typeface="+mn-lt"/>
              </a:rPr>
              <a:t>不能如期满足客户提取保证金、产品赎回或偿还流动性负债的资金风险</a:t>
            </a:r>
          </a:p>
        </p:txBody>
      </p:sp>
      <p:sp>
        <p:nvSpPr>
          <p:cNvPr id="19" name="椭圆 18"/>
          <p:cNvSpPr>
            <a:spLocks noChangeAspect="1"/>
          </p:cNvSpPr>
          <p:nvPr/>
        </p:nvSpPr>
        <p:spPr>
          <a:xfrm>
            <a:off x="1339208" y="5146568"/>
            <a:ext cx="602895" cy="602895"/>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cs typeface="+mn-ea"/>
                <a:sym typeface="+mn-lt"/>
              </a:rPr>
              <a:t>04</a:t>
            </a:r>
            <a:endParaRPr lang="zh-CN" altLang="en-US" sz="24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cxnSp>
        <p:nvCxnSpPr>
          <p:cNvPr id="20" name="直接连接符 19"/>
          <p:cNvCxnSpPr>
            <a:stCxn id="19" idx="6"/>
          </p:cNvCxnSpPr>
          <p:nvPr/>
        </p:nvCxnSpPr>
        <p:spPr>
          <a:xfrm>
            <a:off x="1942103" y="5448016"/>
            <a:ext cx="677198" cy="6886"/>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694311" y="5420340"/>
            <a:ext cx="3183924" cy="461665"/>
          </a:xfrm>
          <a:prstGeom prst="rect">
            <a:avLst/>
          </a:prstGeom>
          <a:noFill/>
        </p:spPr>
        <p:txBody>
          <a:bodyPr wrap="square" rtlCol="0">
            <a:spAutoFit/>
          </a:bodyPr>
          <a:lstStyle/>
          <a:p>
            <a:pPr>
              <a:spcAft>
                <a:spcPts val="600"/>
              </a:spcAft>
              <a:buClr>
                <a:schemeClr val="accent1"/>
              </a:buClr>
            </a:pPr>
            <a:r>
              <a:rPr lang="zh-CN" altLang="en-US" sz="1200" b="1" dirty="0">
                <a:solidFill>
                  <a:schemeClr val="bg1">
                    <a:lumMod val="95000"/>
                  </a:schemeClr>
                </a:solidFill>
                <a:latin typeface="微软雅黑" panose="020B0503020204020204" pitchFamily="34" charset="-122"/>
                <a:ea typeface="微软雅黑" panose="020B0503020204020204" pitchFamily="34" charset="-122"/>
                <a:cs typeface="+mn-ea"/>
                <a:sym typeface="+mn-lt"/>
              </a:rPr>
              <a:t>违约风险、破产风险、信用等级下调风险、结算风险等</a:t>
            </a:r>
          </a:p>
        </p:txBody>
      </p:sp>
      <p:sp>
        <p:nvSpPr>
          <p:cNvPr id="22" name="文本框 15"/>
          <p:cNvSpPr txBox="1"/>
          <p:nvPr/>
        </p:nvSpPr>
        <p:spPr>
          <a:xfrm>
            <a:off x="2680442" y="3297414"/>
            <a:ext cx="2378616" cy="400110"/>
          </a:xfrm>
          <a:prstGeom prst="rect">
            <a:avLst/>
          </a:prstGeom>
          <a:noFill/>
        </p:spPr>
        <p:txBody>
          <a:bodyPr wrap="square" rtlCol="0">
            <a:spAutoFit/>
          </a:bodyPr>
          <a:lstStyle/>
          <a:p>
            <a:r>
              <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mn-ea"/>
                <a:sym typeface="+mn-lt"/>
              </a:rPr>
              <a:t>操作风险</a:t>
            </a:r>
          </a:p>
        </p:txBody>
      </p:sp>
      <p:sp>
        <p:nvSpPr>
          <p:cNvPr id="23" name="文本框 15"/>
          <p:cNvSpPr txBox="1"/>
          <p:nvPr/>
        </p:nvSpPr>
        <p:spPr>
          <a:xfrm>
            <a:off x="2709208" y="4220794"/>
            <a:ext cx="2096680" cy="400110"/>
          </a:xfrm>
          <a:prstGeom prst="rect">
            <a:avLst/>
          </a:prstGeom>
          <a:noFill/>
        </p:spPr>
        <p:txBody>
          <a:bodyPr wrap="square" rtlCol="0">
            <a:spAutoFit/>
          </a:bodyPr>
          <a:lstStyle/>
          <a:p>
            <a:r>
              <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mn-ea"/>
                <a:sym typeface="+mn-lt"/>
              </a:rPr>
              <a:t>流动性风险</a:t>
            </a:r>
          </a:p>
        </p:txBody>
      </p:sp>
      <p:sp>
        <p:nvSpPr>
          <p:cNvPr id="24" name="文本框 15"/>
          <p:cNvSpPr txBox="1"/>
          <p:nvPr/>
        </p:nvSpPr>
        <p:spPr>
          <a:xfrm>
            <a:off x="2665822" y="5047864"/>
            <a:ext cx="1808648" cy="400110"/>
          </a:xfrm>
          <a:prstGeom prst="rect">
            <a:avLst/>
          </a:prstGeom>
          <a:noFill/>
        </p:spPr>
        <p:txBody>
          <a:bodyPr wrap="square" rtlCol="0">
            <a:spAutoFit/>
          </a:bodyPr>
          <a:lstStyle/>
          <a:p>
            <a:r>
              <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mn-ea"/>
                <a:sym typeface="+mn-lt"/>
              </a:rPr>
              <a:t>信用风险</a:t>
            </a:r>
          </a:p>
        </p:txBody>
      </p:sp>
      <p:grpSp>
        <p:nvGrpSpPr>
          <p:cNvPr id="25" name="组合 24"/>
          <p:cNvGrpSpPr/>
          <p:nvPr/>
        </p:nvGrpSpPr>
        <p:grpSpPr>
          <a:xfrm>
            <a:off x="7618765" y="2467576"/>
            <a:ext cx="2555722" cy="753858"/>
            <a:chOff x="2136461" y="1993722"/>
            <a:chExt cx="3695098" cy="753858"/>
          </a:xfrm>
        </p:grpSpPr>
        <p:sp>
          <p:nvSpPr>
            <p:cNvPr id="26" name="文本框 25"/>
            <p:cNvSpPr txBox="1"/>
            <p:nvPr/>
          </p:nvSpPr>
          <p:spPr>
            <a:xfrm>
              <a:off x="2136462" y="2378248"/>
              <a:ext cx="3695097" cy="369332"/>
            </a:xfrm>
            <a:prstGeom prst="rect">
              <a:avLst/>
            </a:prstGeom>
            <a:noFill/>
          </p:spPr>
          <p:txBody>
            <a:bodyPr wrap="square" rtlCol="0">
              <a:spAutoFit/>
            </a:bodyPr>
            <a:lstStyle/>
            <a:p>
              <a:pPr>
                <a:lnSpc>
                  <a:spcPct val="150000"/>
                </a:lnSpc>
                <a:spcAft>
                  <a:spcPts val="600"/>
                </a:spcAft>
                <a:buClr>
                  <a:schemeClr val="accent1"/>
                </a:buClr>
              </a:pPr>
              <a:r>
                <a:rPr lang="zh-CN" altLang="en-US" sz="1200" b="1" dirty="0">
                  <a:solidFill>
                    <a:srgbClr val="005696"/>
                  </a:solidFill>
                  <a:latin typeface="微软雅黑" panose="020B0503020204020204" pitchFamily="34" charset="-122"/>
                  <a:ea typeface="微软雅黑" panose="020B0503020204020204" pitchFamily="34" charset="-122"/>
                  <a:cs typeface="+mn-ea"/>
                  <a:sym typeface="+mn-lt"/>
                </a:rPr>
                <a:t>硬件、软件及网络系统出现故障</a:t>
              </a:r>
            </a:p>
          </p:txBody>
        </p:sp>
        <p:sp>
          <p:nvSpPr>
            <p:cNvPr id="27" name="文本框 26"/>
            <p:cNvSpPr txBox="1"/>
            <p:nvPr/>
          </p:nvSpPr>
          <p:spPr>
            <a:xfrm>
              <a:off x="2136461" y="1993722"/>
              <a:ext cx="3551959" cy="400110"/>
            </a:xfrm>
            <a:prstGeom prst="rect">
              <a:avLst/>
            </a:prstGeom>
            <a:noFill/>
          </p:spPr>
          <p:txBody>
            <a:bodyPr wrap="square" rtlCol="0">
              <a:spAutoFit/>
            </a:bodyPr>
            <a:lstStyle/>
            <a:p>
              <a:r>
                <a:rPr lang="zh-CN" altLang="en-US" sz="2000" b="1" dirty="0">
                  <a:solidFill>
                    <a:srgbClr val="005696"/>
                  </a:solidFill>
                  <a:latin typeface="微软雅黑" panose="020B0503020204020204" pitchFamily="34" charset="-122"/>
                  <a:ea typeface="微软雅黑" panose="020B0503020204020204" pitchFamily="34" charset="-122"/>
                  <a:cs typeface="+mn-ea"/>
                  <a:sym typeface="+mn-lt"/>
                </a:rPr>
                <a:t>信息技术风险</a:t>
              </a:r>
            </a:p>
          </p:txBody>
        </p:sp>
      </p:grpSp>
      <p:sp>
        <p:nvSpPr>
          <p:cNvPr id="28" name="文本框 27"/>
          <p:cNvSpPr txBox="1"/>
          <p:nvPr/>
        </p:nvSpPr>
        <p:spPr>
          <a:xfrm>
            <a:off x="7618764" y="3715057"/>
            <a:ext cx="3582636" cy="369332"/>
          </a:xfrm>
          <a:prstGeom prst="rect">
            <a:avLst/>
          </a:prstGeom>
          <a:noFill/>
        </p:spPr>
        <p:txBody>
          <a:bodyPr wrap="square" rtlCol="0">
            <a:spAutoFit/>
          </a:bodyPr>
          <a:lstStyle/>
          <a:p>
            <a:pPr>
              <a:lnSpc>
                <a:spcPct val="150000"/>
              </a:lnSpc>
              <a:spcAft>
                <a:spcPts val="600"/>
              </a:spcAft>
              <a:buClr>
                <a:schemeClr val="accent1"/>
              </a:buClr>
            </a:pPr>
            <a:r>
              <a:rPr lang="zh-CN" altLang="en-US" sz="1200" b="1" dirty="0">
                <a:solidFill>
                  <a:srgbClr val="005696"/>
                </a:solidFill>
                <a:latin typeface="微软雅黑" panose="020B0503020204020204" pitchFamily="34" charset="-122"/>
                <a:ea typeface="微软雅黑" panose="020B0503020204020204" pitchFamily="34" charset="-122"/>
                <a:cs typeface="+mn-ea"/>
                <a:sym typeface="+mn-lt"/>
              </a:rPr>
              <a:t>如经纪、资管、咨询、风险子公司业务产生的风险</a:t>
            </a:r>
          </a:p>
        </p:txBody>
      </p:sp>
      <p:sp>
        <p:nvSpPr>
          <p:cNvPr id="29" name="文本框 28"/>
          <p:cNvSpPr txBox="1"/>
          <p:nvPr/>
        </p:nvSpPr>
        <p:spPr>
          <a:xfrm>
            <a:off x="7618765" y="4610292"/>
            <a:ext cx="2384712" cy="369332"/>
          </a:xfrm>
          <a:prstGeom prst="rect">
            <a:avLst/>
          </a:prstGeom>
          <a:noFill/>
        </p:spPr>
        <p:txBody>
          <a:bodyPr wrap="square" rtlCol="0">
            <a:spAutoFit/>
          </a:bodyPr>
          <a:lstStyle/>
          <a:p>
            <a:pPr>
              <a:lnSpc>
                <a:spcPct val="150000"/>
              </a:lnSpc>
              <a:spcAft>
                <a:spcPts val="600"/>
              </a:spcAft>
              <a:buClr>
                <a:schemeClr val="accent1"/>
              </a:buClr>
            </a:pPr>
            <a:r>
              <a:rPr lang="zh-CN" altLang="en-US" sz="1200" b="1" dirty="0">
                <a:solidFill>
                  <a:srgbClr val="005696"/>
                </a:solidFill>
                <a:latin typeface="微软雅黑" panose="020B0503020204020204" pitchFamily="34" charset="-122"/>
                <a:ea typeface="微软雅黑" panose="020B0503020204020204" pitchFamily="34" charset="-122"/>
                <a:cs typeface="+mn-ea"/>
                <a:sym typeface="+mn-lt"/>
              </a:rPr>
              <a:t>违背承诺、违反道德产生的风险</a:t>
            </a:r>
          </a:p>
        </p:txBody>
      </p:sp>
      <p:sp>
        <p:nvSpPr>
          <p:cNvPr id="30" name="文本框 20"/>
          <p:cNvSpPr txBox="1"/>
          <p:nvPr/>
        </p:nvSpPr>
        <p:spPr>
          <a:xfrm>
            <a:off x="7612669" y="5451403"/>
            <a:ext cx="2273786" cy="336695"/>
          </a:xfrm>
          <a:prstGeom prst="rect">
            <a:avLst/>
          </a:prstGeom>
          <a:noFill/>
        </p:spPr>
        <p:txBody>
          <a:bodyPr wrap="square" rtlCol="0">
            <a:spAutoFit/>
          </a:bodyPr>
          <a:lstStyle/>
          <a:p>
            <a:pPr>
              <a:lnSpc>
                <a:spcPct val="150000"/>
              </a:lnSpc>
              <a:spcAft>
                <a:spcPts val="600"/>
              </a:spcAft>
              <a:buClr>
                <a:schemeClr val="accent1"/>
              </a:buClr>
            </a:pPr>
            <a:r>
              <a:rPr lang="zh-CN" altLang="en-US" sz="1200" b="1" dirty="0">
                <a:solidFill>
                  <a:srgbClr val="005696"/>
                </a:solidFill>
                <a:latin typeface="微软雅黑" panose="020B0503020204020204" pitchFamily="34" charset="-122"/>
                <a:ea typeface="微软雅黑" panose="020B0503020204020204" pitchFamily="34" charset="-122"/>
                <a:cs typeface="+mn-ea"/>
                <a:sym typeface="+mn-lt"/>
              </a:rPr>
              <a:t>违法法律违规产生的风险</a:t>
            </a:r>
          </a:p>
        </p:txBody>
      </p:sp>
      <p:sp>
        <p:nvSpPr>
          <p:cNvPr id="31" name="文本框 15"/>
          <p:cNvSpPr txBox="1"/>
          <p:nvPr/>
        </p:nvSpPr>
        <p:spPr>
          <a:xfrm>
            <a:off x="7624861" y="3350498"/>
            <a:ext cx="2378616" cy="400110"/>
          </a:xfrm>
          <a:prstGeom prst="rect">
            <a:avLst/>
          </a:prstGeom>
          <a:noFill/>
        </p:spPr>
        <p:txBody>
          <a:bodyPr wrap="square" rtlCol="0">
            <a:spAutoFit/>
          </a:bodyPr>
          <a:lstStyle/>
          <a:p>
            <a:r>
              <a:rPr lang="zh-CN" altLang="en-US" sz="2000" b="1" dirty="0">
                <a:solidFill>
                  <a:srgbClr val="005696"/>
                </a:solidFill>
                <a:latin typeface="微软雅黑" panose="020B0503020204020204" pitchFamily="34" charset="-122"/>
                <a:ea typeface="微软雅黑" panose="020B0503020204020204" pitchFamily="34" charset="-122"/>
                <a:cs typeface="+mn-ea"/>
                <a:sym typeface="+mn-lt"/>
              </a:rPr>
              <a:t>业务风险</a:t>
            </a:r>
          </a:p>
        </p:txBody>
      </p:sp>
      <p:sp>
        <p:nvSpPr>
          <p:cNvPr id="32" name="文本框 15"/>
          <p:cNvSpPr txBox="1"/>
          <p:nvPr/>
        </p:nvSpPr>
        <p:spPr>
          <a:xfrm>
            <a:off x="7618765" y="4267776"/>
            <a:ext cx="2096680" cy="400110"/>
          </a:xfrm>
          <a:prstGeom prst="rect">
            <a:avLst/>
          </a:prstGeom>
          <a:noFill/>
        </p:spPr>
        <p:txBody>
          <a:bodyPr wrap="square" rtlCol="0">
            <a:spAutoFit/>
          </a:bodyPr>
          <a:lstStyle/>
          <a:p>
            <a:r>
              <a:rPr lang="zh-CN" altLang="en-US" sz="2000" b="1" dirty="0">
                <a:solidFill>
                  <a:srgbClr val="005696"/>
                </a:solidFill>
                <a:latin typeface="微软雅黑" panose="020B0503020204020204" pitchFamily="34" charset="-122"/>
                <a:ea typeface="微软雅黑" panose="020B0503020204020204" pitchFamily="34" charset="-122"/>
                <a:cs typeface="+mn-ea"/>
                <a:sym typeface="+mn-lt"/>
              </a:rPr>
              <a:t>声誉风险</a:t>
            </a:r>
          </a:p>
        </p:txBody>
      </p:sp>
      <p:sp>
        <p:nvSpPr>
          <p:cNvPr id="33" name="文本框 15"/>
          <p:cNvSpPr txBox="1"/>
          <p:nvPr/>
        </p:nvSpPr>
        <p:spPr>
          <a:xfrm>
            <a:off x="7618765" y="5102791"/>
            <a:ext cx="2096680" cy="400110"/>
          </a:xfrm>
          <a:prstGeom prst="rect">
            <a:avLst/>
          </a:prstGeom>
          <a:noFill/>
        </p:spPr>
        <p:txBody>
          <a:bodyPr wrap="square" rtlCol="0">
            <a:spAutoFit/>
          </a:bodyPr>
          <a:lstStyle/>
          <a:p>
            <a:r>
              <a:rPr lang="zh-CN" altLang="en-US" sz="2000" b="1" dirty="0">
                <a:solidFill>
                  <a:srgbClr val="005696"/>
                </a:solidFill>
                <a:latin typeface="微软雅黑" panose="020B0503020204020204" pitchFamily="34" charset="-122"/>
                <a:ea typeface="微软雅黑" panose="020B0503020204020204" pitchFamily="34" charset="-122"/>
                <a:cs typeface="+mn-ea"/>
                <a:sym typeface="+mn-lt"/>
              </a:rPr>
              <a:t>法律和监管风险</a:t>
            </a:r>
          </a:p>
        </p:txBody>
      </p:sp>
      <p:cxnSp>
        <p:nvCxnSpPr>
          <p:cNvPr id="34" name="直接连接符 33"/>
          <p:cNvCxnSpPr/>
          <p:nvPr/>
        </p:nvCxnSpPr>
        <p:spPr>
          <a:xfrm flipV="1">
            <a:off x="1948199" y="2849587"/>
            <a:ext cx="670602" cy="1"/>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948199" y="3670884"/>
            <a:ext cx="670602" cy="1"/>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6" name="椭圆 35"/>
          <p:cNvSpPr>
            <a:spLocks noChangeAspect="1"/>
          </p:cNvSpPr>
          <p:nvPr/>
        </p:nvSpPr>
        <p:spPr>
          <a:xfrm>
            <a:off x="6292151" y="2543084"/>
            <a:ext cx="602895" cy="602895"/>
          </a:xfrm>
          <a:prstGeom prst="ellipse">
            <a:avLst/>
          </a:prstGeom>
          <a:noFill/>
          <a:ln w="12700">
            <a:solidFill>
              <a:srgbClr val="00569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solidFill>
                  <a:srgbClr val="005696"/>
                </a:solidFill>
                <a:latin typeface="微软雅黑" panose="020B0503020204020204" pitchFamily="34" charset="-122"/>
                <a:ea typeface="微软雅黑" panose="020B0503020204020204" pitchFamily="34" charset="-122"/>
                <a:cs typeface="+mn-ea"/>
                <a:sym typeface="+mn-lt"/>
              </a:rPr>
              <a:t>05</a:t>
            </a:r>
            <a:endParaRPr lang="zh-CN" altLang="en-US" sz="2400" dirty="0">
              <a:solidFill>
                <a:srgbClr val="005696"/>
              </a:solidFill>
              <a:latin typeface="微软雅黑" panose="020B0503020204020204" pitchFamily="34" charset="-122"/>
              <a:ea typeface="微软雅黑" panose="020B0503020204020204" pitchFamily="34" charset="-122"/>
              <a:cs typeface="+mn-ea"/>
              <a:sym typeface="+mn-lt"/>
            </a:endParaRPr>
          </a:p>
        </p:txBody>
      </p:sp>
      <p:cxnSp>
        <p:nvCxnSpPr>
          <p:cNvPr id="37" name="直接连接符 36"/>
          <p:cNvCxnSpPr>
            <a:stCxn id="36" idx="6"/>
          </p:cNvCxnSpPr>
          <p:nvPr/>
        </p:nvCxnSpPr>
        <p:spPr>
          <a:xfrm flipV="1">
            <a:off x="6895046" y="2844531"/>
            <a:ext cx="670602" cy="1"/>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8" name="椭圆 37"/>
          <p:cNvSpPr>
            <a:spLocks noChangeAspect="1"/>
          </p:cNvSpPr>
          <p:nvPr/>
        </p:nvSpPr>
        <p:spPr>
          <a:xfrm>
            <a:off x="6292151" y="3407180"/>
            <a:ext cx="602895" cy="602895"/>
          </a:xfrm>
          <a:prstGeom prst="ellipse">
            <a:avLst/>
          </a:prstGeom>
          <a:noFill/>
          <a:ln w="12700">
            <a:solidFill>
              <a:srgbClr val="00569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solidFill>
                  <a:srgbClr val="005696"/>
                </a:solidFill>
                <a:latin typeface="微软雅黑" panose="020B0503020204020204" pitchFamily="34" charset="-122"/>
                <a:ea typeface="微软雅黑" panose="020B0503020204020204" pitchFamily="34" charset="-122"/>
                <a:cs typeface="+mn-ea"/>
                <a:sym typeface="+mn-lt"/>
              </a:rPr>
              <a:t>06</a:t>
            </a:r>
            <a:endParaRPr lang="zh-CN" altLang="en-US" sz="2400" dirty="0">
              <a:solidFill>
                <a:srgbClr val="005696"/>
              </a:solidFill>
              <a:latin typeface="微软雅黑" panose="020B0503020204020204" pitchFamily="34" charset="-122"/>
              <a:ea typeface="微软雅黑" panose="020B0503020204020204" pitchFamily="34" charset="-122"/>
              <a:cs typeface="+mn-ea"/>
              <a:sym typeface="+mn-lt"/>
            </a:endParaRPr>
          </a:p>
        </p:txBody>
      </p:sp>
      <p:sp>
        <p:nvSpPr>
          <p:cNvPr id="39" name="椭圆 38"/>
          <p:cNvSpPr>
            <a:spLocks noChangeAspect="1"/>
          </p:cNvSpPr>
          <p:nvPr/>
        </p:nvSpPr>
        <p:spPr>
          <a:xfrm>
            <a:off x="6292151" y="4305458"/>
            <a:ext cx="602895" cy="602895"/>
          </a:xfrm>
          <a:prstGeom prst="ellipse">
            <a:avLst/>
          </a:prstGeom>
          <a:noFill/>
          <a:ln w="12700">
            <a:solidFill>
              <a:srgbClr val="00569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solidFill>
                  <a:srgbClr val="005696"/>
                </a:solidFill>
                <a:latin typeface="微软雅黑" panose="020B0503020204020204" pitchFamily="34" charset="-122"/>
                <a:ea typeface="微软雅黑" panose="020B0503020204020204" pitchFamily="34" charset="-122"/>
                <a:cs typeface="+mn-ea"/>
                <a:sym typeface="+mn-lt"/>
              </a:rPr>
              <a:t>07</a:t>
            </a:r>
            <a:endParaRPr lang="zh-CN" altLang="en-US" sz="2400" dirty="0">
              <a:solidFill>
                <a:srgbClr val="005696"/>
              </a:solidFill>
              <a:latin typeface="微软雅黑" panose="020B0503020204020204" pitchFamily="34" charset="-122"/>
              <a:ea typeface="微软雅黑" panose="020B0503020204020204" pitchFamily="34" charset="-122"/>
              <a:cs typeface="+mn-ea"/>
              <a:sym typeface="+mn-lt"/>
            </a:endParaRPr>
          </a:p>
        </p:txBody>
      </p:sp>
      <p:cxnSp>
        <p:nvCxnSpPr>
          <p:cNvPr id="40" name="直接连接符 39"/>
          <p:cNvCxnSpPr>
            <a:stCxn id="39" idx="6"/>
          </p:cNvCxnSpPr>
          <p:nvPr/>
        </p:nvCxnSpPr>
        <p:spPr>
          <a:xfrm>
            <a:off x="6895046" y="4606906"/>
            <a:ext cx="671102" cy="6886"/>
          </a:xfrm>
          <a:prstGeom prst="line">
            <a:avLst/>
          </a:prstGeom>
          <a:ln>
            <a:solidFill>
              <a:srgbClr val="005696"/>
            </a:solidFill>
            <a:tailEnd type="oval" w="lg" len="lg"/>
          </a:ln>
        </p:spPr>
        <p:style>
          <a:lnRef idx="1">
            <a:schemeClr val="accent1"/>
          </a:lnRef>
          <a:fillRef idx="0">
            <a:schemeClr val="accent1"/>
          </a:fillRef>
          <a:effectRef idx="0">
            <a:schemeClr val="accent1"/>
          </a:effectRef>
          <a:fontRef idx="minor">
            <a:schemeClr val="tx1"/>
          </a:fontRef>
        </p:style>
      </p:cxnSp>
      <p:sp>
        <p:nvSpPr>
          <p:cNvPr id="41" name="椭圆 40"/>
          <p:cNvSpPr>
            <a:spLocks noChangeAspect="1"/>
          </p:cNvSpPr>
          <p:nvPr/>
        </p:nvSpPr>
        <p:spPr>
          <a:xfrm>
            <a:off x="6286055" y="5146569"/>
            <a:ext cx="602895" cy="602895"/>
          </a:xfrm>
          <a:prstGeom prst="ellipse">
            <a:avLst/>
          </a:prstGeom>
          <a:noFill/>
          <a:ln w="12700">
            <a:solidFill>
              <a:srgbClr val="00569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solidFill>
                  <a:srgbClr val="005696"/>
                </a:solidFill>
                <a:latin typeface="微软雅黑" panose="020B0503020204020204" pitchFamily="34" charset="-122"/>
                <a:ea typeface="微软雅黑" panose="020B0503020204020204" pitchFamily="34" charset="-122"/>
                <a:cs typeface="+mn-ea"/>
                <a:sym typeface="+mn-lt"/>
              </a:rPr>
              <a:t>08</a:t>
            </a:r>
            <a:endParaRPr lang="zh-CN" altLang="en-US" sz="2400" dirty="0">
              <a:solidFill>
                <a:srgbClr val="005696"/>
              </a:solidFill>
              <a:latin typeface="微软雅黑" panose="020B0503020204020204" pitchFamily="34" charset="-122"/>
              <a:ea typeface="微软雅黑" panose="020B0503020204020204" pitchFamily="34" charset="-122"/>
              <a:cs typeface="+mn-ea"/>
              <a:sym typeface="+mn-lt"/>
            </a:endParaRPr>
          </a:p>
        </p:txBody>
      </p:sp>
      <p:cxnSp>
        <p:nvCxnSpPr>
          <p:cNvPr id="42" name="直接连接符 41"/>
          <p:cNvCxnSpPr>
            <a:stCxn id="41" idx="6"/>
          </p:cNvCxnSpPr>
          <p:nvPr/>
        </p:nvCxnSpPr>
        <p:spPr>
          <a:xfrm>
            <a:off x="6888950" y="5448017"/>
            <a:ext cx="677198" cy="6886"/>
          </a:xfrm>
          <a:prstGeom prst="line">
            <a:avLst/>
          </a:prstGeom>
          <a:ln>
            <a:solidFill>
              <a:srgbClr val="005696"/>
            </a:solidFill>
            <a:tailEnd type="oval" w="lg" len="lg"/>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6895046" y="2849588"/>
            <a:ext cx="670602" cy="1"/>
          </a:xfrm>
          <a:prstGeom prst="line">
            <a:avLst/>
          </a:prstGeom>
          <a:ln>
            <a:solidFill>
              <a:srgbClr val="005696"/>
            </a:solidFill>
            <a:tailEnd type="oval" w="lg" len="lg"/>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6895046" y="3670885"/>
            <a:ext cx="670602" cy="1"/>
          </a:xfrm>
          <a:prstGeom prst="line">
            <a:avLst/>
          </a:prstGeom>
          <a:ln>
            <a:solidFill>
              <a:srgbClr val="005696"/>
            </a:solidFill>
            <a:tailEnd type="oval" w="lg" len="lg"/>
          </a:ln>
        </p:spPr>
        <p:style>
          <a:lnRef idx="1">
            <a:schemeClr val="accent1"/>
          </a:lnRef>
          <a:fillRef idx="0">
            <a:schemeClr val="accent1"/>
          </a:fillRef>
          <a:effectRef idx="0">
            <a:schemeClr val="accent1"/>
          </a:effectRef>
          <a:fontRef idx="minor">
            <a:schemeClr val="tx1"/>
          </a:fontRef>
        </p:style>
      </p:cxnSp>
      <p:sp>
        <p:nvSpPr>
          <p:cNvPr id="45" name="Rectangle 13"/>
          <p:cNvSpPr/>
          <p:nvPr/>
        </p:nvSpPr>
        <p:spPr bwMode="auto">
          <a:xfrm>
            <a:off x="3771900" y="1485759"/>
            <a:ext cx="4281854" cy="584775"/>
          </a:xfrm>
          <a:prstGeom prst="rect">
            <a:avLst/>
          </a:prstGeom>
        </p:spPr>
        <p:txBody>
          <a:bodyPr wrap="square">
            <a:spAutoFit/>
          </a:bodyPr>
          <a:lstStyle/>
          <a:p>
            <a:pPr>
              <a:defRPr/>
            </a:pPr>
            <a:r>
              <a:rPr lang="zh-CN" altLang="en-US" sz="3200" b="1" dirty="0">
                <a:solidFill>
                  <a:schemeClr val="bg1"/>
                </a:solidFill>
                <a:latin typeface="微软雅黑" panose="020B0503020204020204" pitchFamily="34" charset="-122"/>
                <a:ea typeface="微软雅黑" panose="020B0503020204020204" pitchFamily="34" charset="-122"/>
                <a:cs typeface="Open Sans" pitchFamily="34" charset="0"/>
              </a:rPr>
              <a:t>期货公司主</a:t>
            </a:r>
            <a:r>
              <a:rPr lang="zh-CN" altLang="en-US" sz="3200" b="1" dirty="0">
                <a:solidFill>
                  <a:srgbClr val="005696"/>
                </a:solidFill>
                <a:latin typeface="微软雅黑" panose="020B0503020204020204" pitchFamily="34" charset="-122"/>
                <a:ea typeface="微软雅黑" panose="020B0503020204020204" pitchFamily="34" charset="-122"/>
                <a:cs typeface="Open Sans" pitchFamily="34" charset="0"/>
              </a:rPr>
              <a:t>要风险类型</a:t>
            </a:r>
          </a:p>
        </p:txBody>
      </p:sp>
    </p:spTree>
    <p:extLst>
      <p:ext uri="{BB962C8B-B14F-4D97-AF65-F5344CB8AC3E}">
        <p14:creationId xmlns:p14="http://schemas.microsoft.com/office/powerpoint/2010/main" val="365929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ppt_x"/>
                                          </p:val>
                                        </p:tav>
                                        <p:tav tm="100000">
                                          <p:val>
                                            <p:strVal val="#ppt_x"/>
                                          </p:val>
                                        </p:tav>
                                      </p:tavLst>
                                    </p:anim>
                                    <p:anim calcmode="lin" valueType="num">
                                      <p:cBhvr additive="base">
                                        <p:cTn id="61" dur="500" fill="hold"/>
                                        <p:tgtEl>
                                          <p:spTgt spid="23"/>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additive="base">
                                        <p:cTn id="80" dur="500" fill="hold"/>
                                        <p:tgtEl>
                                          <p:spTgt spid="30"/>
                                        </p:tgtEl>
                                        <p:attrNameLst>
                                          <p:attrName>ppt_x</p:attrName>
                                        </p:attrNameLst>
                                      </p:cBhvr>
                                      <p:tavLst>
                                        <p:tav tm="0">
                                          <p:val>
                                            <p:strVal val="#ppt_x"/>
                                          </p:val>
                                        </p:tav>
                                        <p:tav tm="100000">
                                          <p:val>
                                            <p:strVal val="#ppt_x"/>
                                          </p:val>
                                        </p:tav>
                                      </p:tavLst>
                                    </p:anim>
                                    <p:anim calcmode="lin" valueType="num">
                                      <p:cBhvr additive="base">
                                        <p:cTn id="81" dur="500" fill="hold"/>
                                        <p:tgtEl>
                                          <p:spTgt spid="30"/>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additive="base">
                                        <p:cTn id="84" dur="500" fill="hold"/>
                                        <p:tgtEl>
                                          <p:spTgt spid="31"/>
                                        </p:tgtEl>
                                        <p:attrNameLst>
                                          <p:attrName>ppt_x</p:attrName>
                                        </p:attrNameLst>
                                      </p:cBhvr>
                                      <p:tavLst>
                                        <p:tav tm="0">
                                          <p:val>
                                            <p:strVal val="#ppt_x"/>
                                          </p:val>
                                        </p:tav>
                                        <p:tav tm="100000">
                                          <p:val>
                                            <p:strVal val="#ppt_x"/>
                                          </p:val>
                                        </p:tav>
                                      </p:tavLst>
                                    </p:anim>
                                    <p:anim calcmode="lin" valueType="num">
                                      <p:cBhvr additive="base">
                                        <p:cTn id="85" dur="500" fill="hold"/>
                                        <p:tgtEl>
                                          <p:spTgt spid="31"/>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additive="base">
                                        <p:cTn id="88" dur="500" fill="hold"/>
                                        <p:tgtEl>
                                          <p:spTgt spid="32"/>
                                        </p:tgtEl>
                                        <p:attrNameLst>
                                          <p:attrName>ppt_x</p:attrName>
                                        </p:attrNameLst>
                                      </p:cBhvr>
                                      <p:tavLst>
                                        <p:tav tm="0">
                                          <p:val>
                                            <p:strVal val="#ppt_x"/>
                                          </p:val>
                                        </p:tav>
                                        <p:tav tm="100000">
                                          <p:val>
                                            <p:strVal val="#ppt_x"/>
                                          </p:val>
                                        </p:tav>
                                      </p:tavLst>
                                    </p:anim>
                                    <p:anim calcmode="lin" valueType="num">
                                      <p:cBhvr additive="base">
                                        <p:cTn id="89" dur="500" fill="hold"/>
                                        <p:tgtEl>
                                          <p:spTgt spid="32"/>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additive="base">
                                        <p:cTn id="96" dur="500" fill="hold"/>
                                        <p:tgtEl>
                                          <p:spTgt spid="34"/>
                                        </p:tgtEl>
                                        <p:attrNameLst>
                                          <p:attrName>ppt_x</p:attrName>
                                        </p:attrNameLst>
                                      </p:cBhvr>
                                      <p:tavLst>
                                        <p:tav tm="0">
                                          <p:val>
                                            <p:strVal val="#ppt_x"/>
                                          </p:val>
                                        </p:tav>
                                        <p:tav tm="100000">
                                          <p:val>
                                            <p:strVal val="#ppt_x"/>
                                          </p:val>
                                        </p:tav>
                                      </p:tavLst>
                                    </p:anim>
                                    <p:anim calcmode="lin" valueType="num">
                                      <p:cBhvr additive="base">
                                        <p:cTn id="97" dur="500" fill="hold"/>
                                        <p:tgtEl>
                                          <p:spTgt spid="34"/>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35"/>
                                        </p:tgtEl>
                                        <p:attrNameLst>
                                          <p:attrName>style.visibility</p:attrName>
                                        </p:attrNameLst>
                                      </p:cBhvr>
                                      <p:to>
                                        <p:strVal val="visible"/>
                                      </p:to>
                                    </p:set>
                                    <p:anim calcmode="lin" valueType="num">
                                      <p:cBhvr additive="base">
                                        <p:cTn id="100" dur="500" fill="hold"/>
                                        <p:tgtEl>
                                          <p:spTgt spid="35"/>
                                        </p:tgtEl>
                                        <p:attrNameLst>
                                          <p:attrName>ppt_x</p:attrName>
                                        </p:attrNameLst>
                                      </p:cBhvr>
                                      <p:tavLst>
                                        <p:tav tm="0">
                                          <p:val>
                                            <p:strVal val="#ppt_x"/>
                                          </p:val>
                                        </p:tav>
                                        <p:tav tm="100000">
                                          <p:val>
                                            <p:strVal val="#ppt_x"/>
                                          </p:val>
                                        </p:tav>
                                      </p:tavLst>
                                    </p:anim>
                                    <p:anim calcmode="lin" valueType="num">
                                      <p:cBhvr additive="base">
                                        <p:cTn id="101" dur="500" fill="hold"/>
                                        <p:tgtEl>
                                          <p:spTgt spid="35"/>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additive="base">
                                        <p:cTn id="104" dur="500" fill="hold"/>
                                        <p:tgtEl>
                                          <p:spTgt spid="36"/>
                                        </p:tgtEl>
                                        <p:attrNameLst>
                                          <p:attrName>ppt_x</p:attrName>
                                        </p:attrNameLst>
                                      </p:cBhvr>
                                      <p:tavLst>
                                        <p:tav tm="0">
                                          <p:val>
                                            <p:strVal val="#ppt_x"/>
                                          </p:val>
                                        </p:tav>
                                        <p:tav tm="100000">
                                          <p:val>
                                            <p:strVal val="#ppt_x"/>
                                          </p:val>
                                        </p:tav>
                                      </p:tavLst>
                                    </p:anim>
                                    <p:anim calcmode="lin" valueType="num">
                                      <p:cBhvr additive="base">
                                        <p:cTn id="105" dur="500" fill="hold"/>
                                        <p:tgtEl>
                                          <p:spTgt spid="3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 calcmode="lin" valueType="num">
                                      <p:cBhvr additive="base">
                                        <p:cTn id="108" dur="500" fill="hold"/>
                                        <p:tgtEl>
                                          <p:spTgt spid="37"/>
                                        </p:tgtEl>
                                        <p:attrNameLst>
                                          <p:attrName>ppt_x</p:attrName>
                                        </p:attrNameLst>
                                      </p:cBhvr>
                                      <p:tavLst>
                                        <p:tav tm="0">
                                          <p:val>
                                            <p:strVal val="#ppt_x"/>
                                          </p:val>
                                        </p:tav>
                                        <p:tav tm="100000">
                                          <p:val>
                                            <p:strVal val="#ppt_x"/>
                                          </p:val>
                                        </p:tav>
                                      </p:tavLst>
                                    </p:anim>
                                    <p:anim calcmode="lin" valueType="num">
                                      <p:cBhvr additive="base">
                                        <p:cTn id="109" dur="500" fill="hold"/>
                                        <p:tgtEl>
                                          <p:spTgt spid="37"/>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anim calcmode="lin" valueType="num">
                                      <p:cBhvr additive="base">
                                        <p:cTn id="112" dur="500" fill="hold"/>
                                        <p:tgtEl>
                                          <p:spTgt spid="38"/>
                                        </p:tgtEl>
                                        <p:attrNameLst>
                                          <p:attrName>ppt_x</p:attrName>
                                        </p:attrNameLst>
                                      </p:cBhvr>
                                      <p:tavLst>
                                        <p:tav tm="0">
                                          <p:val>
                                            <p:strVal val="#ppt_x"/>
                                          </p:val>
                                        </p:tav>
                                        <p:tav tm="100000">
                                          <p:val>
                                            <p:strVal val="#ppt_x"/>
                                          </p:val>
                                        </p:tav>
                                      </p:tavLst>
                                    </p:anim>
                                    <p:anim calcmode="lin" valueType="num">
                                      <p:cBhvr additive="base">
                                        <p:cTn id="113" dur="500" fill="hold"/>
                                        <p:tgtEl>
                                          <p:spTgt spid="38"/>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additive="base">
                                        <p:cTn id="116" dur="500" fill="hold"/>
                                        <p:tgtEl>
                                          <p:spTgt spid="39"/>
                                        </p:tgtEl>
                                        <p:attrNameLst>
                                          <p:attrName>ppt_x</p:attrName>
                                        </p:attrNameLst>
                                      </p:cBhvr>
                                      <p:tavLst>
                                        <p:tav tm="0">
                                          <p:val>
                                            <p:strVal val="#ppt_x"/>
                                          </p:val>
                                        </p:tav>
                                        <p:tav tm="100000">
                                          <p:val>
                                            <p:strVal val="#ppt_x"/>
                                          </p:val>
                                        </p:tav>
                                      </p:tavLst>
                                    </p:anim>
                                    <p:anim calcmode="lin" valueType="num">
                                      <p:cBhvr additive="base">
                                        <p:cTn id="117" dur="500" fill="hold"/>
                                        <p:tgtEl>
                                          <p:spTgt spid="39"/>
                                        </p:tgtEl>
                                        <p:attrNameLst>
                                          <p:attrName>ppt_y</p:attrName>
                                        </p:attrNameLst>
                                      </p:cBhvr>
                                      <p:tavLst>
                                        <p:tav tm="0">
                                          <p:val>
                                            <p:strVal val="1+#ppt_h/2"/>
                                          </p:val>
                                        </p:tav>
                                        <p:tav tm="100000">
                                          <p:val>
                                            <p:strVal val="#ppt_y"/>
                                          </p:val>
                                        </p:tav>
                                      </p:tavLst>
                                    </p:anim>
                                  </p:childTnLst>
                                </p:cTn>
                              </p:par>
                              <p:par>
                                <p:cTn id="118" presetID="2" presetClass="entr" presetSubtype="4" fill="hold" nodeType="with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additive="base">
                                        <p:cTn id="120" dur="500" fill="hold"/>
                                        <p:tgtEl>
                                          <p:spTgt spid="40"/>
                                        </p:tgtEl>
                                        <p:attrNameLst>
                                          <p:attrName>ppt_x</p:attrName>
                                        </p:attrNameLst>
                                      </p:cBhvr>
                                      <p:tavLst>
                                        <p:tav tm="0">
                                          <p:val>
                                            <p:strVal val="#ppt_x"/>
                                          </p:val>
                                        </p:tav>
                                        <p:tav tm="100000">
                                          <p:val>
                                            <p:strVal val="#ppt_x"/>
                                          </p:val>
                                        </p:tav>
                                      </p:tavLst>
                                    </p:anim>
                                    <p:anim calcmode="lin" valueType="num">
                                      <p:cBhvr additive="base">
                                        <p:cTn id="121" dur="500" fill="hold"/>
                                        <p:tgtEl>
                                          <p:spTgt spid="40"/>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41"/>
                                        </p:tgtEl>
                                        <p:attrNameLst>
                                          <p:attrName>style.visibility</p:attrName>
                                        </p:attrNameLst>
                                      </p:cBhvr>
                                      <p:to>
                                        <p:strVal val="visible"/>
                                      </p:to>
                                    </p:set>
                                    <p:anim calcmode="lin" valueType="num">
                                      <p:cBhvr additive="base">
                                        <p:cTn id="124" dur="500" fill="hold"/>
                                        <p:tgtEl>
                                          <p:spTgt spid="41"/>
                                        </p:tgtEl>
                                        <p:attrNameLst>
                                          <p:attrName>ppt_x</p:attrName>
                                        </p:attrNameLst>
                                      </p:cBhvr>
                                      <p:tavLst>
                                        <p:tav tm="0">
                                          <p:val>
                                            <p:strVal val="#ppt_x"/>
                                          </p:val>
                                        </p:tav>
                                        <p:tav tm="100000">
                                          <p:val>
                                            <p:strVal val="#ppt_x"/>
                                          </p:val>
                                        </p:tav>
                                      </p:tavLst>
                                    </p:anim>
                                    <p:anim calcmode="lin" valueType="num">
                                      <p:cBhvr additive="base">
                                        <p:cTn id="125" dur="500" fill="hold"/>
                                        <p:tgtEl>
                                          <p:spTgt spid="41"/>
                                        </p:tgtEl>
                                        <p:attrNameLst>
                                          <p:attrName>ppt_y</p:attrName>
                                        </p:attrNameLst>
                                      </p:cBhvr>
                                      <p:tavLst>
                                        <p:tav tm="0">
                                          <p:val>
                                            <p:strVal val="1+#ppt_h/2"/>
                                          </p:val>
                                        </p:tav>
                                        <p:tav tm="100000">
                                          <p:val>
                                            <p:strVal val="#ppt_y"/>
                                          </p:val>
                                        </p:tav>
                                      </p:tavLst>
                                    </p:anim>
                                  </p:childTnLst>
                                </p:cTn>
                              </p:par>
                              <p:par>
                                <p:cTn id="126" presetID="2" presetClass="entr" presetSubtype="4"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anim calcmode="lin" valueType="num">
                                      <p:cBhvr additive="base">
                                        <p:cTn id="128" dur="500" fill="hold"/>
                                        <p:tgtEl>
                                          <p:spTgt spid="42"/>
                                        </p:tgtEl>
                                        <p:attrNameLst>
                                          <p:attrName>ppt_x</p:attrName>
                                        </p:attrNameLst>
                                      </p:cBhvr>
                                      <p:tavLst>
                                        <p:tav tm="0">
                                          <p:val>
                                            <p:strVal val="#ppt_x"/>
                                          </p:val>
                                        </p:tav>
                                        <p:tav tm="100000">
                                          <p:val>
                                            <p:strVal val="#ppt_x"/>
                                          </p:val>
                                        </p:tav>
                                      </p:tavLst>
                                    </p:anim>
                                    <p:anim calcmode="lin" valueType="num">
                                      <p:cBhvr additive="base">
                                        <p:cTn id="129" dur="500" fill="hold"/>
                                        <p:tgtEl>
                                          <p:spTgt spid="42"/>
                                        </p:tgtEl>
                                        <p:attrNameLst>
                                          <p:attrName>ppt_y</p:attrName>
                                        </p:attrNameLst>
                                      </p:cBhvr>
                                      <p:tavLst>
                                        <p:tav tm="0">
                                          <p:val>
                                            <p:strVal val="1+#ppt_h/2"/>
                                          </p:val>
                                        </p:tav>
                                        <p:tav tm="100000">
                                          <p:val>
                                            <p:strVal val="#ppt_y"/>
                                          </p:val>
                                        </p:tav>
                                      </p:tavLst>
                                    </p:anim>
                                  </p:childTnLst>
                                </p:cTn>
                              </p:par>
                              <p:par>
                                <p:cTn id="130" presetID="2" presetClass="entr" presetSubtype="4" fill="hold" nodeType="withEffect">
                                  <p:stCondLst>
                                    <p:cond delay="0"/>
                                  </p:stCondLst>
                                  <p:childTnLst>
                                    <p:set>
                                      <p:cBhvr>
                                        <p:cTn id="131" dur="1" fill="hold">
                                          <p:stCondLst>
                                            <p:cond delay="0"/>
                                          </p:stCondLst>
                                        </p:cTn>
                                        <p:tgtEl>
                                          <p:spTgt spid="43"/>
                                        </p:tgtEl>
                                        <p:attrNameLst>
                                          <p:attrName>style.visibility</p:attrName>
                                        </p:attrNameLst>
                                      </p:cBhvr>
                                      <p:to>
                                        <p:strVal val="visible"/>
                                      </p:to>
                                    </p:set>
                                    <p:anim calcmode="lin" valueType="num">
                                      <p:cBhvr additive="base">
                                        <p:cTn id="132" dur="500" fill="hold"/>
                                        <p:tgtEl>
                                          <p:spTgt spid="43"/>
                                        </p:tgtEl>
                                        <p:attrNameLst>
                                          <p:attrName>ppt_x</p:attrName>
                                        </p:attrNameLst>
                                      </p:cBhvr>
                                      <p:tavLst>
                                        <p:tav tm="0">
                                          <p:val>
                                            <p:strVal val="#ppt_x"/>
                                          </p:val>
                                        </p:tav>
                                        <p:tav tm="100000">
                                          <p:val>
                                            <p:strVal val="#ppt_x"/>
                                          </p:val>
                                        </p:tav>
                                      </p:tavLst>
                                    </p:anim>
                                    <p:anim calcmode="lin" valueType="num">
                                      <p:cBhvr additive="base">
                                        <p:cTn id="133" dur="500" fill="hold"/>
                                        <p:tgtEl>
                                          <p:spTgt spid="43"/>
                                        </p:tgtEl>
                                        <p:attrNameLst>
                                          <p:attrName>ppt_y</p:attrName>
                                        </p:attrNameLst>
                                      </p:cBhvr>
                                      <p:tavLst>
                                        <p:tav tm="0">
                                          <p:val>
                                            <p:strVal val="1+#ppt_h/2"/>
                                          </p:val>
                                        </p:tav>
                                        <p:tav tm="100000">
                                          <p:val>
                                            <p:strVal val="#ppt_y"/>
                                          </p:val>
                                        </p:tav>
                                      </p:tavLst>
                                    </p:anim>
                                  </p:childTnLst>
                                </p:cTn>
                              </p:par>
                              <p:par>
                                <p:cTn id="134" presetID="2" presetClass="entr" presetSubtype="4" fill="hold" nodeType="withEffect">
                                  <p:stCondLst>
                                    <p:cond delay="0"/>
                                  </p:stCondLst>
                                  <p:childTnLst>
                                    <p:set>
                                      <p:cBhvr>
                                        <p:cTn id="135" dur="1" fill="hold">
                                          <p:stCondLst>
                                            <p:cond delay="0"/>
                                          </p:stCondLst>
                                        </p:cTn>
                                        <p:tgtEl>
                                          <p:spTgt spid="44"/>
                                        </p:tgtEl>
                                        <p:attrNameLst>
                                          <p:attrName>style.visibility</p:attrName>
                                        </p:attrNameLst>
                                      </p:cBhvr>
                                      <p:to>
                                        <p:strVal val="visible"/>
                                      </p:to>
                                    </p:set>
                                    <p:anim calcmode="lin" valueType="num">
                                      <p:cBhvr additive="base">
                                        <p:cTn id="136" dur="500" fill="hold"/>
                                        <p:tgtEl>
                                          <p:spTgt spid="44"/>
                                        </p:tgtEl>
                                        <p:attrNameLst>
                                          <p:attrName>ppt_x</p:attrName>
                                        </p:attrNameLst>
                                      </p:cBhvr>
                                      <p:tavLst>
                                        <p:tav tm="0">
                                          <p:val>
                                            <p:strVal val="#ppt_x"/>
                                          </p:val>
                                        </p:tav>
                                        <p:tav tm="100000">
                                          <p:val>
                                            <p:strVal val="#ppt_x"/>
                                          </p:val>
                                        </p:tav>
                                      </p:tavLst>
                                    </p:anim>
                                    <p:anim calcmode="lin" valueType="num">
                                      <p:cBhvr additive="base">
                                        <p:cTn id="13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7" grpId="0"/>
      <p:bldP spid="18" grpId="0"/>
      <p:bldP spid="19" grpId="0" animBg="1"/>
      <p:bldP spid="21" grpId="0"/>
      <p:bldP spid="22" grpId="0"/>
      <p:bldP spid="23" grpId="0"/>
      <p:bldP spid="24" grpId="0"/>
      <p:bldP spid="28" grpId="0"/>
      <p:bldP spid="29" grpId="0"/>
      <p:bldP spid="30" grpId="0"/>
      <p:bldP spid="31" grpId="0"/>
      <p:bldP spid="32" grpId="0"/>
      <p:bldP spid="33" grpId="0"/>
      <p:bldP spid="36" grpId="0" animBg="1"/>
      <p:bldP spid="38" grpId="0" animBg="1"/>
      <p:bldP spid="39" grpId="0" animBg="1"/>
      <p:bldP spid="41" grpId="0" animBg="1"/>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重要工具</a:t>
            </a:r>
          </a:p>
        </p:txBody>
      </p:sp>
      <p:graphicFrame>
        <p:nvGraphicFramePr>
          <p:cNvPr id="4" name="图示 3">
            <a:extLst>
              <a:ext uri="{FF2B5EF4-FFF2-40B4-BE49-F238E27FC236}">
                <a16:creationId xmlns:a16="http://schemas.microsoft.com/office/drawing/2014/main" id="{BEE24E70-B351-4DEB-B02B-5D35CA5AC350}"/>
              </a:ext>
            </a:extLst>
          </p:cNvPr>
          <p:cNvGraphicFramePr/>
          <p:nvPr>
            <p:extLst>
              <p:ext uri="{D42A27DB-BD31-4B8C-83A1-F6EECF244321}">
                <p14:modId xmlns:p14="http://schemas.microsoft.com/office/powerpoint/2010/main" val="767303374"/>
              </p:ext>
            </p:extLst>
          </p:nvPr>
        </p:nvGraphicFramePr>
        <p:xfrm>
          <a:off x="1201479" y="1881963"/>
          <a:ext cx="10132828" cy="3444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5167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净资本监管</a:t>
            </a:r>
          </a:p>
        </p:txBody>
      </p:sp>
      <p:sp>
        <p:nvSpPr>
          <p:cNvPr id="3" name="矩形 2"/>
          <p:cNvSpPr/>
          <p:nvPr/>
        </p:nvSpPr>
        <p:spPr>
          <a:xfrm>
            <a:off x="2887452" y="2967335"/>
            <a:ext cx="6417141" cy="923330"/>
          </a:xfrm>
          <a:prstGeom prst="rect">
            <a:avLst/>
          </a:prstGeom>
          <a:noFill/>
          <a:ln>
            <a:solidFill>
              <a:srgbClr val="FF0000"/>
            </a:solidFill>
          </a:ln>
        </p:spPr>
        <p:txBody>
          <a:bodyPr wrap="none" lIns="91440" tIns="45720" rIns="91440" bIns="45720">
            <a:spAutoFit/>
          </a:bodyPr>
          <a:lstStyle/>
          <a:p>
            <a:pPr algn="ctr"/>
            <a:r>
              <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期货公司净资本监管</a:t>
            </a:r>
          </a:p>
        </p:txBody>
      </p:sp>
    </p:spTree>
    <p:extLst>
      <p:ext uri="{BB962C8B-B14F-4D97-AF65-F5344CB8AC3E}">
        <p14:creationId xmlns:p14="http://schemas.microsoft.com/office/powerpoint/2010/main" val="2398224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净资本监管</a:t>
            </a:r>
          </a:p>
        </p:txBody>
      </p:sp>
      <p:graphicFrame>
        <p:nvGraphicFramePr>
          <p:cNvPr id="7" name="图示 6"/>
          <p:cNvGraphicFramePr/>
          <p:nvPr>
            <p:extLst>
              <p:ext uri="{D42A27DB-BD31-4B8C-83A1-F6EECF244321}">
                <p14:modId xmlns:p14="http://schemas.microsoft.com/office/powerpoint/2010/main" val="1860371958"/>
              </p:ext>
            </p:extLst>
          </p:nvPr>
        </p:nvGraphicFramePr>
        <p:xfrm>
          <a:off x="2032000" y="1839911"/>
          <a:ext cx="8128000" cy="4298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内容占位符 2"/>
          <p:cNvSpPr>
            <a:spLocks noGrp="1"/>
          </p:cNvSpPr>
          <p:nvPr>
            <p:ph idx="1"/>
          </p:nvPr>
        </p:nvSpPr>
        <p:spPr>
          <a:xfrm>
            <a:off x="285749" y="1074737"/>
            <a:ext cx="11575459" cy="401638"/>
          </a:xfrm>
        </p:spPr>
        <p:txBody>
          <a:bodyPr/>
          <a:lstStyle/>
          <a:p>
            <a:r>
              <a:rPr lang="zh-CN" altLang="en-US" b="1" dirty="0"/>
              <a:t>期货公司净资本监管</a:t>
            </a:r>
          </a:p>
        </p:txBody>
      </p:sp>
    </p:spTree>
    <p:extLst>
      <p:ext uri="{BB962C8B-B14F-4D97-AF65-F5344CB8AC3E}">
        <p14:creationId xmlns:p14="http://schemas.microsoft.com/office/powerpoint/2010/main" val="1105908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净资本监管</a:t>
            </a:r>
          </a:p>
        </p:txBody>
      </p:sp>
      <p:graphicFrame>
        <p:nvGraphicFramePr>
          <p:cNvPr id="5" name="图示 4"/>
          <p:cNvGraphicFramePr/>
          <p:nvPr>
            <p:extLst>
              <p:ext uri="{D42A27DB-BD31-4B8C-83A1-F6EECF244321}">
                <p14:modId xmlns:p14="http://schemas.microsoft.com/office/powerpoint/2010/main" val="262846696"/>
              </p:ext>
            </p:extLst>
          </p:nvPr>
        </p:nvGraphicFramePr>
        <p:xfrm>
          <a:off x="2032000" y="1839911"/>
          <a:ext cx="8128000" cy="4298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内容占位符 2"/>
          <p:cNvSpPr>
            <a:spLocks noGrp="1"/>
          </p:cNvSpPr>
          <p:nvPr>
            <p:ph idx="1"/>
          </p:nvPr>
        </p:nvSpPr>
        <p:spPr>
          <a:xfrm>
            <a:off x="285749" y="1074737"/>
            <a:ext cx="11575459" cy="401638"/>
          </a:xfrm>
        </p:spPr>
        <p:txBody>
          <a:bodyPr/>
          <a:lstStyle/>
          <a:p>
            <a:r>
              <a:rPr lang="zh-CN" altLang="en-US" b="1" dirty="0"/>
              <a:t>期货公司净资本基本含义及计算公式</a:t>
            </a:r>
          </a:p>
        </p:txBody>
      </p:sp>
    </p:spTree>
    <p:extLst>
      <p:ext uri="{BB962C8B-B14F-4D97-AF65-F5344CB8AC3E}">
        <p14:creationId xmlns:p14="http://schemas.microsoft.com/office/powerpoint/2010/main" val="1572898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净资本监管</a:t>
            </a:r>
          </a:p>
        </p:txBody>
      </p:sp>
      <p:graphicFrame>
        <p:nvGraphicFramePr>
          <p:cNvPr id="5" name="图示 4"/>
          <p:cNvGraphicFramePr/>
          <p:nvPr>
            <p:extLst>
              <p:ext uri="{D42A27DB-BD31-4B8C-83A1-F6EECF244321}">
                <p14:modId xmlns:p14="http://schemas.microsoft.com/office/powerpoint/2010/main" val="1720656223"/>
              </p:ext>
            </p:extLst>
          </p:nvPr>
        </p:nvGraphicFramePr>
        <p:xfrm>
          <a:off x="2032000" y="1839911"/>
          <a:ext cx="8128000" cy="4298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内容占位符 2"/>
          <p:cNvSpPr>
            <a:spLocks noGrp="1"/>
          </p:cNvSpPr>
          <p:nvPr>
            <p:ph idx="1"/>
          </p:nvPr>
        </p:nvSpPr>
        <p:spPr>
          <a:xfrm>
            <a:off x="285749" y="1074737"/>
            <a:ext cx="11575459" cy="401638"/>
          </a:xfrm>
        </p:spPr>
        <p:txBody>
          <a:bodyPr/>
          <a:lstStyle/>
          <a:p>
            <a:r>
              <a:rPr lang="zh-CN" altLang="en-US" b="1" dirty="0"/>
              <a:t>期货公司净资本核心内容</a:t>
            </a:r>
          </a:p>
        </p:txBody>
      </p:sp>
    </p:spTree>
    <p:extLst>
      <p:ext uri="{BB962C8B-B14F-4D97-AF65-F5344CB8AC3E}">
        <p14:creationId xmlns:p14="http://schemas.microsoft.com/office/powerpoint/2010/main" val="831727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净资本监管</a:t>
            </a:r>
          </a:p>
        </p:txBody>
      </p:sp>
      <p:graphicFrame>
        <p:nvGraphicFramePr>
          <p:cNvPr id="3" name="表格 2"/>
          <p:cNvGraphicFramePr>
            <a:graphicFrameLocks noGrp="1"/>
          </p:cNvGraphicFramePr>
          <p:nvPr>
            <p:extLst>
              <p:ext uri="{D42A27DB-BD31-4B8C-83A1-F6EECF244321}">
                <p14:modId xmlns:p14="http://schemas.microsoft.com/office/powerpoint/2010/main" val="2968072761"/>
              </p:ext>
            </p:extLst>
          </p:nvPr>
        </p:nvGraphicFramePr>
        <p:xfrm>
          <a:off x="1402372" y="1415559"/>
          <a:ext cx="9253905" cy="4158763"/>
        </p:xfrm>
        <a:graphic>
          <a:graphicData uri="http://schemas.openxmlformats.org/drawingml/2006/table">
            <a:tbl>
              <a:tblPr firstRow="1" bandRow="1">
                <a:tableStyleId>{21E4AEA4-8DFA-4A89-87EB-49C32662AFE0}</a:tableStyleId>
              </a:tblPr>
              <a:tblGrid>
                <a:gridCol w="919829">
                  <a:extLst>
                    <a:ext uri="{9D8B030D-6E8A-4147-A177-3AD203B41FA5}">
                      <a16:colId xmlns:a16="http://schemas.microsoft.com/office/drawing/2014/main" val="3310082742"/>
                    </a:ext>
                  </a:extLst>
                </a:gridCol>
                <a:gridCol w="8334076">
                  <a:extLst>
                    <a:ext uri="{9D8B030D-6E8A-4147-A177-3AD203B41FA5}">
                      <a16:colId xmlns:a16="http://schemas.microsoft.com/office/drawing/2014/main" val="987277592"/>
                    </a:ext>
                  </a:extLst>
                </a:gridCol>
              </a:tblGrid>
              <a:tr h="476593">
                <a:tc>
                  <a:txBody>
                    <a:bodyPr/>
                    <a:lstStyle/>
                    <a:p>
                      <a:pPr algn="ctr"/>
                      <a:r>
                        <a:rPr lang="zh-CN" altLang="en-US" dirty="0"/>
                        <a:t>序号</a:t>
                      </a:r>
                    </a:p>
                  </a:txBody>
                  <a:tcPr anchor="ctr"/>
                </a:tc>
                <a:tc>
                  <a:txBody>
                    <a:bodyPr/>
                    <a:lstStyle/>
                    <a:p>
                      <a:pPr algn="ctr"/>
                      <a:r>
                        <a:rPr lang="zh-CN" altLang="en-US" dirty="0"/>
                        <a:t>风险监管指标标准</a:t>
                      </a:r>
                    </a:p>
                  </a:txBody>
                  <a:tcPr anchor="ctr"/>
                </a:tc>
                <a:extLst>
                  <a:ext uri="{0D108BD9-81ED-4DB2-BD59-A6C34878D82A}">
                    <a16:rowId xmlns:a16="http://schemas.microsoft.com/office/drawing/2014/main" val="2793267138"/>
                  </a:ext>
                </a:extLst>
              </a:tr>
              <a:tr h="476593">
                <a:tc>
                  <a:txBody>
                    <a:bodyPr/>
                    <a:lstStyle/>
                    <a:p>
                      <a:pPr algn="ctr"/>
                      <a:r>
                        <a:rPr lang="en-US" altLang="zh-CN" dirty="0"/>
                        <a:t>1</a:t>
                      </a:r>
                      <a:endParaRPr lang="zh-CN" altLang="en-US" dirty="0"/>
                    </a:p>
                  </a:txBody>
                  <a:tcPr anchor="ctr"/>
                </a:tc>
                <a:tc>
                  <a:txBody>
                    <a:bodyPr/>
                    <a:lstStyle/>
                    <a:p>
                      <a:r>
                        <a:rPr lang="zh-CN" altLang="en-US" dirty="0"/>
                        <a:t>净资本不得低于人民币 </a:t>
                      </a:r>
                      <a:r>
                        <a:rPr lang="en-US" altLang="zh-CN" dirty="0"/>
                        <a:t>3000 </a:t>
                      </a:r>
                      <a:r>
                        <a:rPr lang="zh-CN" altLang="en-US" dirty="0"/>
                        <a:t>万元</a:t>
                      </a:r>
                    </a:p>
                  </a:txBody>
                  <a:tcPr anchor="ctr"/>
                </a:tc>
                <a:extLst>
                  <a:ext uri="{0D108BD9-81ED-4DB2-BD59-A6C34878D82A}">
                    <a16:rowId xmlns:a16="http://schemas.microsoft.com/office/drawing/2014/main" val="3395471931"/>
                  </a:ext>
                </a:extLst>
              </a:tr>
              <a:tr h="476593">
                <a:tc>
                  <a:txBody>
                    <a:bodyPr/>
                    <a:lstStyle/>
                    <a:p>
                      <a:pPr algn="ctr"/>
                      <a:r>
                        <a:rPr lang="en-US" altLang="zh-CN" dirty="0"/>
                        <a:t>2</a:t>
                      </a:r>
                      <a:endParaRPr lang="zh-CN" altLang="en-US" dirty="0"/>
                    </a:p>
                  </a:txBody>
                  <a:tcPr anchor="ctr"/>
                </a:tc>
                <a:tc>
                  <a:txBody>
                    <a:bodyPr/>
                    <a:lstStyle/>
                    <a:p>
                      <a:r>
                        <a:rPr lang="zh-CN" altLang="en-US" dirty="0"/>
                        <a:t>净资本与公司风险资本准备的比例不得低于 </a:t>
                      </a:r>
                      <a:r>
                        <a:rPr lang="en-US" altLang="zh-CN" dirty="0"/>
                        <a:t>100%</a:t>
                      </a:r>
                      <a:endParaRPr lang="zh-CN" altLang="en-US" dirty="0"/>
                    </a:p>
                  </a:txBody>
                  <a:tcPr anchor="ctr"/>
                </a:tc>
                <a:extLst>
                  <a:ext uri="{0D108BD9-81ED-4DB2-BD59-A6C34878D82A}">
                    <a16:rowId xmlns:a16="http://schemas.microsoft.com/office/drawing/2014/main" val="2456480707"/>
                  </a:ext>
                </a:extLst>
              </a:tr>
              <a:tr h="476593">
                <a:tc>
                  <a:txBody>
                    <a:bodyPr/>
                    <a:lstStyle/>
                    <a:p>
                      <a:pPr algn="ctr"/>
                      <a:r>
                        <a:rPr lang="en-US" altLang="zh-CN" dirty="0"/>
                        <a:t>3</a:t>
                      </a:r>
                      <a:endParaRPr lang="zh-CN" altLang="en-US" dirty="0"/>
                    </a:p>
                  </a:txBody>
                  <a:tcPr anchor="ctr"/>
                </a:tc>
                <a:tc>
                  <a:txBody>
                    <a:bodyPr/>
                    <a:lstStyle/>
                    <a:p>
                      <a:r>
                        <a:rPr lang="zh-CN" altLang="en-US" dirty="0"/>
                        <a:t>净资本与净资产的比例不得低于 </a:t>
                      </a:r>
                      <a:r>
                        <a:rPr lang="en-US" altLang="zh-CN" dirty="0"/>
                        <a:t>20%</a:t>
                      </a:r>
                      <a:endParaRPr lang="zh-CN" altLang="en-US" dirty="0"/>
                    </a:p>
                  </a:txBody>
                  <a:tcPr anchor="ctr"/>
                </a:tc>
                <a:extLst>
                  <a:ext uri="{0D108BD9-81ED-4DB2-BD59-A6C34878D82A}">
                    <a16:rowId xmlns:a16="http://schemas.microsoft.com/office/drawing/2014/main" val="2546398347"/>
                  </a:ext>
                </a:extLst>
              </a:tr>
              <a:tr h="476593">
                <a:tc>
                  <a:txBody>
                    <a:bodyPr/>
                    <a:lstStyle/>
                    <a:p>
                      <a:pPr algn="ctr"/>
                      <a:r>
                        <a:rPr lang="en-US" altLang="zh-CN" dirty="0"/>
                        <a:t>4</a:t>
                      </a:r>
                      <a:endParaRPr lang="zh-CN" altLang="en-US" dirty="0"/>
                    </a:p>
                  </a:txBody>
                  <a:tcPr anchor="ctr"/>
                </a:tc>
                <a:tc>
                  <a:txBody>
                    <a:bodyPr/>
                    <a:lstStyle/>
                    <a:p>
                      <a:r>
                        <a:rPr lang="zh-CN" altLang="en-US" dirty="0"/>
                        <a:t>流动资产与流动负债的比例不得低于 </a:t>
                      </a:r>
                      <a:r>
                        <a:rPr lang="en-US" altLang="zh-CN" dirty="0"/>
                        <a:t>100%</a:t>
                      </a:r>
                      <a:endParaRPr lang="zh-CN" altLang="en-US" dirty="0"/>
                    </a:p>
                  </a:txBody>
                  <a:tcPr anchor="ctr"/>
                </a:tc>
                <a:extLst>
                  <a:ext uri="{0D108BD9-81ED-4DB2-BD59-A6C34878D82A}">
                    <a16:rowId xmlns:a16="http://schemas.microsoft.com/office/drawing/2014/main" val="269375082"/>
                  </a:ext>
                </a:extLst>
              </a:tr>
              <a:tr h="476593">
                <a:tc>
                  <a:txBody>
                    <a:bodyPr/>
                    <a:lstStyle/>
                    <a:p>
                      <a:pPr algn="ctr"/>
                      <a:r>
                        <a:rPr lang="en-US" altLang="zh-CN" dirty="0"/>
                        <a:t>5</a:t>
                      </a:r>
                      <a:endParaRPr lang="zh-CN" altLang="en-US" dirty="0"/>
                    </a:p>
                  </a:txBody>
                  <a:tcPr anchor="ctr"/>
                </a:tc>
                <a:tc>
                  <a:txBody>
                    <a:bodyPr/>
                    <a:lstStyle/>
                    <a:p>
                      <a:r>
                        <a:rPr lang="zh-CN" altLang="en-US" dirty="0"/>
                        <a:t>负债与净资产的比例不得高于 </a:t>
                      </a:r>
                      <a:r>
                        <a:rPr lang="en-US" altLang="zh-CN" dirty="0"/>
                        <a:t>150%</a:t>
                      </a:r>
                      <a:endParaRPr lang="zh-CN" altLang="en-US" dirty="0"/>
                    </a:p>
                  </a:txBody>
                  <a:tcPr anchor="ctr"/>
                </a:tc>
                <a:extLst>
                  <a:ext uri="{0D108BD9-81ED-4DB2-BD59-A6C34878D82A}">
                    <a16:rowId xmlns:a16="http://schemas.microsoft.com/office/drawing/2014/main" val="483227550"/>
                  </a:ext>
                </a:extLst>
              </a:tr>
              <a:tr h="476593">
                <a:tc>
                  <a:txBody>
                    <a:bodyPr/>
                    <a:lstStyle/>
                    <a:p>
                      <a:pPr algn="ctr"/>
                      <a:r>
                        <a:rPr lang="en-US" altLang="zh-CN" dirty="0"/>
                        <a:t>6</a:t>
                      </a:r>
                      <a:endParaRPr lang="zh-CN" altLang="en-US" dirty="0"/>
                    </a:p>
                  </a:txBody>
                  <a:tcPr anchor="ctr"/>
                </a:tc>
                <a:tc>
                  <a:txBody>
                    <a:bodyPr/>
                    <a:lstStyle/>
                    <a:p>
                      <a:r>
                        <a:rPr lang="zh-CN" altLang="en-US" dirty="0"/>
                        <a:t>规定的最低限额结算准备金要求</a:t>
                      </a:r>
                    </a:p>
                  </a:txBody>
                  <a:tcPr anchor="ctr"/>
                </a:tc>
                <a:extLst>
                  <a:ext uri="{0D108BD9-81ED-4DB2-BD59-A6C34878D82A}">
                    <a16:rowId xmlns:a16="http://schemas.microsoft.com/office/drawing/2014/main" val="2929276933"/>
                  </a:ext>
                </a:extLst>
              </a:tr>
              <a:tr h="822612">
                <a:tc>
                  <a:txBody>
                    <a:bodyPr/>
                    <a:lstStyle/>
                    <a:p>
                      <a:pPr algn="ctr"/>
                      <a:r>
                        <a:rPr lang="zh-CN" altLang="en-US" dirty="0"/>
                        <a:t>备注</a:t>
                      </a:r>
                    </a:p>
                  </a:txBody>
                  <a:tcPr anchor="ctr"/>
                </a:tc>
                <a:tc>
                  <a:txBody>
                    <a:bodyPr/>
                    <a:lstStyle/>
                    <a:p>
                      <a:r>
                        <a:rPr lang="zh-CN" altLang="en-US" dirty="0"/>
                        <a:t>规定“不得低于”一定标准的风险监管指标，其预警标准是规定标准的 </a:t>
                      </a:r>
                      <a:r>
                        <a:rPr lang="en-US" altLang="zh-CN" dirty="0"/>
                        <a:t>120%</a:t>
                      </a:r>
                      <a:r>
                        <a:rPr lang="zh-CN" altLang="en-US" dirty="0"/>
                        <a:t>，规定“不得高于”一定标准的风险监管指标，其预警标准是规定标准的 </a:t>
                      </a:r>
                      <a:r>
                        <a:rPr lang="en-US" altLang="zh-CN" dirty="0"/>
                        <a:t>80%</a:t>
                      </a:r>
                      <a:r>
                        <a:rPr lang="zh-CN" altLang="en-US" dirty="0"/>
                        <a:t>。</a:t>
                      </a:r>
                    </a:p>
                  </a:txBody>
                  <a:tcPr anchor="ctr"/>
                </a:tc>
                <a:extLst>
                  <a:ext uri="{0D108BD9-81ED-4DB2-BD59-A6C34878D82A}">
                    <a16:rowId xmlns:a16="http://schemas.microsoft.com/office/drawing/2014/main" val="2172930376"/>
                  </a:ext>
                </a:extLst>
              </a:tr>
            </a:tbl>
          </a:graphicData>
        </a:graphic>
      </p:graphicFrame>
    </p:spTree>
    <p:extLst>
      <p:ext uri="{BB962C8B-B14F-4D97-AF65-F5344CB8AC3E}">
        <p14:creationId xmlns:p14="http://schemas.microsoft.com/office/powerpoint/2010/main" val="468516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净资本监管</a:t>
            </a:r>
          </a:p>
        </p:txBody>
      </p:sp>
      <p:pic>
        <p:nvPicPr>
          <p:cNvPr id="4" name="图片 3"/>
          <p:cNvPicPr>
            <a:picLocks noChangeAspect="1"/>
          </p:cNvPicPr>
          <p:nvPr/>
        </p:nvPicPr>
        <p:blipFill>
          <a:blip r:embed="rId2"/>
          <a:stretch>
            <a:fillRect/>
          </a:stretch>
        </p:blipFill>
        <p:spPr>
          <a:xfrm>
            <a:off x="940776" y="887510"/>
            <a:ext cx="10304585" cy="5082980"/>
          </a:xfrm>
          <a:prstGeom prst="rect">
            <a:avLst/>
          </a:prstGeom>
        </p:spPr>
      </p:pic>
    </p:spTree>
    <p:extLst>
      <p:ext uri="{BB962C8B-B14F-4D97-AF65-F5344CB8AC3E}">
        <p14:creationId xmlns:p14="http://schemas.microsoft.com/office/powerpoint/2010/main" val="1475585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净资本监管</a:t>
            </a:r>
          </a:p>
        </p:txBody>
      </p:sp>
      <p:pic>
        <p:nvPicPr>
          <p:cNvPr id="3" name="图片 2"/>
          <p:cNvPicPr>
            <a:picLocks noChangeAspect="1"/>
          </p:cNvPicPr>
          <p:nvPr/>
        </p:nvPicPr>
        <p:blipFill>
          <a:blip r:embed="rId2"/>
          <a:stretch>
            <a:fillRect/>
          </a:stretch>
        </p:blipFill>
        <p:spPr>
          <a:xfrm>
            <a:off x="1536501" y="924432"/>
            <a:ext cx="9083827" cy="5220152"/>
          </a:xfrm>
          <a:prstGeom prst="rect">
            <a:avLst/>
          </a:prstGeom>
        </p:spPr>
      </p:pic>
    </p:spTree>
    <p:extLst>
      <p:ext uri="{BB962C8B-B14F-4D97-AF65-F5344CB8AC3E}">
        <p14:creationId xmlns:p14="http://schemas.microsoft.com/office/powerpoint/2010/main" val="246575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风险管理基础</a:t>
            </a:r>
          </a:p>
        </p:txBody>
      </p:sp>
      <p:graphicFrame>
        <p:nvGraphicFramePr>
          <p:cNvPr id="5" name="图示 4"/>
          <p:cNvGraphicFramePr/>
          <p:nvPr>
            <p:extLst>
              <p:ext uri="{D42A27DB-BD31-4B8C-83A1-F6EECF244321}">
                <p14:modId xmlns:p14="http://schemas.microsoft.com/office/powerpoint/2010/main" val="2218129230"/>
              </p:ext>
            </p:extLst>
          </p:nvPr>
        </p:nvGraphicFramePr>
        <p:xfrm>
          <a:off x="1745273" y="1767253"/>
          <a:ext cx="7912100" cy="3508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2022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净资本监管</a:t>
            </a:r>
          </a:p>
        </p:txBody>
      </p:sp>
      <p:pic>
        <p:nvPicPr>
          <p:cNvPr id="3" name="图片 2"/>
          <p:cNvPicPr>
            <a:picLocks noChangeAspect="1"/>
          </p:cNvPicPr>
          <p:nvPr/>
        </p:nvPicPr>
        <p:blipFill>
          <a:blip r:embed="rId2"/>
          <a:stretch>
            <a:fillRect/>
          </a:stretch>
        </p:blipFill>
        <p:spPr>
          <a:xfrm>
            <a:off x="1592189" y="956095"/>
            <a:ext cx="9007621" cy="5145767"/>
          </a:xfrm>
          <a:prstGeom prst="rect">
            <a:avLst/>
          </a:prstGeom>
        </p:spPr>
      </p:pic>
    </p:spTree>
    <p:extLst>
      <p:ext uri="{BB962C8B-B14F-4D97-AF65-F5344CB8AC3E}">
        <p14:creationId xmlns:p14="http://schemas.microsoft.com/office/powerpoint/2010/main" val="3574802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净资本监管</a:t>
            </a:r>
          </a:p>
        </p:txBody>
      </p:sp>
      <p:pic>
        <p:nvPicPr>
          <p:cNvPr id="3" name="图片 2"/>
          <p:cNvPicPr>
            <a:picLocks noChangeAspect="1"/>
          </p:cNvPicPr>
          <p:nvPr/>
        </p:nvPicPr>
        <p:blipFill>
          <a:blip r:embed="rId2"/>
          <a:stretch>
            <a:fillRect/>
          </a:stretch>
        </p:blipFill>
        <p:spPr>
          <a:xfrm>
            <a:off x="406463" y="1600200"/>
            <a:ext cx="11406264" cy="3490546"/>
          </a:xfrm>
          <a:prstGeom prst="rect">
            <a:avLst/>
          </a:prstGeom>
        </p:spPr>
      </p:pic>
    </p:spTree>
    <p:extLst>
      <p:ext uri="{BB962C8B-B14F-4D97-AF65-F5344CB8AC3E}">
        <p14:creationId xmlns:p14="http://schemas.microsoft.com/office/powerpoint/2010/main" val="536733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净资本监管</a:t>
            </a:r>
          </a:p>
        </p:txBody>
      </p:sp>
      <p:graphicFrame>
        <p:nvGraphicFramePr>
          <p:cNvPr id="5" name="图示 4"/>
          <p:cNvGraphicFramePr/>
          <p:nvPr>
            <p:extLst>
              <p:ext uri="{D42A27DB-BD31-4B8C-83A1-F6EECF244321}">
                <p14:modId xmlns:p14="http://schemas.microsoft.com/office/powerpoint/2010/main" val="1937784701"/>
              </p:ext>
            </p:extLst>
          </p:nvPr>
        </p:nvGraphicFramePr>
        <p:xfrm>
          <a:off x="2032000" y="931986"/>
          <a:ext cx="8128000" cy="5206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8094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p>
        </p:txBody>
      </p:sp>
      <p:graphicFrame>
        <p:nvGraphicFramePr>
          <p:cNvPr id="5" name="图示 4"/>
          <p:cNvGraphicFramePr/>
          <p:nvPr/>
        </p:nvGraphicFramePr>
        <p:xfrm>
          <a:off x="2031999" y="1283677"/>
          <a:ext cx="8422055" cy="4721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760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期货公司风险管理</a:t>
            </a:r>
          </a:p>
        </p:txBody>
      </p:sp>
      <p:graphicFrame>
        <p:nvGraphicFramePr>
          <p:cNvPr id="5" name="图示 4"/>
          <p:cNvGraphicFramePr/>
          <p:nvPr/>
        </p:nvGraphicFramePr>
        <p:xfrm>
          <a:off x="2032000" y="1134209"/>
          <a:ext cx="8128000" cy="4862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795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87712" y="4927441"/>
            <a:ext cx="1394000" cy="139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标题 3"/>
          <p:cNvSpPr>
            <a:spLocks noGrp="1"/>
          </p:cNvSpPr>
          <p:nvPr>
            <p:ph type="title"/>
          </p:nvPr>
        </p:nvSpPr>
        <p:spPr>
          <a:xfrm>
            <a:off x="4516015" y="2532595"/>
            <a:ext cx="6058900" cy="581115"/>
          </a:xfrm>
        </p:spPr>
        <p:txBody>
          <a:bodyPr>
            <a:noAutofit/>
          </a:bodyPr>
          <a:lstStyle/>
          <a:p>
            <a:pPr algn="l"/>
            <a:r>
              <a:rPr lang="zh-CN" altLang="en-US" sz="4000" dirty="0">
                <a:solidFill>
                  <a:srgbClr val="C00000"/>
                </a:solidFill>
              </a:rPr>
              <a:t>敬请雅正 欢迎交流</a:t>
            </a:r>
          </a:p>
        </p:txBody>
      </p:sp>
      <p:sp>
        <p:nvSpPr>
          <p:cNvPr id="5" name="文本占位符 4"/>
          <p:cNvSpPr>
            <a:spLocks noGrp="1"/>
          </p:cNvSpPr>
          <p:nvPr>
            <p:ph type="body" idx="1"/>
          </p:nvPr>
        </p:nvSpPr>
        <p:spPr>
          <a:xfrm>
            <a:off x="4516015" y="3171149"/>
            <a:ext cx="6308281" cy="444009"/>
          </a:xfrm>
        </p:spPr>
        <p:txBody>
          <a:bodyPr>
            <a:normAutofit/>
          </a:bodyPr>
          <a:lstStyle/>
          <a:p>
            <a:pPr algn="l"/>
            <a:r>
              <a:rPr lang="zh-CN" altLang="en-US" sz="1600" dirty="0"/>
              <a:t>主讲人：朱秋亚   邮箱：</a:t>
            </a:r>
            <a:r>
              <a:rPr lang="en-US" altLang="zh-CN" sz="1600" dirty="0"/>
              <a:t>zqy@sdfutures.com.cn</a:t>
            </a:r>
            <a:endParaRPr lang="zh-CN" altLang="en-US" sz="1600" dirty="0"/>
          </a:p>
        </p:txBody>
      </p:sp>
      <p:sp>
        <p:nvSpPr>
          <p:cNvPr id="25" name="文本占位符 24"/>
          <p:cNvSpPr>
            <a:spLocks noGrp="1"/>
          </p:cNvSpPr>
          <p:nvPr>
            <p:ph type="body" idx="13"/>
          </p:nvPr>
        </p:nvSpPr>
        <p:spPr>
          <a:xfrm>
            <a:off x="2098012" y="5735843"/>
            <a:ext cx="7886700" cy="872345"/>
          </a:xfrm>
        </p:spPr>
        <p:txBody>
          <a:bodyPr/>
          <a:lstStyle/>
          <a:p>
            <a:r>
              <a:rPr lang="zh-CN" altLang="zh-CN" dirty="0"/>
              <a:t>盛于理念 达于机会</a:t>
            </a:r>
          </a:p>
          <a:p>
            <a:r>
              <a:rPr lang="zh-CN" altLang="zh-CN" dirty="0"/>
              <a:t>◎</a:t>
            </a:r>
            <a:r>
              <a:rPr lang="en-US" altLang="zh-CN" dirty="0"/>
              <a:t>2018 </a:t>
            </a:r>
            <a:r>
              <a:rPr lang="en-US" altLang="zh-CN" dirty="0" err="1"/>
              <a:t>Shengda</a:t>
            </a:r>
            <a:r>
              <a:rPr lang="en-US" altLang="zh-CN" dirty="0"/>
              <a:t> futures </a:t>
            </a:r>
            <a:r>
              <a:rPr lang="en-US" altLang="zh-CN" dirty="0" err="1"/>
              <a:t>Co.,Ltd</a:t>
            </a:r>
            <a:r>
              <a:rPr lang="en-US" altLang="zh-CN" dirty="0"/>
              <a:t>.  All rights reserved</a:t>
            </a:r>
            <a:endParaRPr lang="zh-CN" altLang="zh-CN" dirty="0"/>
          </a:p>
        </p:txBody>
      </p:sp>
    </p:spTree>
    <p:extLst>
      <p:ext uri="{BB962C8B-B14F-4D97-AF65-F5344CB8AC3E}">
        <p14:creationId xmlns:p14="http://schemas.microsoft.com/office/powerpoint/2010/main" val="2952174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风险管理基础</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什么是风险？</a:t>
            </a:r>
          </a:p>
        </p:txBody>
      </p:sp>
      <p:graphicFrame>
        <p:nvGraphicFramePr>
          <p:cNvPr id="3" name="图示 2">
            <a:extLst>
              <a:ext uri="{FF2B5EF4-FFF2-40B4-BE49-F238E27FC236}">
                <a16:creationId xmlns:a16="http://schemas.microsoft.com/office/drawing/2014/main" id="{112B8D95-DD6C-4143-8FC2-ECAD353E7CBF}"/>
              </a:ext>
            </a:extLst>
          </p:cNvPr>
          <p:cNvGraphicFramePr/>
          <p:nvPr>
            <p:extLst>
              <p:ext uri="{D42A27DB-BD31-4B8C-83A1-F6EECF244321}">
                <p14:modId xmlns:p14="http://schemas.microsoft.com/office/powerpoint/2010/main" val="3311210538"/>
              </p:ext>
            </p:extLst>
          </p:nvPr>
        </p:nvGraphicFramePr>
        <p:xfrm>
          <a:off x="2032000" y="1073888"/>
          <a:ext cx="8128000" cy="5064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704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风险管理基础</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什么是风险？</a:t>
            </a:r>
          </a:p>
        </p:txBody>
      </p:sp>
      <p:sp>
        <p:nvSpPr>
          <p:cNvPr id="6" name="矩形 5"/>
          <p:cNvSpPr/>
          <p:nvPr/>
        </p:nvSpPr>
        <p:spPr>
          <a:xfrm>
            <a:off x="3903651" y="1235250"/>
            <a:ext cx="4339651" cy="923330"/>
          </a:xfrm>
          <a:prstGeom prst="rect">
            <a:avLst/>
          </a:prstGeom>
          <a:noFill/>
        </p:spPr>
        <p:txBody>
          <a:bodyPr wrap="none" lIns="91440" tIns="45720" rIns="91440" bIns="45720">
            <a:spAutoFit/>
          </a:bodyPr>
          <a:lstStyle/>
          <a:p>
            <a:pPr algn="ctr"/>
            <a:r>
              <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什么是风险？</a:t>
            </a:r>
          </a:p>
        </p:txBody>
      </p:sp>
      <p:graphicFrame>
        <p:nvGraphicFramePr>
          <p:cNvPr id="4" name="图示 3">
            <a:extLst>
              <a:ext uri="{FF2B5EF4-FFF2-40B4-BE49-F238E27FC236}">
                <a16:creationId xmlns:a16="http://schemas.microsoft.com/office/drawing/2014/main" id="{E2E9937C-8CF2-4A84-B503-47CDAF6F5767}"/>
              </a:ext>
            </a:extLst>
          </p:cNvPr>
          <p:cNvGraphicFramePr/>
          <p:nvPr>
            <p:extLst>
              <p:ext uri="{D42A27DB-BD31-4B8C-83A1-F6EECF244321}">
                <p14:modId xmlns:p14="http://schemas.microsoft.com/office/powerpoint/2010/main" val="2458818256"/>
              </p:ext>
            </p:extLst>
          </p:nvPr>
        </p:nvGraphicFramePr>
        <p:xfrm>
          <a:off x="2032000" y="2317898"/>
          <a:ext cx="8128000" cy="3820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712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风险管理基础</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风险管理过程</a:t>
            </a:r>
          </a:p>
        </p:txBody>
      </p:sp>
      <p:sp>
        <p:nvSpPr>
          <p:cNvPr id="5" name="矩形 4"/>
          <p:cNvSpPr/>
          <p:nvPr/>
        </p:nvSpPr>
        <p:spPr>
          <a:xfrm>
            <a:off x="4246734" y="1276670"/>
            <a:ext cx="1827398" cy="569716"/>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识别风险敞口</a:t>
            </a:r>
          </a:p>
        </p:txBody>
      </p:sp>
      <p:sp>
        <p:nvSpPr>
          <p:cNvPr id="6" name="矩形 5"/>
          <p:cNvSpPr/>
          <p:nvPr/>
        </p:nvSpPr>
        <p:spPr>
          <a:xfrm>
            <a:off x="1934818" y="2283207"/>
            <a:ext cx="2311917" cy="569716"/>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衡量和估计风险敞口</a:t>
            </a:r>
          </a:p>
        </p:txBody>
      </p:sp>
      <p:sp>
        <p:nvSpPr>
          <p:cNvPr id="7" name="矩形 6"/>
          <p:cNvSpPr/>
          <p:nvPr/>
        </p:nvSpPr>
        <p:spPr>
          <a:xfrm>
            <a:off x="6074132" y="2283207"/>
            <a:ext cx="3960985" cy="569716"/>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寻找工具和设施来转移或交易风险</a:t>
            </a:r>
          </a:p>
        </p:txBody>
      </p:sp>
      <p:sp>
        <p:nvSpPr>
          <p:cNvPr id="8" name="矩形 7"/>
          <p:cNvSpPr/>
          <p:nvPr/>
        </p:nvSpPr>
        <p:spPr>
          <a:xfrm>
            <a:off x="1934818" y="3210819"/>
            <a:ext cx="2311917" cy="569716"/>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评估风险的影响</a:t>
            </a:r>
          </a:p>
        </p:txBody>
      </p:sp>
      <p:sp>
        <p:nvSpPr>
          <p:cNvPr id="9" name="矩形 8"/>
          <p:cNvSpPr/>
          <p:nvPr/>
        </p:nvSpPr>
        <p:spPr>
          <a:xfrm>
            <a:off x="6074132" y="3210819"/>
            <a:ext cx="3960985" cy="569716"/>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评估工具的成本和收益</a:t>
            </a:r>
          </a:p>
        </p:txBody>
      </p:sp>
      <p:sp>
        <p:nvSpPr>
          <p:cNvPr id="10" name="矩形 9"/>
          <p:cNvSpPr/>
          <p:nvPr/>
        </p:nvSpPr>
        <p:spPr>
          <a:xfrm>
            <a:off x="2681654" y="4397367"/>
            <a:ext cx="5029199" cy="569716"/>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形成风险缓解策略：</a:t>
            </a:r>
            <a:r>
              <a:rPr lang="zh-CN" altLang="en-US" i="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规避、转移、减轻、保留</a:t>
            </a:r>
          </a:p>
        </p:txBody>
      </p:sp>
      <p:sp>
        <p:nvSpPr>
          <p:cNvPr id="11" name="矩形 10"/>
          <p:cNvSpPr/>
          <p:nvPr/>
        </p:nvSpPr>
        <p:spPr>
          <a:xfrm>
            <a:off x="4246734" y="5324979"/>
            <a:ext cx="1827398" cy="569716"/>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评估效果</a:t>
            </a:r>
          </a:p>
        </p:txBody>
      </p:sp>
      <p:cxnSp>
        <p:nvCxnSpPr>
          <p:cNvPr id="15" name="直接连接符 14"/>
          <p:cNvCxnSpPr>
            <a:stCxn id="5" idx="1"/>
          </p:cNvCxnSpPr>
          <p:nvPr/>
        </p:nvCxnSpPr>
        <p:spPr>
          <a:xfrm flipH="1">
            <a:off x="3090775" y="1561528"/>
            <a:ext cx="1155959" cy="5290"/>
          </a:xfrm>
          <a:prstGeom prst="line">
            <a:avLst/>
          </a:prstGeom>
          <a:ln w="25400">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18" name="直接连接符 17"/>
          <p:cNvCxnSpPr/>
          <p:nvPr/>
        </p:nvCxnSpPr>
        <p:spPr>
          <a:xfrm flipH="1">
            <a:off x="6074133" y="1556238"/>
            <a:ext cx="1445348" cy="0"/>
          </a:xfrm>
          <a:prstGeom prst="line">
            <a:avLst/>
          </a:prstGeom>
          <a:ln w="25400">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22" name="直接箭头连接符 21"/>
          <p:cNvCxnSpPr/>
          <p:nvPr/>
        </p:nvCxnSpPr>
        <p:spPr>
          <a:xfrm flipH="1">
            <a:off x="3090774" y="1556238"/>
            <a:ext cx="1" cy="712667"/>
          </a:xfrm>
          <a:prstGeom prst="straightConnector1">
            <a:avLst/>
          </a:prstGeom>
          <a:ln w="2540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26" name="直接箭头连接符 25"/>
          <p:cNvCxnSpPr/>
          <p:nvPr/>
        </p:nvCxnSpPr>
        <p:spPr>
          <a:xfrm>
            <a:off x="7519481" y="1541936"/>
            <a:ext cx="0" cy="726969"/>
          </a:xfrm>
          <a:prstGeom prst="straightConnector1">
            <a:avLst/>
          </a:prstGeom>
          <a:ln w="2540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29" name="直接箭头连接符 28"/>
          <p:cNvCxnSpPr/>
          <p:nvPr/>
        </p:nvCxnSpPr>
        <p:spPr>
          <a:xfrm>
            <a:off x="7519482" y="2852923"/>
            <a:ext cx="0" cy="357896"/>
          </a:xfrm>
          <a:prstGeom prst="straightConnector1">
            <a:avLst/>
          </a:prstGeom>
          <a:ln w="2540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32" name="直接箭头连接符 31"/>
          <p:cNvCxnSpPr/>
          <p:nvPr/>
        </p:nvCxnSpPr>
        <p:spPr>
          <a:xfrm>
            <a:off x="3090776" y="2852923"/>
            <a:ext cx="0" cy="357896"/>
          </a:xfrm>
          <a:prstGeom prst="straightConnector1">
            <a:avLst/>
          </a:prstGeom>
          <a:ln w="2540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35" name="直接箭头连接符 34"/>
          <p:cNvCxnSpPr/>
          <p:nvPr/>
        </p:nvCxnSpPr>
        <p:spPr>
          <a:xfrm>
            <a:off x="5159525" y="4967083"/>
            <a:ext cx="0" cy="357896"/>
          </a:xfrm>
          <a:prstGeom prst="straightConnector1">
            <a:avLst/>
          </a:prstGeom>
          <a:ln w="2540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36" name="直接箭头连接符 35"/>
          <p:cNvCxnSpPr/>
          <p:nvPr/>
        </p:nvCxnSpPr>
        <p:spPr>
          <a:xfrm>
            <a:off x="5159525" y="4039471"/>
            <a:ext cx="0" cy="357896"/>
          </a:xfrm>
          <a:prstGeom prst="straightConnector1">
            <a:avLst/>
          </a:prstGeom>
          <a:ln w="2540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37" name="直接连接符 36"/>
          <p:cNvCxnSpPr/>
          <p:nvPr/>
        </p:nvCxnSpPr>
        <p:spPr>
          <a:xfrm flipH="1" flipV="1">
            <a:off x="3090774" y="4039471"/>
            <a:ext cx="4428708" cy="1"/>
          </a:xfrm>
          <a:prstGeom prst="line">
            <a:avLst/>
          </a:prstGeom>
          <a:ln w="25400">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43" name="直接连接符 42"/>
          <p:cNvCxnSpPr>
            <a:stCxn id="8" idx="2"/>
          </p:cNvCxnSpPr>
          <p:nvPr/>
        </p:nvCxnSpPr>
        <p:spPr>
          <a:xfrm flipH="1">
            <a:off x="3090774" y="3780535"/>
            <a:ext cx="3" cy="258936"/>
          </a:xfrm>
          <a:prstGeom prst="line">
            <a:avLst/>
          </a:prstGeom>
          <a:ln w="25400">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44" name="直接连接符 43"/>
          <p:cNvCxnSpPr/>
          <p:nvPr/>
        </p:nvCxnSpPr>
        <p:spPr>
          <a:xfrm flipH="1">
            <a:off x="7519478" y="3780535"/>
            <a:ext cx="3" cy="258936"/>
          </a:xfrm>
          <a:prstGeom prst="line">
            <a:avLst/>
          </a:prstGeom>
          <a:ln w="25400">
            <a:solidFill>
              <a:srgbClr val="FF000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37811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par>
                                <p:cTn id="35" presetID="16" presetClass="entr" presetSubtype="21"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par>
                                <p:cTn id="38" presetID="16" presetClass="entr" presetSubtype="21"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par>
                                <p:cTn id="41" presetID="16" presetClass="entr" presetSubtype="21"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arn(inVertical)">
                                      <p:cBhvr>
                                        <p:cTn id="43" dur="500"/>
                                        <p:tgtEl>
                                          <p:spTgt spid="32"/>
                                        </p:tgtEl>
                                      </p:cBhvr>
                                    </p:animEffect>
                                  </p:childTnLst>
                                </p:cTn>
                              </p:par>
                              <p:par>
                                <p:cTn id="44" presetID="16" presetClass="entr" presetSubtype="21"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500"/>
                                        <p:tgtEl>
                                          <p:spTgt spid="36"/>
                                        </p:tgtEl>
                                      </p:cBhvr>
                                    </p:animEffect>
                                  </p:childTnLst>
                                </p:cTn>
                              </p:par>
                              <p:par>
                                <p:cTn id="50" presetID="16" presetClass="entr" presetSubtype="21"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arn(inVertical)">
                                      <p:cBhvr>
                                        <p:cTn id="52" dur="500"/>
                                        <p:tgtEl>
                                          <p:spTgt spid="37"/>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barn(inVertical)">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风险管理基础</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风险类型</a:t>
            </a:r>
          </a:p>
        </p:txBody>
      </p:sp>
      <p:graphicFrame>
        <p:nvGraphicFramePr>
          <p:cNvPr id="4" name="图示 3">
            <a:extLst>
              <a:ext uri="{FF2B5EF4-FFF2-40B4-BE49-F238E27FC236}">
                <a16:creationId xmlns:a16="http://schemas.microsoft.com/office/drawing/2014/main" id="{6D05CC98-D554-4658-9DC2-90963A5A9767}"/>
              </a:ext>
            </a:extLst>
          </p:cNvPr>
          <p:cNvGraphicFramePr/>
          <p:nvPr>
            <p:extLst>
              <p:ext uri="{D42A27DB-BD31-4B8C-83A1-F6EECF244321}">
                <p14:modId xmlns:p14="http://schemas.microsoft.com/office/powerpoint/2010/main" val="1766799632"/>
              </p:ext>
            </p:extLst>
          </p:nvPr>
        </p:nvGraphicFramePr>
        <p:xfrm>
          <a:off x="2032000" y="999460"/>
          <a:ext cx="8128000" cy="5138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255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风险管理基础</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风险案例</a:t>
            </a:r>
          </a:p>
        </p:txBody>
      </p:sp>
      <p:sp>
        <p:nvSpPr>
          <p:cNvPr id="5" name="文本占位符 4">
            <a:extLst>
              <a:ext uri="{FF2B5EF4-FFF2-40B4-BE49-F238E27FC236}">
                <a16:creationId xmlns:a16="http://schemas.microsoft.com/office/drawing/2014/main" id="{7A203C34-D1B4-4BCF-A4F8-46051598320E}"/>
              </a:ext>
            </a:extLst>
          </p:cNvPr>
          <p:cNvSpPr>
            <a:spLocks noGrp="1"/>
          </p:cNvSpPr>
          <p:nvPr>
            <p:ph type="body" idx="10"/>
          </p:nvPr>
        </p:nvSpPr>
        <p:spPr>
          <a:xfrm>
            <a:off x="285747" y="1067304"/>
            <a:ext cx="11575459" cy="1046693"/>
          </a:xfrm>
        </p:spPr>
        <p:txBody>
          <a:bodyPr/>
          <a:lstStyle/>
          <a:p>
            <a:r>
              <a:rPr lang="zh-CN" altLang="en-US" b="1" dirty="0"/>
              <a:t>雷曼兄弟</a:t>
            </a:r>
            <a:endParaRPr lang="en-US" altLang="zh-CN" b="1" dirty="0"/>
          </a:p>
          <a:p>
            <a:r>
              <a:rPr lang="zh-CN" altLang="en-US" b="1" dirty="0"/>
              <a:t>影响：引发全球金融市场的恐慌</a:t>
            </a:r>
            <a:endParaRPr lang="en-US" altLang="zh-CN" b="1" dirty="0"/>
          </a:p>
        </p:txBody>
      </p:sp>
      <p:graphicFrame>
        <p:nvGraphicFramePr>
          <p:cNvPr id="3" name="图示 2">
            <a:extLst>
              <a:ext uri="{FF2B5EF4-FFF2-40B4-BE49-F238E27FC236}">
                <a16:creationId xmlns:a16="http://schemas.microsoft.com/office/drawing/2014/main" id="{EFAD9171-6C78-4DA9-B384-6028B7D545E3}"/>
              </a:ext>
            </a:extLst>
          </p:cNvPr>
          <p:cNvGraphicFramePr/>
          <p:nvPr>
            <p:extLst>
              <p:ext uri="{D42A27DB-BD31-4B8C-83A1-F6EECF244321}">
                <p14:modId xmlns:p14="http://schemas.microsoft.com/office/powerpoint/2010/main" val="1179158162"/>
              </p:ext>
            </p:extLst>
          </p:nvPr>
        </p:nvGraphicFramePr>
        <p:xfrm>
          <a:off x="2032000" y="4417434"/>
          <a:ext cx="8128000" cy="191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图示 3">
            <a:extLst>
              <a:ext uri="{FF2B5EF4-FFF2-40B4-BE49-F238E27FC236}">
                <a16:creationId xmlns:a16="http://schemas.microsoft.com/office/drawing/2014/main" id="{33618B67-5915-406C-9746-07BC42D8FC9A}"/>
              </a:ext>
            </a:extLst>
          </p:cNvPr>
          <p:cNvGraphicFramePr/>
          <p:nvPr>
            <p:extLst>
              <p:ext uri="{D42A27DB-BD31-4B8C-83A1-F6EECF244321}">
                <p14:modId xmlns:p14="http://schemas.microsoft.com/office/powerpoint/2010/main" val="862946352"/>
              </p:ext>
            </p:extLst>
          </p:nvPr>
        </p:nvGraphicFramePr>
        <p:xfrm>
          <a:off x="1691758" y="1775638"/>
          <a:ext cx="8128000" cy="27963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10516406"/>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2413</TotalTime>
  <Words>4144</Words>
  <Application>Microsoft Office PowerPoint</Application>
  <PresentationFormat>宽屏</PresentationFormat>
  <Paragraphs>418</Paragraphs>
  <Slides>45</Slides>
  <Notes>7</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45</vt:i4>
      </vt:variant>
    </vt:vector>
  </HeadingPairs>
  <TitlesOfParts>
    <vt:vector size="60" baseType="lpstr">
      <vt:lpstr>Microsoft YaHei Light</vt:lpstr>
      <vt:lpstr>等线</vt:lpstr>
      <vt:lpstr>等线 Light</vt:lpstr>
      <vt:lpstr>方正姚体</vt:lpstr>
      <vt:lpstr>黑体</vt:lpstr>
      <vt:lpstr>华文仿宋</vt:lpstr>
      <vt:lpstr>华文中宋</vt:lpstr>
      <vt:lpstr>宋体</vt:lpstr>
      <vt:lpstr>微软雅黑</vt:lpstr>
      <vt:lpstr>Arial</vt:lpstr>
      <vt:lpstr>Calibri</vt:lpstr>
      <vt:lpstr>Calibri Light</vt:lpstr>
      <vt:lpstr>Times New Roman</vt:lpstr>
      <vt:lpstr>Wingdings</vt:lpstr>
      <vt:lpstr>Office 主题​​</vt:lpstr>
      <vt:lpstr>期货公司风险管理简介</vt:lpstr>
      <vt:lpstr>PowerPoint 演示文稿</vt:lpstr>
      <vt:lpstr>风险管理基础</vt:lpstr>
      <vt:lpstr>风险管理基础</vt:lpstr>
      <vt:lpstr>风险管理基础——什么是风险？</vt:lpstr>
      <vt:lpstr>风险管理基础——什么是风险？</vt:lpstr>
      <vt:lpstr>风险管理基础——风险管理过程</vt:lpstr>
      <vt:lpstr>风险管理基础——风险类型</vt:lpstr>
      <vt:lpstr>风险管理基础——风险案例</vt:lpstr>
      <vt:lpstr>风险管理基础——风险案例</vt:lpstr>
      <vt:lpstr>期货公司风险管理</vt:lpstr>
      <vt:lpstr>期货公司风险管理</vt:lpstr>
      <vt:lpstr>期货公司风险管理——内部控制</vt:lpstr>
      <vt:lpstr>期货公司风险管理——内部控制</vt:lpstr>
      <vt:lpstr>期货公司风险管理——内部控制</vt:lpstr>
      <vt:lpstr>期货公司风险管理——合规风险</vt:lpstr>
      <vt:lpstr>期货公司风险管理——合规风险</vt:lpstr>
      <vt:lpstr>期货公司风险管理——合规风险</vt:lpstr>
      <vt:lpstr>期货公司风险管理——合规风险</vt:lpstr>
      <vt:lpstr>期货公司风险管理——合规风险</vt:lpstr>
      <vt:lpstr>期货公司风险管理——合规风险</vt:lpstr>
      <vt:lpstr>期货公司风险管理——合规风险</vt:lpstr>
      <vt:lpstr>期货公司风险管理——合规风险</vt:lpstr>
      <vt:lpstr>期货公司风险管理——合规风险</vt:lpstr>
      <vt:lpstr>期货公司风险管理——合规风险</vt:lpstr>
      <vt:lpstr>期货公司风险管理——合规风险</vt:lpstr>
      <vt:lpstr>期货公司风险管理——合规风险</vt:lpstr>
      <vt:lpstr>期货公司风险管理——合规风险</vt:lpstr>
      <vt:lpstr>期货公司风险管理——合规风险</vt:lpstr>
      <vt:lpstr>期货公司风险管理——合规风险</vt:lpstr>
      <vt:lpstr>期货公司风险管理——主要风险类型</vt:lpstr>
      <vt:lpstr>期货公司风险管理——重要工具</vt:lpstr>
      <vt:lpstr>期货公司风险管理——净资本监管</vt:lpstr>
      <vt:lpstr>期货公司风险管理——净资本监管</vt:lpstr>
      <vt:lpstr>期货公司风险管理——净资本监管</vt:lpstr>
      <vt:lpstr>期货公司风险管理——净资本监管</vt:lpstr>
      <vt:lpstr>期货公司风险管理——净资本监管</vt:lpstr>
      <vt:lpstr>期货公司风险管理——净资本监管</vt:lpstr>
      <vt:lpstr>期货公司风险管理——净资本监管</vt:lpstr>
      <vt:lpstr>期货公司风险管理——净资本监管</vt:lpstr>
      <vt:lpstr>期货公司风险管理——净资本监管</vt:lpstr>
      <vt:lpstr>期货公司风险管理——净资本监管</vt:lpstr>
      <vt:lpstr>期货公司风险管理</vt:lpstr>
      <vt:lpstr>期货公司风险管理</vt:lpstr>
      <vt:lpstr>敬请雅正 欢迎交流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请输入PPT标题</dc:title>
  <dc:creator>lyd</dc:creator>
  <cp:lastModifiedBy>Zhu Qiuya</cp:lastModifiedBy>
  <cp:revision>166</cp:revision>
  <dcterms:created xsi:type="dcterms:W3CDTF">2017-08-30T01:45:03Z</dcterms:created>
  <dcterms:modified xsi:type="dcterms:W3CDTF">2020-05-25T01:33:08Z</dcterms:modified>
</cp:coreProperties>
</file>