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1" r:id="rId2"/>
    <p:sldId id="257" r:id="rId3"/>
    <p:sldId id="262" r:id="rId4"/>
    <p:sldId id="264" r:id="rId5"/>
    <p:sldId id="293" r:id="rId6"/>
    <p:sldId id="294" r:id="rId7"/>
    <p:sldId id="295" r:id="rId8"/>
    <p:sldId id="296" r:id="rId9"/>
    <p:sldId id="297" r:id="rId10"/>
    <p:sldId id="300" r:id="rId11"/>
    <p:sldId id="301" r:id="rId12"/>
    <p:sldId id="302" r:id="rId13"/>
    <p:sldId id="303" r:id="rId14"/>
    <p:sldId id="299" r:id="rId15"/>
    <p:sldId id="304" r:id="rId16"/>
    <p:sldId id="265" r:id="rId17"/>
    <p:sldId id="305" r:id="rId18"/>
    <p:sldId id="308" r:id="rId19"/>
    <p:sldId id="309" r:id="rId20"/>
    <p:sldId id="310" r:id="rId21"/>
    <p:sldId id="311" r:id="rId22"/>
    <p:sldId id="312" r:id="rId23"/>
    <p:sldId id="307" r:id="rId24"/>
    <p:sldId id="313" r:id="rId25"/>
    <p:sldId id="315" r:id="rId26"/>
    <p:sldId id="316" r:id="rId27"/>
    <p:sldId id="317" r:id="rId28"/>
    <p:sldId id="318" r:id="rId29"/>
    <p:sldId id="319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0"/>
    <a:srgbClr val="B5C8CB"/>
    <a:srgbClr val="DFDBBE"/>
    <a:srgbClr val="2B9390"/>
    <a:srgbClr val="F08406"/>
    <a:srgbClr val="5D9865"/>
    <a:srgbClr val="92AFB3"/>
    <a:srgbClr val="97B59C"/>
    <a:srgbClr val="222D47"/>
    <a:srgbClr val="416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9" autoAdjust="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15A0B-FE61-4BF0-92C8-A41F0C311961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F015C-5D49-4239-B79F-1C08DC9A4D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42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96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4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27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264489"/>
            <a:ext cx="10515600" cy="581115"/>
          </a:xfrm>
          <a:prstGeom prst="rect">
            <a:avLst/>
          </a:prstGeom>
        </p:spPr>
        <p:txBody>
          <a:bodyPr anchor="b"/>
          <a:lstStyle>
            <a:lvl1pPr algn="ctr">
              <a:defRPr sz="38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39986"/>
            <a:ext cx="10515600" cy="4440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831851" y="5058437"/>
            <a:ext cx="10515600" cy="87234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085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99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15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45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45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96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69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91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71E9-F69F-4631-88E5-E0DA2663AA84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343E-C997-42F6-9F80-7CF987965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0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228973" y="0"/>
            <a:ext cx="448677" cy="457200"/>
            <a:chOff x="10943223" y="0"/>
            <a:chExt cx="448677" cy="457200"/>
          </a:xfrm>
        </p:grpSpPr>
        <p:sp>
          <p:nvSpPr>
            <p:cNvPr id="8" name="矩形 7"/>
            <p:cNvSpPr/>
            <p:nvPr/>
          </p:nvSpPr>
          <p:spPr>
            <a:xfrm>
              <a:off x="10943223" y="0"/>
              <a:ext cx="448677" cy="457200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624" y="67515"/>
              <a:ext cx="317874" cy="32217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>
            <a:off x="0" y="6781800"/>
            <a:ext cx="12191999" cy="76199"/>
            <a:chOff x="1" y="6791324"/>
            <a:chExt cx="11287124" cy="66675"/>
          </a:xfrm>
        </p:grpSpPr>
        <p:sp>
          <p:nvSpPr>
            <p:cNvPr id="11" name="矩形 10"/>
            <p:cNvSpPr/>
            <p:nvPr/>
          </p:nvSpPr>
          <p:spPr>
            <a:xfrm>
              <a:off x="2095501" y="6791324"/>
              <a:ext cx="2343149" cy="66675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515100" y="6791324"/>
              <a:ext cx="2428875" cy="66675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" y="6791324"/>
              <a:ext cx="2095500" cy="66675"/>
            </a:xfrm>
            <a:prstGeom prst="rect">
              <a:avLst/>
            </a:prstGeom>
            <a:solidFill>
              <a:srgbClr val="F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9601" y="6791324"/>
              <a:ext cx="2095500" cy="66675"/>
            </a:xfrm>
            <a:prstGeom prst="rect">
              <a:avLst/>
            </a:prstGeom>
            <a:solidFill>
              <a:srgbClr val="FF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943976" y="6791324"/>
              <a:ext cx="2343149" cy="66675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02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7476" y="2497898"/>
            <a:ext cx="5411586" cy="736954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期货市场概况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4576807" y="3234851"/>
            <a:ext cx="5644342" cy="858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崔景士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2020.05.19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6289" y="6035041"/>
            <a:ext cx="2768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www.sdfutures.com.cn</a:t>
            </a:r>
            <a:endParaRPr lang="zh-C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773602" y="3117852"/>
            <a:ext cx="3888322" cy="3840963"/>
          </a:xfrm>
          <a:prstGeom prst="line">
            <a:avLst/>
          </a:prstGeom>
          <a:ln w="2540">
            <a:solidFill>
              <a:srgbClr val="D76739">
                <a:alpha val="7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0" idx="3"/>
          </p:cNvCxnSpPr>
          <p:nvPr/>
        </p:nvCxnSpPr>
        <p:spPr>
          <a:xfrm flipH="1">
            <a:off x="10221149" y="1815598"/>
            <a:ext cx="1970851" cy="1848595"/>
          </a:xfrm>
          <a:prstGeom prst="line">
            <a:avLst/>
          </a:prstGeom>
          <a:ln w="2540">
            <a:solidFill>
              <a:srgbClr val="D76739">
                <a:alpha val="7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48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现代期货市场起源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1315" y="1302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8" name="椭圆 12"/>
          <p:cNvSpPr>
            <a:spLocks noChangeArrowheads="1"/>
          </p:cNvSpPr>
          <p:nvPr/>
        </p:nvSpPr>
        <p:spPr bwMode="auto">
          <a:xfrm>
            <a:off x="730221" y="1292469"/>
            <a:ext cx="647700" cy="649288"/>
          </a:xfrm>
          <a:prstGeom prst="ellipse">
            <a:avLst/>
          </a:prstGeom>
          <a:noFill/>
          <a:ln w="12700">
            <a:solidFill>
              <a:srgbClr val="32AC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62898" y="1348994"/>
            <a:ext cx="2338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民以食为天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662898" y="1715706"/>
            <a:ext cx="40798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美国玉米主产区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贡献全球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产量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美国大豆主产区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贡献全球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产量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4139" y="2930366"/>
            <a:ext cx="10030196" cy="3923324"/>
            <a:chOff x="6848776" y="72923"/>
            <a:chExt cx="5146244" cy="2144522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776" y="72923"/>
              <a:ext cx="2610126" cy="2141817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26" y="77984"/>
              <a:ext cx="2526894" cy="2139461"/>
            </a:xfrm>
            <a:prstGeom prst="rect">
              <a:avLst/>
            </a:prstGeom>
          </p:spPr>
        </p:pic>
      </p:grpSp>
      <p:grpSp>
        <p:nvGrpSpPr>
          <p:cNvPr id="28" name="그룹 9"/>
          <p:cNvGrpSpPr/>
          <p:nvPr/>
        </p:nvGrpSpPr>
        <p:grpSpPr>
          <a:xfrm>
            <a:off x="10676452" y="2808530"/>
            <a:ext cx="1349662" cy="3935901"/>
            <a:chOff x="3382963" y="2613025"/>
            <a:chExt cx="890588" cy="2597150"/>
          </a:xfrm>
        </p:grpSpPr>
        <p:sp>
          <p:nvSpPr>
            <p:cNvPr id="29" name="Freeform 337"/>
            <p:cNvSpPr>
              <a:spLocks noEditPoints="1"/>
            </p:cNvSpPr>
            <p:nvPr/>
          </p:nvSpPr>
          <p:spPr bwMode="auto">
            <a:xfrm>
              <a:off x="3673476" y="4991100"/>
              <a:ext cx="169863" cy="219075"/>
            </a:xfrm>
            <a:custGeom>
              <a:avLst/>
              <a:gdLst>
                <a:gd name="T0" fmla="*/ 87 w 323"/>
                <a:gd name="T1" fmla="*/ 47 h 414"/>
                <a:gd name="T2" fmla="*/ 61 w 323"/>
                <a:gd name="T3" fmla="*/ 79 h 414"/>
                <a:gd name="T4" fmla="*/ 39 w 323"/>
                <a:gd name="T5" fmla="*/ 113 h 414"/>
                <a:gd name="T6" fmla="*/ 19 w 323"/>
                <a:gd name="T7" fmla="*/ 147 h 414"/>
                <a:gd name="T8" fmla="*/ 4 w 323"/>
                <a:gd name="T9" fmla="*/ 183 h 414"/>
                <a:gd name="T10" fmla="*/ 1 w 323"/>
                <a:gd name="T11" fmla="*/ 206 h 414"/>
                <a:gd name="T12" fmla="*/ 0 w 323"/>
                <a:gd name="T13" fmla="*/ 253 h 414"/>
                <a:gd name="T14" fmla="*/ 7 w 323"/>
                <a:gd name="T15" fmla="*/ 322 h 414"/>
                <a:gd name="T16" fmla="*/ 14 w 323"/>
                <a:gd name="T17" fmla="*/ 368 h 414"/>
                <a:gd name="T18" fmla="*/ 29 w 323"/>
                <a:gd name="T19" fmla="*/ 390 h 414"/>
                <a:gd name="T20" fmla="*/ 46 w 323"/>
                <a:gd name="T21" fmla="*/ 404 h 414"/>
                <a:gd name="T22" fmla="*/ 65 w 323"/>
                <a:gd name="T23" fmla="*/ 411 h 414"/>
                <a:gd name="T24" fmla="*/ 87 w 323"/>
                <a:gd name="T25" fmla="*/ 414 h 414"/>
                <a:gd name="T26" fmla="*/ 109 w 323"/>
                <a:gd name="T27" fmla="*/ 412 h 414"/>
                <a:gd name="T28" fmla="*/ 159 w 323"/>
                <a:gd name="T29" fmla="*/ 397 h 414"/>
                <a:gd name="T30" fmla="*/ 184 w 323"/>
                <a:gd name="T31" fmla="*/ 384 h 414"/>
                <a:gd name="T32" fmla="*/ 218 w 323"/>
                <a:gd name="T33" fmla="*/ 355 h 414"/>
                <a:gd name="T34" fmla="*/ 240 w 323"/>
                <a:gd name="T35" fmla="*/ 326 h 414"/>
                <a:gd name="T36" fmla="*/ 254 w 323"/>
                <a:gd name="T37" fmla="*/ 297 h 414"/>
                <a:gd name="T38" fmla="*/ 263 w 323"/>
                <a:gd name="T39" fmla="*/ 268 h 414"/>
                <a:gd name="T40" fmla="*/ 263 w 323"/>
                <a:gd name="T41" fmla="*/ 228 h 414"/>
                <a:gd name="T42" fmla="*/ 261 w 323"/>
                <a:gd name="T43" fmla="*/ 211 h 414"/>
                <a:gd name="T44" fmla="*/ 254 w 323"/>
                <a:gd name="T45" fmla="*/ 197 h 414"/>
                <a:gd name="T46" fmla="*/ 263 w 323"/>
                <a:gd name="T47" fmla="*/ 196 h 414"/>
                <a:gd name="T48" fmla="*/ 281 w 323"/>
                <a:gd name="T49" fmla="*/ 190 h 414"/>
                <a:gd name="T50" fmla="*/ 299 w 323"/>
                <a:gd name="T51" fmla="*/ 178 h 414"/>
                <a:gd name="T52" fmla="*/ 315 w 323"/>
                <a:gd name="T53" fmla="*/ 158 h 414"/>
                <a:gd name="T54" fmla="*/ 323 w 323"/>
                <a:gd name="T55" fmla="*/ 147 h 414"/>
                <a:gd name="T56" fmla="*/ 317 w 323"/>
                <a:gd name="T57" fmla="*/ 74 h 414"/>
                <a:gd name="T58" fmla="*/ 306 w 323"/>
                <a:gd name="T59" fmla="*/ 0 h 414"/>
                <a:gd name="T60" fmla="*/ 87 w 323"/>
                <a:gd name="T61" fmla="*/ 47 h 414"/>
                <a:gd name="T62" fmla="*/ 87 w 323"/>
                <a:gd name="T63" fmla="*/ 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414">
                  <a:moveTo>
                    <a:pt x="87" y="47"/>
                  </a:moveTo>
                  <a:lnTo>
                    <a:pt x="87" y="47"/>
                  </a:lnTo>
                  <a:lnTo>
                    <a:pt x="73" y="64"/>
                  </a:lnTo>
                  <a:lnTo>
                    <a:pt x="61" y="79"/>
                  </a:lnTo>
                  <a:lnTo>
                    <a:pt x="50" y="96"/>
                  </a:lnTo>
                  <a:lnTo>
                    <a:pt x="39" y="113"/>
                  </a:lnTo>
                  <a:lnTo>
                    <a:pt x="28" y="131"/>
                  </a:lnTo>
                  <a:lnTo>
                    <a:pt x="19" y="147"/>
                  </a:lnTo>
                  <a:lnTo>
                    <a:pt x="11" y="165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206"/>
                  </a:lnTo>
                  <a:lnTo>
                    <a:pt x="0" y="229"/>
                  </a:lnTo>
                  <a:lnTo>
                    <a:pt x="0" y="253"/>
                  </a:lnTo>
                  <a:lnTo>
                    <a:pt x="1" y="275"/>
                  </a:lnTo>
                  <a:lnTo>
                    <a:pt x="7" y="322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21" y="380"/>
                  </a:lnTo>
                  <a:lnTo>
                    <a:pt x="29" y="390"/>
                  </a:lnTo>
                  <a:lnTo>
                    <a:pt x="37" y="397"/>
                  </a:lnTo>
                  <a:lnTo>
                    <a:pt x="46" y="404"/>
                  </a:lnTo>
                  <a:lnTo>
                    <a:pt x="55" y="408"/>
                  </a:lnTo>
                  <a:lnTo>
                    <a:pt x="65" y="411"/>
                  </a:lnTo>
                  <a:lnTo>
                    <a:pt x="76" y="414"/>
                  </a:lnTo>
                  <a:lnTo>
                    <a:pt x="87" y="414"/>
                  </a:lnTo>
                  <a:lnTo>
                    <a:pt x="98" y="414"/>
                  </a:lnTo>
                  <a:lnTo>
                    <a:pt x="109" y="412"/>
                  </a:lnTo>
                  <a:lnTo>
                    <a:pt x="133" y="405"/>
                  </a:lnTo>
                  <a:lnTo>
                    <a:pt x="159" y="397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2" y="371"/>
                  </a:lnTo>
                  <a:lnTo>
                    <a:pt x="218" y="355"/>
                  </a:lnTo>
                  <a:lnTo>
                    <a:pt x="230" y="341"/>
                  </a:lnTo>
                  <a:lnTo>
                    <a:pt x="240" y="326"/>
                  </a:lnTo>
                  <a:lnTo>
                    <a:pt x="247" y="312"/>
                  </a:lnTo>
                  <a:lnTo>
                    <a:pt x="254" y="297"/>
                  </a:lnTo>
                  <a:lnTo>
                    <a:pt x="263" y="268"/>
                  </a:lnTo>
                  <a:lnTo>
                    <a:pt x="263" y="268"/>
                  </a:lnTo>
                  <a:lnTo>
                    <a:pt x="265" y="247"/>
                  </a:lnTo>
                  <a:lnTo>
                    <a:pt x="263" y="228"/>
                  </a:lnTo>
                  <a:lnTo>
                    <a:pt x="262" y="219"/>
                  </a:lnTo>
                  <a:lnTo>
                    <a:pt x="261" y="211"/>
                  </a:lnTo>
                  <a:lnTo>
                    <a:pt x="258" y="204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63" y="196"/>
                  </a:lnTo>
                  <a:lnTo>
                    <a:pt x="273" y="193"/>
                  </a:lnTo>
                  <a:lnTo>
                    <a:pt x="281" y="190"/>
                  </a:lnTo>
                  <a:lnTo>
                    <a:pt x="291" y="185"/>
                  </a:lnTo>
                  <a:lnTo>
                    <a:pt x="299" y="178"/>
                  </a:lnTo>
                  <a:lnTo>
                    <a:pt x="308" y="168"/>
                  </a:lnTo>
                  <a:lnTo>
                    <a:pt x="315" y="158"/>
                  </a:lnTo>
                  <a:lnTo>
                    <a:pt x="323" y="147"/>
                  </a:lnTo>
                  <a:lnTo>
                    <a:pt x="323" y="147"/>
                  </a:lnTo>
                  <a:lnTo>
                    <a:pt x="320" y="110"/>
                  </a:lnTo>
                  <a:lnTo>
                    <a:pt x="317" y="74"/>
                  </a:lnTo>
                  <a:lnTo>
                    <a:pt x="313" y="38"/>
                  </a:lnTo>
                  <a:lnTo>
                    <a:pt x="306" y="0"/>
                  </a:lnTo>
                  <a:lnTo>
                    <a:pt x="87" y="47"/>
                  </a:lnTo>
                  <a:lnTo>
                    <a:pt x="87" y="47"/>
                  </a:lnTo>
                  <a:close/>
                  <a:moveTo>
                    <a:pt x="87" y="47"/>
                  </a:moveTo>
                  <a:lnTo>
                    <a:pt x="8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0" name="Freeform 338"/>
            <p:cNvSpPr>
              <a:spLocks/>
            </p:cNvSpPr>
            <p:nvPr/>
          </p:nvSpPr>
          <p:spPr bwMode="auto">
            <a:xfrm>
              <a:off x="3673476" y="4991100"/>
              <a:ext cx="169863" cy="219075"/>
            </a:xfrm>
            <a:custGeom>
              <a:avLst/>
              <a:gdLst>
                <a:gd name="T0" fmla="*/ 87 w 323"/>
                <a:gd name="T1" fmla="*/ 47 h 414"/>
                <a:gd name="T2" fmla="*/ 87 w 323"/>
                <a:gd name="T3" fmla="*/ 47 h 414"/>
                <a:gd name="T4" fmla="*/ 73 w 323"/>
                <a:gd name="T5" fmla="*/ 64 h 414"/>
                <a:gd name="T6" fmla="*/ 61 w 323"/>
                <a:gd name="T7" fmla="*/ 79 h 414"/>
                <a:gd name="T8" fmla="*/ 50 w 323"/>
                <a:gd name="T9" fmla="*/ 96 h 414"/>
                <a:gd name="T10" fmla="*/ 39 w 323"/>
                <a:gd name="T11" fmla="*/ 113 h 414"/>
                <a:gd name="T12" fmla="*/ 28 w 323"/>
                <a:gd name="T13" fmla="*/ 131 h 414"/>
                <a:gd name="T14" fmla="*/ 19 w 323"/>
                <a:gd name="T15" fmla="*/ 147 h 414"/>
                <a:gd name="T16" fmla="*/ 11 w 323"/>
                <a:gd name="T17" fmla="*/ 165 h 414"/>
                <a:gd name="T18" fmla="*/ 4 w 323"/>
                <a:gd name="T19" fmla="*/ 183 h 414"/>
                <a:gd name="T20" fmla="*/ 4 w 323"/>
                <a:gd name="T21" fmla="*/ 183 h 414"/>
                <a:gd name="T22" fmla="*/ 1 w 323"/>
                <a:gd name="T23" fmla="*/ 206 h 414"/>
                <a:gd name="T24" fmla="*/ 0 w 323"/>
                <a:gd name="T25" fmla="*/ 229 h 414"/>
                <a:gd name="T26" fmla="*/ 0 w 323"/>
                <a:gd name="T27" fmla="*/ 253 h 414"/>
                <a:gd name="T28" fmla="*/ 1 w 323"/>
                <a:gd name="T29" fmla="*/ 275 h 414"/>
                <a:gd name="T30" fmla="*/ 7 w 323"/>
                <a:gd name="T31" fmla="*/ 322 h 414"/>
                <a:gd name="T32" fmla="*/ 14 w 323"/>
                <a:gd name="T33" fmla="*/ 368 h 414"/>
                <a:gd name="T34" fmla="*/ 14 w 323"/>
                <a:gd name="T35" fmla="*/ 368 h 414"/>
                <a:gd name="T36" fmla="*/ 21 w 323"/>
                <a:gd name="T37" fmla="*/ 380 h 414"/>
                <a:gd name="T38" fmla="*/ 29 w 323"/>
                <a:gd name="T39" fmla="*/ 390 h 414"/>
                <a:gd name="T40" fmla="*/ 37 w 323"/>
                <a:gd name="T41" fmla="*/ 397 h 414"/>
                <a:gd name="T42" fmla="*/ 46 w 323"/>
                <a:gd name="T43" fmla="*/ 404 h 414"/>
                <a:gd name="T44" fmla="*/ 55 w 323"/>
                <a:gd name="T45" fmla="*/ 408 h 414"/>
                <a:gd name="T46" fmla="*/ 65 w 323"/>
                <a:gd name="T47" fmla="*/ 411 h 414"/>
                <a:gd name="T48" fmla="*/ 76 w 323"/>
                <a:gd name="T49" fmla="*/ 414 h 414"/>
                <a:gd name="T50" fmla="*/ 87 w 323"/>
                <a:gd name="T51" fmla="*/ 414 h 414"/>
                <a:gd name="T52" fmla="*/ 98 w 323"/>
                <a:gd name="T53" fmla="*/ 414 h 414"/>
                <a:gd name="T54" fmla="*/ 109 w 323"/>
                <a:gd name="T55" fmla="*/ 412 h 414"/>
                <a:gd name="T56" fmla="*/ 133 w 323"/>
                <a:gd name="T57" fmla="*/ 405 h 414"/>
                <a:gd name="T58" fmla="*/ 159 w 323"/>
                <a:gd name="T59" fmla="*/ 397 h 414"/>
                <a:gd name="T60" fmla="*/ 184 w 323"/>
                <a:gd name="T61" fmla="*/ 384 h 414"/>
                <a:gd name="T62" fmla="*/ 184 w 323"/>
                <a:gd name="T63" fmla="*/ 384 h 414"/>
                <a:gd name="T64" fmla="*/ 202 w 323"/>
                <a:gd name="T65" fmla="*/ 371 h 414"/>
                <a:gd name="T66" fmla="*/ 218 w 323"/>
                <a:gd name="T67" fmla="*/ 355 h 414"/>
                <a:gd name="T68" fmla="*/ 230 w 323"/>
                <a:gd name="T69" fmla="*/ 341 h 414"/>
                <a:gd name="T70" fmla="*/ 240 w 323"/>
                <a:gd name="T71" fmla="*/ 326 h 414"/>
                <a:gd name="T72" fmla="*/ 247 w 323"/>
                <a:gd name="T73" fmla="*/ 312 h 414"/>
                <a:gd name="T74" fmla="*/ 254 w 323"/>
                <a:gd name="T75" fmla="*/ 297 h 414"/>
                <a:gd name="T76" fmla="*/ 263 w 323"/>
                <a:gd name="T77" fmla="*/ 268 h 414"/>
                <a:gd name="T78" fmla="*/ 263 w 323"/>
                <a:gd name="T79" fmla="*/ 268 h 414"/>
                <a:gd name="T80" fmla="*/ 265 w 323"/>
                <a:gd name="T81" fmla="*/ 247 h 414"/>
                <a:gd name="T82" fmla="*/ 263 w 323"/>
                <a:gd name="T83" fmla="*/ 228 h 414"/>
                <a:gd name="T84" fmla="*/ 262 w 323"/>
                <a:gd name="T85" fmla="*/ 219 h 414"/>
                <a:gd name="T86" fmla="*/ 261 w 323"/>
                <a:gd name="T87" fmla="*/ 211 h 414"/>
                <a:gd name="T88" fmla="*/ 258 w 323"/>
                <a:gd name="T89" fmla="*/ 204 h 414"/>
                <a:gd name="T90" fmla="*/ 254 w 323"/>
                <a:gd name="T91" fmla="*/ 197 h 414"/>
                <a:gd name="T92" fmla="*/ 254 w 323"/>
                <a:gd name="T93" fmla="*/ 197 h 414"/>
                <a:gd name="T94" fmla="*/ 263 w 323"/>
                <a:gd name="T95" fmla="*/ 196 h 414"/>
                <a:gd name="T96" fmla="*/ 273 w 323"/>
                <a:gd name="T97" fmla="*/ 193 h 414"/>
                <a:gd name="T98" fmla="*/ 281 w 323"/>
                <a:gd name="T99" fmla="*/ 190 h 414"/>
                <a:gd name="T100" fmla="*/ 291 w 323"/>
                <a:gd name="T101" fmla="*/ 185 h 414"/>
                <a:gd name="T102" fmla="*/ 299 w 323"/>
                <a:gd name="T103" fmla="*/ 178 h 414"/>
                <a:gd name="T104" fmla="*/ 308 w 323"/>
                <a:gd name="T105" fmla="*/ 168 h 414"/>
                <a:gd name="T106" fmla="*/ 315 w 323"/>
                <a:gd name="T107" fmla="*/ 158 h 414"/>
                <a:gd name="T108" fmla="*/ 323 w 323"/>
                <a:gd name="T109" fmla="*/ 147 h 414"/>
                <a:gd name="T110" fmla="*/ 323 w 323"/>
                <a:gd name="T111" fmla="*/ 147 h 414"/>
                <a:gd name="T112" fmla="*/ 320 w 323"/>
                <a:gd name="T113" fmla="*/ 110 h 414"/>
                <a:gd name="T114" fmla="*/ 317 w 323"/>
                <a:gd name="T115" fmla="*/ 74 h 414"/>
                <a:gd name="T116" fmla="*/ 313 w 323"/>
                <a:gd name="T117" fmla="*/ 38 h 414"/>
                <a:gd name="T118" fmla="*/ 306 w 323"/>
                <a:gd name="T119" fmla="*/ 0 h 414"/>
                <a:gd name="T120" fmla="*/ 87 w 323"/>
                <a:gd name="T121" fmla="*/ 47 h 414"/>
                <a:gd name="T122" fmla="*/ 87 w 323"/>
                <a:gd name="T123" fmla="*/ 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" h="414">
                  <a:moveTo>
                    <a:pt x="87" y="47"/>
                  </a:moveTo>
                  <a:lnTo>
                    <a:pt x="87" y="47"/>
                  </a:lnTo>
                  <a:lnTo>
                    <a:pt x="73" y="64"/>
                  </a:lnTo>
                  <a:lnTo>
                    <a:pt x="61" y="79"/>
                  </a:lnTo>
                  <a:lnTo>
                    <a:pt x="50" y="96"/>
                  </a:lnTo>
                  <a:lnTo>
                    <a:pt x="39" y="113"/>
                  </a:lnTo>
                  <a:lnTo>
                    <a:pt x="28" y="131"/>
                  </a:lnTo>
                  <a:lnTo>
                    <a:pt x="19" y="147"/>
                  </a:lnTo>
                  <a:lnTo>
                    <a:pt x="11" y="165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206"/>
                  </a:lnTo>
                  <a:lnTo>
                    <a:pt x="0" y="229"/>
                  </a:lnTo>
                  <a:lnTo>
                    <a:pt x="0" y="253"/>
                  </a:lnTo>
                  <a:lnTo>
                    <a:pt x="1" y="275"/>
                  </a:lnTo>
                  <a:lnTo>
                    <a:pt x="7" y="322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21" y="380"/>
                  </a:lnTo>
                  <a:lnTo>
                    <a:pt x="29" y="390"/>
                  </a:lnTo>
                  <a:lnTo>
                    <a:pt x="37" y="397"/>
                  </a:lnTo>
                  <a:lnTo>
                    <a:pt x="46" y="404"/>
                  </a:lnTo>
                  <a:lnTo>
                    <a:pt x="55" y="408"/>
                  </a:lnTo>
                  <a:lnTo>
                    <a:pt x="65" y="411"/>
                  </a:lnTo>
                  <a:lnTo>
                    <a:pt x="76" y="414"/>
                  </a:lnTo>
                  <a:lnTo>
                    <a:pt x="87" y="414"/>
                  </a:lnTo>
                  <a:lnTo>
                    <a:pt x="98" y="414"/>
                  </a:lnTo>
                  <a:lnTo>
                    <a:pt x="109" y="412"/>
                  </a:lnTo>
                  <a:lnTo>
                    <a:pt x="133" y="405"/>
                  </a:lnTo>
                  <a:lnTo>
                    <a:pt x="159" y="397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2" y="371"/>
                  </a:lnTo>
                  <a:lnTo>
                    <a:pt x="218" y="355"/>
                  </a:lnTo>
                  <a:lnTo>
                    <a:pt x="230" y="341"/>
                  </a:lnTo>
                  <a:lnTo>
                    <a:pt x="240" y="326"/>
                  </a:lnTo>
                  <a:lnTo>
                    <a:pt x="247" y="312"/>
                  </a:lnTo>
                  <a:lnTo>
                    <a:pt x="254" y="297"/>
                  </a:lnTo>
                  <a:lnTo>
                    <a:pt x="263" y="268"/>
                  </a:lnTo>
                  <a:lnTo>
                    <a:pt x="263" y="268"/>
                  </a:lnTo>
                  <a:lnTo>
                    <a:pt x="265" y="247"/>
                  </a:lnTo>
                  <a:lnTo>
                    <a:pt x="263" y="228"/>
                  </a:lnTo>
                  <a:lnTo>
                    <a:pt x="262" y="219"/>
                  </a:lnTo>
                  <a:lnTo>
                    <a:pt x="261" y="211"/>
                  </a:lnTo>
                  <a:lnTo>
                    <a:pt x="258" y="204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63" y="196"/>
                  </a:lnTo>
                  <a:lnTo>
                    <a:pt x="273" y="193"/>
                  </a:lnTo>
                  <a:lnTo>
                    <a:pt x="281" y="190"/>
                  </a:lnTo>
                  <a:lnTo>
                    <a:pt x="291" y="185"/>
                  </a:lnTo>
                  <a:lnTo>
                    <a:pt x="299" y="178"/>
                  </a:lnTo>
                  <a:lnTo>
                    <a:pt x="308" y="168"/>
                  </a:lnTo>
                  <a:lnTo>
                    <a:pt x="315" y="158"/>
                  </a:lnTo>
                  <a:lnTo>
                    <a:pt x="323" y="147"/>
                  </a:lnTo>
                  <a:lnTo>
                    <a:pt x="323" y="147"/>
                  </a:lnTo>
                  <a:lnTo>
                    <a:pt x="320" y="110"/>
                  </a:lnTo>
                  <a:lnTo>
                    <a:pt x="317" y="74"/>
                  </a:lnTo>
                  <a:lnTo>
                    <a:pt x="313" y="38"/>
                  </a:lnTo>
                  <a:lnTo>
                    <a:pt x="306" y="0"/>
                  </a:lnTo>
                  <a:lnTo>
                    <a:pt x="87" y="47"/>
                  </a:lnTo>
                  <a:lnTo>
                    <a:pt x="87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1" name="Line 339"/>
            <p:cNvSpPr>
              <a:spLocks noChangeShapeType="1"/>
            </p:cNvSpPr>
            <p:nvPr/>
          </p:nvSpPr>
          <p:spPr bwMode="auto">
            <a:xfrm>
              <a:off x="3719513" y="50149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2" name="Freeform 340"/>
            <p:cNvSpPr>
              <a:spLocks/>
            </p:cNvSpPr>
            <p:nvPr/>
          </p:nvSpPr>
          <p:spPr bwMode="auto">
            <a:xfrm>
              <a:off x="3673476" y="4991100"/>
              <a:ext cx="169863" cy="219075"/>
            </a:xfrm>
            <a:custGeom>
              <a:avLst/>
              <a:gdLst>
                <a:gd name="T0" fmla="*/ 87 w 323"/>
                <a:gd name="T1" fmla="*/ 47 h 414"/>
                <a:gd name="T2" fmla="*/ 87 w 323"/>
                <a:gd name="T3" fmla="*/ 47 h 414"/>
                <a:gd name="T4" fmla="*/ 73 w 323"/>
                <a:gd name="T5" fmla="*/ 64 h 414"/>
                <a:gd name="T6" fmla="*/ 61 w 323"/>
                <a:gd name="T7" fmla="*/ 79 h 414"/>
                <a:gd name="T8" fmla="*/ 50 w 323"/>
                <a:gd name="T9" fmla="*/ 96 h 414"/>
                <a:gd name="T10" fmla="*/ 39 w 323"/>
                <a:gd name="T11" fmla="*/ 113 h 414"/>
                <a:gd name="T12" fmla="*/ 28 w 323"/>
                <a:gd name="T13" fmla="*/ 131 h 414"/>
                <a:gd name="T14" fmla="*/ 19 w 323"/>
                <a:gd name="T15" fmla="*/ 147 h 414"/>
                <a:gd name="T16" fmla="*/ 11 w 323"/>
                <a:gd name="T17" fmla="*/ 165 h 414"/>
                <a:gd name="T18" fmla="*/ 4 w 323"/>
                <a:gd name="T19" fmla="*/ 183 h 414"/>
                <a:gd name="T20" fmla="*/ 4 w 323"/>
                <a:gd name="T21" fmla="*/ 183 h 414"/>
                <a:gd name="T22" fmla="*/ 1 w 323"/>
                <a:gd name="T23" fmla="*/ 206 h 414"/>
                <a:gd name="T24" fmla="*/ 0 w 323"/>
                <a:gd name="T25" fmla="*/ 229 h 414"/>
                <a:gd name="T26" fmla="*/ 0 w 323"/>
                <a:gd name="T27" fmla="*/ 253 h 414"/>
                <a:gd name="T28" fmla="*/ 1 w 323"/>
                <a:gd name="T29" fmla="*/ 275 h 414"/>
                <a:gd name="T30" fmla="*/ 7 w 323"/>
                <a:gd name="T31" fmla="*/ 322 h 414"/>
                <a:gd name="T32" fmla="*/ 14 w 323"/>
                <a:gd name="T33" fmla="*/ 368 h 414"/>
                <a:gd name="T34" fmla="*/ 14 w 323"/>
                <a:gd name="T35" fmla="*/ 368 h 414"/>
                <a:gd name="T36" fmla="*/ 21 w 323"/>
                <a:gd name="T37" fmla="*/ 380 h 414"/>
                <a:gd name="T38" fmla="*/ 29 w 323"/>
                <a:gd name="T39" fmla="*/ 390 h 414"/>
                <a:gd name="T40" fmla="*/ 37 w 323"/>
                <a:gd name="T41" fmla="*/ 397 h 414"/>
                <a:gd name="T42" fmla="*/ 46 w 323"/>
                <a:gd name="T43" fmla="*/ 404 h 414"/>
                <a:gd name="T44" fmla="*/ 55 w 323"/>
                <a:gd name="T45" fmla="*/ 408 h 414"/>
                <a:gd name="T46" fmla="*/ 65 w 323"/>
                <a:gd name="T47" fmla="*/ 411 h 414"/>
                <a:gd name="T48" fmla="*/ 76 w 323"/>
                <a:gd name="T49" fmla="*/ 414 h 414"/>
                <a:gd name="T50" fmla="*/ 87 w 323"/>
                <a:gd name="T51" fmla="*/ 414 h 414"/>
                <a:gd name="T52" fmla="*/ 98 w 323"/>
                <a:gd name="T53" fmla="*/ 414 h 414"/>
                <a:gd name="T54" fmla="*/ 109 w 323"/>
                <a:gd name="T55" fmla="*/ 412 h 414"/>
                <a:gd name="T56" fmla="*/ 133 w 323"/>
                <a:gd name="T57" fmla="*/ 405 h 414"/>
                <a:gd name="T58" fmla="*/ 159 w 323"/>
                <a:gd name="T59" fmla="*/ 397 h 414"/>
                <a:gd name="T60" fmla="*/ 184 w 323"/>
                <a:gd name="T61" fmla="*/ 384 h 414"/>
                <a:gd name="T62" fmla="*/ 184 w 323"/>
                <a:gd name="T63" fmla="*/ 384 h 414"/>
                <a:gd name="T64" fmla="*/ 202 w 323"/>
                <a:gd name="T65" fmla="*/ 371 h 414"/>
                <a:gd name="T66" fmla="*/ 218 w 323"/>
                <a:gd name="T67" fmla="*/ 355 h 414"/>
                <a:gd name="T68" fmla="*/ 230 w 323"/>
                <a:gd name="T69" fmla="*/ 341 h 414"/>
                <a:gd name="T70" fmla="*/ 240 w 323"/>
                <a:gd name="T71" fmla="*/ 326 h 414"/>
                <a:gd name="T72" fmla="*/ 247 w 323"/>
                <a:gd name="T73" fmla="*/ 312 h 414"/>
                <a:gd name="T74" fmla="*/ 254 w 323"/>
                <a:gd name="T75" fmla="*/ 297 h 414"/>
                <a:gd name="T76" fmla="*/ 263 w 323"/>
                <a:gd name="T77" fmla="*/ 268 h 414"/>
                <a:gd name="T78" fmla="*/ 263 w 323"/>
                <a:gd name="T79" fmla="*/ 268 h 414"/>
                <a:gd name="T80" fmla="*/ 265 w 323"/>
                <a:gd name="T81" fmla="*/ 247 h 414"/>
                <a:gd name="T82" fmla="*/ 263 w 323"/>
                <a:gd name="T83" fmla="*/ 228 h 414"/>
                <a:gd name="T84" fmla="*/ 262 w 323"/>
                <a:gd name="T85" fmla="*/ 219 h 414"/>
                <a:gd name="T86" fmla="*/ 261 w 323"/>
                <a:gd name="T87" fmla="*/ 211 h 414"/>
                <a:gd name="T88" fmla="*/ 258 w 323"/>
                <a:gd name="T89" fmla="*/ 204 h 414"/>
                <a:gd name="T90" fmla="*/ 254 w 323"/>
                <a:gd name="T91" fmla="*/ 197 h 414"/>
                <a:gd name="T92" fmla="*/ 254 w 323"/>
                <a:gd name="T93" fmla="*/ 197 h 414"/>
                <a:gd name="T94" fmla="*/ 263 w 323"/>
                <a:gd name="T95" fmla="*/ 196 h 414"/>
                <a:gd name="T96" fmla="*/ 273 w 323"/>
                <a:gd name="T97" fmla="*/ 193 h 414"/>
                <a:gd name="T98" fmla="*/ 281 w 323"/>
                <a:gd name="T99" fmla="*/ 190 h 414"/>
                <a:gd name="T100" fmla="*/ 291 w 323"/>
                <a:gd name="T101" fmla="*/ 185 h 414"/>
                <a:gd name="T102" fmla="*/ 299 w 323"/>
                <a:gd name="T103" fmla="*/ 178 h 414"/>
                <a:gd name="T104" fmla="*/ 308 w 323"/>
                <a:gd name="T105" fmla="*/ 168 h 414"/>
                <a:gd name="T106" fmla="*/ 315 w 323"/>
                <a:gd name="T107" fmla="*/ 158 h 414"/>
                <a:gd name="T108" fmla="*/ 323 w 323"/>
                <a:gd name="T109" fmla="*/ 147 h 414"/>
                <a:gd name="T110" fmla="*/ 323 w 323"/>
                <a:gd name="T111" fmla="*/ 147 h 414"/>
                <a:gd name="T112" fmla="*/ 320 w 323"/>
                <a:gd name="T113" fmla="*/ 110 h 414"/>
                <a:gd name="T114" fmla="*/ 317 w 323"/>
                <a:gd name="T115" fmla="*/ 74 h 414"/>
                <a:gd name="T116" fmla="*/ 313 w 323"/>
                <a:gd name="T117" fmla="*/ 38 h 414"/>
                <a:gd name="T118" fmla="*/ 306 w 323"/>
                <a:gd name="T119" fmla="*/ 0 h 414"/>
                <a:gd name="T120" fmla="*/ 87 w 323"/>
                <a:gd name="T121" fmla="*/ 47 h 414"/>
                <a:gd name="T122" fmla="*/ 87 w 323"/>
                <a:gd name="T123" fmla="*/ 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" h="414">
                  <a:moveTo>
                    <a:pt x="87" y="47"/>
                  </a:moveTo>
                  <a:lnTo>
                    <a:pt x="87" y="47"/>
                  </a:lnTo>
                  <a:lnTo>
                    <a:pt x="73" y="64"/>
                  </a:lnTo>
                  <a:lnTo>
                    <a:pt x="61" y="79"/>
                  </a:lnTo>
                  <a:lnTo>
                    <a:pt x="50" y="96"/>
                  </a:lnTo>
                  <a:lnTo>
                    <a:pt x="39" y="113"/>
                  </a:lnTo>
                  <a:lnTo>
                    <a:pt x="28" y="131"/>
                  </a:lnTo>
                  <a:lnTo>
                    <a:pt x="19" y="147"/>
                  </a:lnTo>
                  <a:lnTo>
                    <a:pt x="11" y="165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206"/>
                  </a:lnTo>
                  <a:lnTo>
                    <a:pt x="0" y="229"/>
                  </a:lnTo>
                  <a:lnTo>
                    <a:pt x="0" y="253"/>
                  </a:lnTo>
                  <a:lnTo>
                    <a:pt x="1" y="275"/>
                  </a:lnTo>
                  <a:lnTo>
                    <a:pt x="7" y="322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21" y="380"/>
                  </a:lnTo>
                  <a:lnTo>
                    <a:pt x="29" y="390"/>
                  </a:lnTo>
                  <a:lnTo>
                    <a:pt x="37" y="397"/>
                  </a:lnTo>
                  <a:lnTo>
                    <a:pt x="46" y="404"/>
                  </a:lnTo>
                  <a:lnTo>
                    <a:pt x="55" y="408"/>
                  </a:lnTo>
                  <a:lnTo>
                    <a:pt x="65" y="411"/>
                  </a:lnTo>
                  <a:lnTo>
                    <a:pt x="76" y="414"/>
                  </a:lnTo>
                  <a:lnTo>
                    <a:pt x="87" y="414"/>
                  </a:lnTo>
                  <a:lnTo>
                    <a:pt x="98" y="414"/>
                  </a:lnTo>
                  <a:lnTo>
                    <a:pt x="109" y="412"/>
                  </a:lnTo>
                  <a:lnTo>
                    <a:pt x="133" y="405"/>
                  </a:lnTo>
                  <a:lnTo>
                    <a:pt x="159" y="397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2" y="371"/>
                  </a:lnTo>
                  <a:lnTo>
                    <a:pt x="218" y="355"/>
                  </a:lnTo>
                  <a:lnTo>
                    <a:pt x="230" y="341"/>
                  </a:lnTo>
                  <a:lnTo>
                    <a:pt x="240" y="326"/>
                  </a:lnTo>
                  <a:lnTo>
                    <a:pt x="247" y="312"/>
                  </a:lnTo>
                  <a:lnTo>
                    <a:pt x="254" y="297"/>
                  </a:lnTo>
                  <a:lnTo>
                    <a:pt x="263" y="268"/>
                  </a:lnTo>
                  <a:lnTo>
                    <a:pt x="263" y="268"/>
                  </a:lnTo>
                  <a:lnTo>
                    <a:pt x="265" y="247"/>
                  </a:lnTo>
                  <a:lnTo>
                    <a:pt x="263" y="228"/>
                  </a:lnTo>
                  <a:lnTo>
                    <a:pt x="262" y="219"/>
                  </a:lnTo>
                  <a:lnTo>
                    <a:pt x="261" y="211"/>
                  </a:lnTo>
                  <a:lnTo>
                    <a:pt x="258" y="204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63" y="196"/>
                  </a:lnTo>
                  <a:lnTo>
                    <a:pt x="273" y="193"/>
                  </a:lnTo>
                  <a:lnTo>
                    <a:pt x="281" y="190"/>
                  </a:lnTo>
                  <a:lnTo>
                    <a:pt x="291" y="185"/>
                  </a:lnTo>
                  <a:lnTo>
                    <a:pt x="299" y="178"/>
                  </a:lnTo>
                  <a:lnTo>
                    <a:pt x="308" y="168"/>
                  </a:lnTo>
                  <a:lnTo>
                    <a:pt x="315" y="158"/>
                  </a:lnTo>
                  <a:lnTo>
                    <a:pt x="323" y="147"/>
                  </a:lnTo>
                  <a:lnTo>
                    <a:pt x="323" y="147"/>
                  </a:lnTo>
                  <a:lnTo>
                    <a:pt x="320" y="110"/>
                  </a:lnTo>
                  <a:lnTo>
                    <a:pt x="317" y="74"/>
                  </a:lnTo>
                  <a:lnTo>
                    <a:pt x="313" y="38"/>
                  </a:lnTo>
                  <a:lnTo>
                    <a:pt x="306" y="0"/>
                  </a:lnTo>
                  <a:lnTo>
                    <a:pt x="87" y="47"/>
                  </a:lnTo>
                  <a:lnTo>
                    <a:pt x="87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3" name="Line 341"/>
            <p:cNvSpPr>
              <a:spLocks noChangeShapeType="1"/>
            </p:cNvSpPr>
            <p:nvPr/>
          </p:nvSpPr>
          <p:spPr bwMode="auto">
            <a:xfrm>
              <a:off x="3719513" y="501491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4" name="Freeform 342"/>
            <p:cNvSpPr>
              <a:spLocks noEditPoints="1"/>
            </p:cNvSpPr>
            <p:nvPr/>
          </p:nvSpPr>
          <p:spPr bwMode="auto">
            <a:xfrm>
              <a:off x="4041776" y="4960938"/>
              <a:ext cx="209550" cy="214313"/>
            </a:xfrm>
            <a:custGeom>
              <a:avLst/>
              <a:gdLst>
                <a:gd name="T0" fmla="*/ 5 w 396"/>
                <a:gd name="T1" fmla="*/ 48 h 407"/>
                <a:gd name="T2" fmla="*/ 0 w 396"/>
                <a:gd name="T3" fmla="*/ 157 h 407"/>
                <a:gd name="T4" fmla="*/ 0 w 396"/>
                <a:gd name="T5" fmla="*/ 157 h 407"/>
                <a:gd name="T6" fmla="*/ 14 w 396"/>
                <a:gd name="T7" fmla="*/ 174 h 407"/>
                <a:gd name="T8" fmla="*/ 27 w 396"/>
                <a:gd name="T9" fmla="*/ 186 h 407"/>
                <a:gd name="T10" fmla="*/ 41 w 396"/>
                <a:gd name="T11" fmla="*/ 196 h 407"/>
                <a:gd name="T12" fmla="*/ 53 w 396"/>
                <a:gd name="T13" fmla="*/ 204 h 407"/>
                <a:gd name="T14" fmla="*/ 67 w 396"/>
                <a:gd name="T15" fmla="*/ 210 h 407"/>
                <a:gd name="T16" fmla="*/ 81 w 396"/>
                <a:gd name="T17" fmla="*/ 214 h 407"/>
                <a:gd name="T18" fmla="*/ 107 w 396"/>
                <a:gd name="T19" fmla="*/ 218 h 407"/>
                <a:gd name="T20" fmla="*/ 107 w 396"/>
                <a:gd name="T21" fmla="*/ 218 h 407"/>
                <a:gd name="T22" fmla="*/ 110 w 396"/>
                <a:gd name="T23" fmla="*/ 232 h 407"/>
                <a:gd name="T24" fmla="*/ 111 w 396"/>
                <a:gd name="T25" fmla="*/ 245 h 407"/>
                <a:gd name="T26" fmla="*/ 111 w 396"/>
                <a:gd name="T27" fmla="*/ 257 h 407"/>
                <a:gd name="T28" fmla="*/ 114 w 396"/>
                <a:gd name="T29" fmla="*/ 271 h 407"/>
                <a:gd name="T30" fmla="*/ 117 w 396"/>
                <a:gd name="T31" fmla="*/ 283 h 407"/>
                <a:gd name="T32" fmla="*/ 124 w 396"/>
                <a:gd name="T33" fmla="*/ 297 h 407"/>
                <a:gd name="T34" fmla="*/ 128 w 396"/>
                <a:gd name="T35" fmla="*/ 303 h 407"/>
                <a:gd name="T36" fmla="*/ 134 w 396"/>
                <a:gd name="T37" fmla="*/ 310 h 407"/>
                <a:gd name="T38" fmla="*/ 140 w 396"/>
                <a:gd name="T39" fmla="*/ 317 h 407"/>
                <a:gd name="T40" fmla="*/ 149 w 396"/>
                <a:gd name="T41" fmla="*/ 322 h 407"/>
                <a:gd name="T42" fmla="*/ 149 w 396"/>
                <a:gd name="T43" fmla="*/ 322 h 407"/>
                <a:gd name="T44" fmla="*/ 201 w 396"/>
                <a:gd name="T45" fmla="*/ 357 h 407"/>
                <a:gd name="T46" fmla="*/ 232 w 396"/>
                <a:gd name="T47" fmla="*/ 374 h 407"/>
                <a:gd name="T48" fmla="*/ 272 w 396"/>
                <a:gd name="T49" fmla="*/ 394 h 407"/>
                <a:gd name="T50" fmla="*/ 272 w 396"/>
                <a:gd name="T51" fmla="*/ 394 h 407"/>
                <a:gd name="T52" fmla="*/ 297 w 396"/>
                <a:gd name="T53" fmla="*/ 400 h 407"/>
                <a:gd name="T54" fmla="*/ 319 w 396"/>
                <a:gd name="T55" fmla="*/ 404 h 407"/>
                <a:gd name="T56" fmla="*/ 340 w 396"/>
                <a:gd name="T57" fmla="*/ 407 h 407"/>
                <a:gd name="T58" fmla="*/ 357 w 396"/>
                <a:gd name="T59" fmla="*/ 405 h 407"/>
                <a:gd name="T60" fmla="*/ 365 w 396"/>
                <a:gd name="T61" fmla="*/ 405 h 407"/>
                <a:gd name="T62" fmla="*/ 372 w 396"/>
                <a:gd name="T63" fmla="*/ 403 h 407"/>
                <a:gd name="T64" fmla="*/ 378 w 396"/>
                <a:gd name="T65" fmla="*/ 400 h 407"/>
                <a:gd name="T66" fmla="*/ 383 w 396"/>
                <a:gd name="T67" fmla="*/ 397 h 407"/>
                <a:gd name="T68" fmla="*/ 387 w 396"/>
                <a:gd name="T69" fmla="*/ 393 h 407"/>
                <a:gd name="T70" fmla="*/ 390 w 396"/>
                <a:gd name="T71" fmla="*/ 387 h 407"/>
                <a:gd name="T72" fmla="*/ 393 w 396"/>
                <a:gd name="T73" fmla="*/ 382 h 407"/>
                <a:gd name="T74" fmla="*/ 396 w 396"/>
                <a:gd name="T75" fmla="*/ 375 h 407"/>
                <a:gd name="T76" fmla="*/ 396 w 396"/>
                <a:gd name="T77" fmla="*/ 375 h 407"/>
                <a:gd name="T78" fmla="*/ 396 w 396"/>
                <a:gd name="T79" fmla="*/ 329 h 407"/>
                <a:gd name="T80" fmla="*/ 393 w 396"/>
                <a:gd name="T81" fmla="*/ 290 h 407"/>
                <a:gd name="T82" fmla="*/ 385 w 396"/>
                <a:gd name="T83" fmla="*/ 218 h 407"/>
                <a:gd name="T84" fmla="*/ 385 w 396"/>
                <a:gd name="T85" fmla="*/ 218 h 407"/>
                <a:gd name="T86" fmla="*/ 365 w 396"/>
                <a:gd name="T87" fmla="*/ 182 h 407"/>
                <a:gd name="T88" fmla="*/ 346 w 396"/>
                <a:gd name="T89" fmla="*/ 150 h 407"/>
                <a:gd name="T90" fmla="*/ 328 w 396"/>
                <a:gd name="T91" fmla="*/ 123 h 407"/>
                <a:gd name="T92" fmla="*/ 310 w 396"/>
                <a:gd name="T93" fmla="*/ 98 h 407"/>
                <a:gd name="T94" fmla="*/ 275 w 396"/>
                <a:gd name="T95" fmla="*/ 50 h 407"/>
                <a:gd name="T96" fmla="*/ 258 w 396"/>
                <a:gd name="T97" fmla="*/ 27 h 407"/>
                <a:gd name="T98" fmla="*/ 240 w 396"/>
                <a:gd name="T99" fmla="*/ 0 h 407"/>
                <a:gd name="T100" fmla="*/ 5 w 396"/>
                <a:gd name="T101" fmla="*/ 48 h 407"/>
                <a:gd name="T102" fmla="*/ 5 w 396"/>
                <a:gd name="T103" fmla="*/ 48 h 407"/>
                <a:gd name="T104" fmla="*/ 5 w 396"/>
                <a:gd name="T105" fmla="*/ 48 h 407"/>
                <a:gd name="T106" fmla="*/ 5 w 396"/>
                <a:gd name="T107" fmla="*/ 4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6" h="407">
                  <a:moveTo>
                    <a:pt x="5" y="48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4" y="174"/>
                  </a:lnTo>
                  <a:lnTo>
                    <a:pt x="27" y="186"/>
                  </a:lnTo>
                  <a:lnTo>
                    <a:pt x="41" y="196"/>
                  </a:lnTo>
                  <a:lnTo>
                    <a:pt x="53" y="204"/>
                  </a:lnTo>
                  <a:lnTo>
                    <a:pt x="67" y="210"/>
                  </a:lnTo>
                  <a:lnTo>
                    <a:pt x="81" y="214"/>
                  </a:lnTo>
                  <a:lnTo>
                    <a:pt x="107" y="218"/>
                  </a:lnTo>
                  <a:lnTo>
                    <a:pt x="107" y="218"/>
                  </a:lnTo>
                  <a:lnTo>
                    <a:pt x="110" y="232"/>
                  </a:lnTo>
                  <a:lnTo>
                    <a:pt x="111" y="245"/>
                  </a:lnTo>
                  <a:lnTo>
                    <a:pt x="111" y="257"/>
                  </a:lnTo>
                  <a:lnTo>
                    <a:pt x="114" y="271"/>
                  </a:lnTo>
                  <a:lnTo>
                    <a:pt x="117" y="283"/>
                  </a:lnTo>
                  <a:lnTo>
                    <a:pt x="124" y="297"/>
                  </a:lnTo>
                  <a:lnTo>
                    <a:pt x="128" y="303"/>
                  </a:lnTo>
                  <a:lnTo>
                    <a:pt x="134" y="310"/>
                  </a:lnTo>
                  <a:lnTo>
                    <a:pt x="140" y="317"/>
                  </a:lnTo>
                  <a:lnTo>
                    <a:pt x="149" y="322"/>
                  </a:lnTo>
                  <a:lnTo>
                    <a:pt x="149" y="322"/>
                  </a:lnTo>
                  <a:lnTo>
                    <a:pt x="201" y="357"/>
                  </a:lnTo>
                  <a:lnTo>
                    <a:pt x="232" y="37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97" y="400"/>
                  </a:lnTo>
                  <a:lnTo>
                    <a:pt x="319" y="404"/>
                  </a:lnTo>
                  <a:lnTo>
                    <a:pt x="340" y="407"/>
                  </a:lnTo>
                  <a:lnTo>
                    <a:pt x="357" y="405"/>
                  </a:lnTo>
                  <a:lnTo>
                    <a:pt x="365" y="405"/>
                  </a:lnTo>
                  <a:lnTo>
                    <a:pt x="372" y="403"/>
                  </a:lnTo>
                  <a:lnTo>
                    <a:pt x="378" y="400"/>
                  </a:lnTo>
                  <a:lnTo>
                    <a:pt x="383" y="397"/>
                  </a:lnTo>
                  <a:lnTo>
                    <a:pt x="387" y="393"/>
                  </a:lnTo>
                  <a:lnTo>
                    <a:pt x="390" y="387"/>
                  </a:lnTo>
                  <a:lnTo>
                    <a:pt x="393" y="382"/>
                  </a:lnTo>
                  <a:lnTo>
                    <a:pt x="396" y="375"/>
                  </a:lnTo>
                  <a:lnTo>
                    <a:pt x="396" y="375"/>
                  </a:lnTo>
                  <a:lnTo>
                    <a:pt x="396" y="329"/>
                  </a:lnTo>
                  <a:lnTo>
                    <a:pt x="393" y="290"/>
                  </a:lnTo>
                  <a:lnTo>
                    <a:pt x="385" y="218"/>
                  </a:lnTo>
                  <a:lnTo>
                    <a:pt x="385" y="218"/>
                  </a:lnTo>
                  <a:lnTo>
                    <a:pt x="365" y="182"/>
                  </a:lnTo>
                  <a:lnTo>
                    <a:pt x="346" y="150"/>
                  </a:lnTo>
                  <a:lnTo>
                    <a:pt x="328" y="123"/>
                  </a:lnTo>
                  <a:lnTo>
                    <a:pt x="310" y="98"/>
                  </a:lnTo>
                  <a:lnTo>
                    <a:pt x="275" y="50"/>
                  </a:lnTo>
                  <a:lnTo>
                    <a:pt x="258" y="27"/>
                  </a:lnTo>
                  <a:lnTo>
                    <a:pt x="240" y="0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5" name="Freeform 343"/>
            <p:cNvSpPr>
              <a:spLocks/>
            </p:cNvSpPr>
            <p:nvPr/>
          </p:nvSpPr>
          <p:spPr bwMode="auto">
            <a:xfrm>
              <a:off x="4041776" y="4960938"/>
              <a:ext cx="209550" cy="214313"/>
            </a:xfrm>
            <a:custGeom>
              <a:avLst/>
              <a:gdLst>
                <a:gd name="T0" fmla="*/ 5 w 396"/>
                <a:gd name="T1" fmla="*/ 48 h 407"/>
                <a:gd name="T2" fmla="*/ 0 w 396"/>
                <a:gd name="T3" fmla="*/ 157 h 407"/>
                <a:gd name="T4" fmla="*/ 0 w 396"/>
                <a:gd name="T5" fmla="*/ 157 h 407"/>
                <a:gd name="T6" fmla="*/ 14 w 396"/>
                <a:gd name="T7" fmla="*/ 174 h 407"/>
                <a:gd name="T8" fmla="*/ 27 w 396"/>
                <a:gd name="T9" fmla="*/ 186 h 407"/>
                <a:gd name="T10" fmla="*/ 41 w 396"/>
                <a:gd name="T11" fmla="*/ 196 h 407"/>
                <a:gd name="T12" fmla="*/ 53 w 396"/>
                <a:gd name="T13" fmla="*/ 204 h 407"/>
                <a:gd name="T14" fmla="*/ 67 w 396"/>
                <a:gd name="T15" fmla="*/ 210 h 407"/>
                <a:gd name="T16" fmla="*/ 81 w 396"/>
                <a:gd name="T17" fmla="*/ 214 h 407"/>
                <a:gd name="T18" fmla="*/ 107 w 396"/>
                <a:gd name="T19" fmla="*/ 218 h 407"/>
                <a:gd name="T20" fmla="*/ 107 w 396"/>
                <a:gd name="T21" fmla="*/ 218 h 407"/>
                <a:gd name="T22" fmla="*/ 110 w 396"/>
                <a:gd name="T23" fmla="*/ 232 h 407"/>
                <a:gd name="T24" fmla="*/ 111 w 396"/>
                <a:gd name="T25" fmla="*/ 245 h 407"/>
                <a:gd name="T26" fmla="*/ 111 w 396"/>
                <a:gd name="T27" fmla="*/ 257 h 407"/>
                <a:gd name="T28" fmla="*/ 114 w 396"/>
                <a:gd name="T29" fmla="*/ 271 h 407"/>
                <a:gd name="T30" fmla="*/ 117 w 396"/>
                <a:gd name="T31" fmla="*/ 283 h 407"/>
                <a:gd name="T32" fmla="*/ 124 w 396"/>
                <a:gd name="T33" fmla="*/ 297 h 407"/>
                <a:gd name="T34" fmla="*/ 128 w 396"/>
                <a:gd name="T35" fmla="*/ 303 h 407"/>
                <a:gd name="T36" fmla="*/ 134 w 396"/>
                <a:gd name="T37" fmla="*/ 310 h 407"/>
                <a:gd name="T38" fmla="*/ 140 w 396"/>
                <a:gd name="T39" fmla="*/ 317 h 407"/>
                <a:gd name="T40" fmla="*/ 149 w 396"/>
                <a:gd name="T41" fmla="*/ 322 h 407"/>
                <a:gd name="T42" fmla="*/ 149 w 396"/>
                <a:gd name="T43" fmla="*/ 322 h 407"/>
                <a:gd name="T44" fmla="*/ 201 w 396"/>
                <a:gd name="T45" fmla="*/ 357 h 407"/>
                <a:gd name="T46" fmla="*/ 232 w 396"/>
                <a:gd name="T47" fmla="*/ 374 h 407"/>
                <a:gd name="T48" fmla="*/ 272 w 396"/>
                <a:gd name="T49" fmla="*/ 394 h 407"/>
                <a:gd name="T50" fmla="*/ 272 w 396"/>
                <a:gd name="T51" fmla="*/ 394 h 407"/>
                <a:gd name="T52" fmla="*/ 297 w 396"/>
                <a:gd name="T53" fmla="*/ 400 h 407"/>
                <a:gd name="T54" fmla="*/ 319 w 396"/>
                <a:gd name="T55" fmla="*/ 404 h 407"/>
                <a:gd name="T56" fmla="*/ 340 w 396"/>
                <a:gd name="T57" fmla="*/ 407 h 407"/>
                <a:gd name="T58" fmla="*/ 357 w 396"/>
                <a:gd name="T59" fmla="*/ 405 h 407"/>
                <a:gd name="T60" fmla="*/ 365 w 396"/>
                <a:gd name="T61" fmla="*/ 405 h 407"/>
                <a:gd name="T62" fmla="*/ 372 w 396"/>
                <a:gd name="T63" fmla="*/ 403 h 407"/>
                <a:gd name="T64" fmla="*/ 378 w 396"/>
                <a:gd name="T65" fmla="*/ 400 h 407"/>
                <a:gd name="T66" fmla="*/ 383 w 396"/>
                <a:gd name="T67" fmla="*/ 397 h 407"/>
                <a:gd name="T68" fmla="*/ 387 w 396"/>
                <a:gd name="T69" fmla="*/ 393 h 407"/>
                <a:gd name="T70" fmla="*/ 390 w 396"/>
                <a:gd name="T71" fmla="*/ 387 h 407"/>
                <a:gd name="T72" fmla="*/ 393 w 396"/>
                <a:gd name="T73" fmla="*/ 382 h 407"/>
                <a:gd name="T74" fmla="*/ 396 w 396"/>
                <a:gd name="T75" fmla="*/ 375 h 407"/>
                <a:gd name="T76" fmla="*/ 396 w 396"/>
                <a:gd name="T77" fmla="*/ 375 h 407"/>
                <a:gd name="T78" fmla="*/ 396 w 396"/>
                <a:gd name="T79" fmla="*/ 329 h 407"/>
                <a:gd name="T80" fmla="*/ 393 w 396"/>
                <a:gd name="T81" fmla="*/ 290 h 407"/>
                <a:gd name="T82" fmla="*/ 385 w 396"/>
                <a:gd name="T83" fmla="*/ 218 h 407"/>
                <a:gd name="T84" fmla="*/ 385 w 396"/>
                <a:gd name="T85" fmla="*/ 218 h 407"/>
                <a:gd name="T86" fmla="*/ 365 w 396"/>
                <a:gd name="T87" fmla="*/ 182 h 407"/>
                <a:gd name="T88" fmla="*/ 346 w 396"/>
                <a:gd name="T89" fmla="*/ 150 h 407"/>
                <a:gd name="T90" fmla="*/ 328 w 396"/>
                <a:gd name="T91" fmla="*/ 123 h 407"/>
                <a:gd name="T92" fmla="*/ 310 w 396"/>
                <a:gd name="T93" fmla="*/ 98 h 407"/>
                <a:gd name="T94" fmla="*/ 275 w 396"/>
                <a:gd name="T95" fmla="*/ 50 h 407"/>
                <a:gd name="T96" fmla="*/ 258 w 396"/>
                <a:gd name="T97" fmla="*/ 27 h 407"/>
                <a:gd name="T98" fmla="*/ 240 w 396"/>
                <a:gd name="T99" fmla="*/ 0 h 407"/>
                <a:gd name="T100" fmla="*/ 5 w 396"/>
                <a:gd name="T101" fmla="*/ 48 h 407"/>
                <a:gd name="T102" fmla="*/ 5 w 396"/>
                <a:gd name="T103" fmla="*/ 4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" h="407">
                  <a:moveTo>
                    <a:pt x="5" y="48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4" y="174"/>
                  </a:lnTo>
                  <a:lnTo>
                    <a:pt x="27" y="186"/>
                  </a:lnTo>
                  <a:lnTo>
                    <a:pt x="41" y="196"/>
                  </a:lnTo>
                  <a:lnTo>
                    <a:pt x="53" y="204"/>
                  </a:lnTo>
                  <a:lnTo>
                    <a:pt x="67" y="210"/>
                  </a:lnTo>
                  <a:lnTo>
                    <a:pt x="81" y="214"/>
                  </a:lnTo>
                  <a:lnTo>
                    <a:pt x="107" y="218"/>
                  </a:lnTo>
                  <a:lnTo>
                    <a:pt x="107" y="218"/>
                  </a:lnTo>
                  <a:lnTo>
                    <a:pt x="110" y="232"/>
                  </a:lnTo>
                  <a:lnTo>
                    <a:pt x="111" y="245"/>
                  </a:lnTo>
                  <a:lnTo>
                    <a:pt x="111" y="257"/>
                  </a:lnTo>
                  <a:lnTo>
                    <a:pt x="114" y="271"/>
                  </a:lnTo>
                  <a:lnTo>
                    <a:pt x="117" y="283"/>
                  </a:lnTo>
                  <a:lnTo>
                    <a:pt x="124" y="297"/>
                  </a:lnTo>
                  <a:lnTo>
                    <a:pt x="128" y="303"/>
                  </a:lnTo>
                  <a:lnTo>
                    <a:pt x="134" y="310"/>
                  </a:lnTo>
                  <a:lnTo>
                    <a:pt x="140" y="317"/>
                  </a:lnTo>
                  <a:lnTo>
                    <a:pt x="149" y="322"/>
                  </a:lnTo>
                  <a:lnTo>
                    <a:pt x="149" y="322"/>
                  </a:lnTo>
                  <a:lnTo>
                    <a:pt x="201" y="357"/>
                  </a:lnTo>
                  <a:lnTo>
                    <a:pt x="232" y="37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97" y="400"/>
                  </a:lnTo>
                  <a:lnTo>
                    <a:pt x="319" y="404"/>
                  </a:lnTo>
                  <a:lnTo>
                    <a:pt x="340" y="407"/>
                  </a:lnTo>
                  <a:lnTo>
                    <a:pt x="357" y="405"/>
                  </a:lnTo>
                  <a:lnTo>
                    <a:pt x="365" y="405"/>
                  </a:lnTo>
                  <a:lnTo>
                    <a:pt x="372" y="403"/>
                  </a:lnTo>
                  <a:lnTo>
                    <a:pt x="378" y="400"/>
                  </a:lnTo>
                  <a:lnTo>
                    <a:pt x="383" y="397"/>
                  </a:lnTo>
                  <a:lnTo>
                    <a:pt x="387" y="393"/>
                  </a:lnTo>
                  <a:lnTo>
                    <a:pt x="390" y="387"/>
                  </a:lnTo>
                  <a:lnTo>
                    <a:pt x="393" y="382"/>
                  </a:lnTo>
                  <a:lnTo>
                    <a:pt x="396" y="375"/>
                  </a:lnTo>
                  <a:lnTo>
                    <a:pt x="396" y="375"/>
                  </a:lnTo>
                  <a:lnTo>
                    <a:pt x="396" y="329"/>
                  </a:lnTo>
                  <a:lnTo>
                    <a:pt x="393" y="290"/>
                  </a:lnTo>
                  <a:lnTo>
                    <a:pt x="385" y="218"/>
                  </a:lnTo>
                  <a:lnTo>
                    <a:pt x="385" y="218"/>
                  </a:lnTo>
                  <a:lnTo>
                    <a:pt x="365" y="182"/>
                  </a:lnTo>
                  <a:lnTo>
                    <a:pt x="346" y="150"/>
                  </a:lnTo>
                  <a:lnTo>
                    <a:pt x="328" y="123"/>
                  </a:lnTo>
                  <a:lnTo>
                    <a:pt x="310" y="98"/>
                  </a:lnTo>
                  <a:lnTo>
                    <a:pt x="275" y="50"/>
                  </a:lnTo>
                  <a:lnTo>
                    <a:pt x="258" y="27"/>
                  </a:lnTo>
                  <a:lnTo>
                    <a:pt x="240" y="0"/>
                  </a:lnTo>
                  <a:lnTo>
                    <a:pt x="5" y="48"/>
                  </a:lnTo>
                  <a:lnTo>
                    <a:pt x="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6" name="Line 344"/>
            <p:cNvSpPr>
              <a:spLocks noChangeShapeType="1"/>
            </p:cNvSpPr>
            <p:nvPr/>
          </p:nvSpPr>
          <p:spPr bwMode="auto">
            <a:xfrm>
              <a:off x="4044951" y="4986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44" name="Freeform 345"/>
            <p:cNvSpPr>
              <a:spLocks/>
            </p:cNvSpPr>
            <p:nvPr/>
          </p:nvSpPr>
          <p:spPr bwMode="auto">
            <a:xfrm>
              <a:off x="4041776" y="4960938"/>
              <a:ext cx="209550" cy="214313"/>
            </a:xfrm>
            <a:custGeom>
              <a:avLst/>
              <a:gdLst>
                <a:gd name="T0" fmla="*/ 5 w 396"/>
                <a:gd name="T1" fmla="*/ 48 h 407"/>
                <a:gd name="T2" fmla="*/ 0 w 396"/>
                <a:gd name="T3" fmla="*/ 157 h 407"/>
                <a:gd name="T4" fmla="*/ 0 w 396"/>
                <a:gd name="T5" fmla="*/ 157 h 407"/>
                <a:gd name="T6" fmla="*/ 14 w 396"/>
                <a:gd name="T7" fmla="*/ 174 h 407"/>
                <a:gd name="T8" fmla="*/ 27 w 396"/>
                <a:gd name="T9" fmla="*/ 186 h 407"/>
                <a:gd name="T10" fmla="*/ 41 w 396"/>
                <a:gd name="T11" fmla="*/ 196 h 407"/>
                <a:gd name="T12" fmla="*/ 53 w 396"/>
                <a:gd name="T13" fmla="*/ 204 h 407"/>
                <a:gd name="T14" fmla="*/ 67 w 396"/>
                <a:gd name="T15" fmla="*/ 210 h 407"/>
                <a:gd name="T16" fmla="*/ 81 w 396"/>
                <a:gd name="T17" fmla="*/ 214 h 407"/>
                <a:gd name="T18" fmla="*/ 107 w 396"/>
                <a:gd name="T19" fmla="*/ 218 h 407"/>
                <a:gd name="T20" fmla="*/ 107 w 396"/>
                <a:gd name="T21" fmla="*/ 218 h 407"/>
                <a:gd name="T22" fmla="*/ 110 w 396"/>
                <a:gd name="T23" fmla="*/ 232 h 407"/>
                <a:gd name="T24" fmla="*/ 111 w 396"/>
                <a:gd name="T25" fmla="*/ 245 h 407"/>
                <a:gd name="T26" fmla="*/ 111 w 396"/>
                <a:gd name="T27" fmla="*/ 258 h 407"/>
                <a:gd name="T28" fmla="*/ 114 w 396"/>
                <a:gd name="T29" fmla="*/ 271 h 407"/>
                <a:gd name="T30" fmla="*/ 117 w 396"/>
                <a:gd name="T31" fmla="*/ 283 h 407"/>
                <a:gd name="T32" fmla="*/ 124 w 396"/>
                <a:gd name="T33" fmla="*/ 297 h 407"/>
                <a:gd name="T34" fmla="*/ 128 w 396"/>
                <a:gd name="T35" fmla="*/ 303 h 407"/>
                <a:gd name="T36" fmla="*/ 134 w 396"/>
                <a:gd name="T37" fmla="*/ 310 h 407"/>
                <a:gd name="T38" fmla="*/ 140 w 396"/>
                <a:gd name="T39" fmla="*/ 317 h 407"/>
                <a:gd name="T40" fmla="*/ 149 w 396"/>
                <a:gd name="T41" fmla="*/ 322 h 407"/>
                <a:gd name="T42" fmla="*/ 149 w 396"/>
                <a:gd name="T43" fmla="*/ 322 h 407"/>
                <a:gd name="T44" fmla="*/ 201 w 396"/>
                <a:gd name="T45" fmla="*/ 357 h 407"/>
                <a:gd name="T46" fmla="*/ 232 w 396"/>
                <a:gd name="T47" fmla="*/ 374 h 407"/>
                <a:gd name="T48" fmla="*/ 272 w 396"/>
                <a:gd name="T49" fmla="*/ 394 h 407"/>
                <a:gd name="T50" fmla="*/ 272 w 396"/>
                <a:gd name="T51" fmla="*/ 394 h 407"/>
                <a:gd name="T52" fmla="*/ 297 w 396"/>
                <a:gd name="T53" fmla="*/ 400 h 407"/>
                <a:gd name="T54" fmla="*/ 319 w 396"/>
                <a:gd name="T55" fmla="*/ 404 h 407"/>
                <a:gd name="T56" fmla="*/ 340 w 396"/>
                <a:gd name="T57" fmla="*/ 407 h 407"/>
                <a:gd name="T58" fmla="*/ 357 w 396"/>
                <a:gd name="T59" fmla="*/ 405 h 407"/>
                <a:gd name="T60" fmla="*/ 365 w 396"/>
                <a:gd name="T61" fmla="*/ 405 h 407"/>
                <a:gd name="T62" fmla="*/ 372 w 396"/>
                <a:gd name="T63" fmla="*/ 403 h 407"/>
                <a:gd name="T64" fmla="*/ 378 w 396"/>
                <a:gd name="T65" fmla="*/ 400 h 407"/>
                <a:gd name="T66" fmla="*/ 383 w 396"/>
                <a:gd name="T67" fmla="*/ 397 h 407"/>
                <a:gd name="T68" fmla="*/ 387 w 396"/>
                <a:gd name="T69" fmla="*/ 393 h 407"/>
                <a:gd name="T70" fmla="*/ 391 w 396"/>
                <a:gd name="T71" fmla="*/ 387 h 407"/>
                <a:gd name="T72" fmla="*/ 393 w 396"/>
                <a:gd name="T73" fmla="*/ 382 h 407"/>
                <a:gd name="T74" fmla="*/ 396 w 396"/>
                <a:gd name="T75" fmla="*/ 375 h 407"/>
                <a:gd name="T76" fmla="*/ 396 w 396"/>
                <a:gd name="T77" fmla="*/ 375 h 407"/>
                <a:gd name="T78" fmla="*/ 396 w 396"/>
                <a:gd name="T79" fmla="*/ 329 h 407"/>
                <a:gd name="T80" fmla="*/ 393 w 396"/>
                <a:gd name="T81" fmla="*/ 290 h 407"/>
                <a:gd name="T82" fmla="*/ 385 w 396"/>
                <a:gd name="T83" fmla="*/ 218 h 407"/>
                <a:gd name="T84" fmla="*/ 385 w 396"/>
                <a:gd name="T85" fmla="*/ 218 h 407"/>
                <a:gd name="T86" fmla="*/ 365 w 396"/>
                <a:gd name="T87" fmla="*/ 182 h 407"/>
                <a:gd name="T88" fmla="*/ 346 w 396"/>
                <a:gd name="T89" fmla="*/ 150 h 407"/>
                <a:gd name="T90" fmla="*/ 328 w 396"/>
                <a:gd name="T91" fmla="*/ 123 h 407"/>
                <a:gd name="T92" fmla="*/ 310 w 396"/>
                <a:gd name="T93" fmla="*/ 98 h 407"/>
                <a:gd name="T94" fmla="*/ 275 w 396"/>
                <a:gd name="T95" fmla="*/ 50 h 407"/>
                <a:gd name="T96" fmla="*/ 258 w 396"/>
                <a:gd name="T97" fmla="*/ 27 h 407"/>
                <a:gd name="T98" fmla="*/ 240 w 396"/>
                <a:gd name="T99" fmla="*/ 0 h 407"/>
                <a:gd name="T100" fmla="*/ 5 w 396"/>
                <a:gd name="T101" fmla="*/ 48 h 407"/>
                <a:gd name="T102" fmla="*/ 5 w 396"/>
                <a:gd name="T103" fmla="*/ 4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" h="407">
                  <a:moveTo>
                    <a:pt x="5" y="48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4" y="174"/>
                  </a:lnTo>
                  <a:lnTo>
                    <a:pt x="27" y="186"/>
                  </a:lnTo>
                  <a:lnTo>
                    <a:pt x="41" y="196"/>
                  </a:lnTo>
                  <a:lnTo>
                    <a:pt x="53" y="204"/>
                  </a:lnTo>
                  <a:lnTo>
                    <a:pt x="67" y="210"/>
                  </a:lnTo>
                  <a:lnTo>
                    <a:pt x="81" y="214"/>
                  </a:lnTo>
                  <a:lnTo>
                    <a:pt x="107" y="218"/>
                  </a:lnTo>
                  <a:lnTo>
                    <a:pt x="107" y="218"/>
                  </a:lnTo>
                  <a:lnTo>
                    <a:pt x="110" y="232"/>
                  </a:lnTo>
                  <a:lnTo>
                    <a:pt x="111" y="245"/>
                  </a:lnTo>
                  <a:lnTo>
                    <a:pt x="111" y="258"/>
                  </a:lnTo>
                  <a:lnTo>
                    <a:pt x="114" y="271"/>
                  </a:lnTo>
                  <a:lnTo>
                    <a:pt x="117" y="283"/>
                  </a:lnTo>
                  <a:lnTo>
                    <a:pt x="124" y="297"/>
                  </a:lnTo>
                  <a:lnTo>
                    <a:pt x="128" y="303"/>
                  </a:lnTo>
                  <a:lnTo>
                    <a:pt x="134" y="310"/>
                  </a:lnTo>
                  <a:lnTo>
                    <a:pt x="140" y="317"/>
                  </a:lnTo>
                  <a:lnTo>
                    <a:pt x="149" y="322"/>
                  </a:lnTo>
                  <a:lnTo>
                    <a:pt x="149" y="322"/>
                  </a:lnTo>
                  <a:lnTo>
                    <a:pt x="201" y="357"/>
                  </a:lnTo>
                  <a:lnTo>
                    <a:pt x="232" y="37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97" y="400"/>
                  </a:lnTo>
                  <a:lnTo>
                    <a:pt x="319" y="404"/>
                  </a:lnTo>
                  <a:lnTo>
                    <a:pt x="340" y="407"/>
                  </a:lnTo>
                  <a:lnTo>
                    <a:pt x="357" y="405"/>
                  </a:lnTo>
                  <a:lnTo>
                    <a:pt x="365" y="405"/>
                  </a:lnTo>
                  <a:lnTo>
                    <a:pt x="372" y="403"/>
                  </a:lnTo>
                  <a:lnTo>
                    <a:pt x="378" y="400"/>
                  </a:lnTo>
                  <a:lnTo>
                    <a:pt x="383" y="397"/>
                  </a:lnTo>
                  <a:lnTo>
                    <a:pt x="387" y="393"/>
                  </a:lnTo>
                  <a:lnTo>
                    <a:pt x="391" y="387"/>
                  </a:lnTo>
                  <a:lnTo>
                    <a:pt x="393" y="382"/>
                  </a:lnTo>
                  <a:lnTo>
                    <a:pt x="396" y="375"/>
                  </a:lnTo>
                  <a:lnTo>
                    <a:pt x="396" y="375"/>
                  </a:lnTo>
                  <a:lnTo>
                    <a:pt x="396" y="329"/>
                  </a:lnTo>
                  <a:lnTo>
                    <a:pt x="393" y="290"/>
                  </a:lnTo>
                  <a:lnTo>
                    <a:pt x="385" y="218"/>
                  </a:lnTo>
                  <a:lnTo>
                    <a:pt x="385" y="218"/>
                  </a:lnTo>
                  <a:lnTo>
                    <a:pt x="365" y="182"/>
                  </a:lnTo>
                  <a:lnTo>
                    <a:pt x="346" y="150"/>
                  </a:lnTo>
                  <a:lnTo>
                    <a:pt x="328" y="123"/>
                  </a:lnTo>
                  <a:lnTo>
                    <a:pt x="310" y="98"/>
                  </a:lnTo>
                  <a:lnTo>
                    <a:pt x="275" y="50"/>
                  </a:lnTo>
                  <a:lnTo>
                    <a:pt x="258" y="27"/>
                  </a:lnTo>
                  <a:lnTo>
                    <a:pt x="240" y="0"/>
                  </a:lnTo>
                  <a:lnTo>
                    <a:pt x="5" y="48"/>
                  </a:lnTo>
                  <a:lnTo>
                    <a:pt x="5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50" name="Line 346"/>
            <p:cNvSpPr>
              <a:spLocks noChangeShapeType="1"/>
            </p:cNvSpPr>
            <p:nvPr/>
          </p:nvSpPr>
          <p:spPr bwMode="auto">
            <a:xfrm>
              <a:off x="4044951" y="498633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57" name="Freeform 347"/>
            <p:cNvSpPr>
              <a:spLocks noEditPoints="1"/>
            </p:cNvSpPr>
            <p:nvPr/>
          </p:nvSpPr>
          <p:spPr bwMode="auto">
            <a:xfrm>
              <a:off x="3644901" y="3611563"/>
              <a:ext cx="576263" cy="1444625"/>
            </a:xfrm>
            <a:custGeom>
              <a:avLst/>
              <a:gdLst>
                <a:gd name="T0" fmla="*/ 137 w 1090"/>
                <a:gd name="T1" fmla="*/ 2697 h 2731"/>
                <a:gd name="T2" fmla="*/ 200 w 1090"/>
                <a:gd name="T3" fmla="*/ 2724 h 2731"/>
                <a:gd name="T4" fmla="*/ 268 w 1090"/>
                <a:gd name="T5" fmla="*/ 2729 h 2731"/>
                <a:gd name="T6" fmla="*/ 372 w 1090"/>
                <a:gd name="T7" fmla="*/ 2718 h 2731"/>
                <a:gd name="T8" fmla="*/ 416 w 1090"/>
                <a:gd name="T9" fmla="*/ 2563 h 2731"/>
                <a:gd name="T10" fmla="*/ 430 w 1090"/>
                <a:gd name="T11" fmla="*/ 2423 h 2731"/>
                <a:gd name="T12" fmla="*/ 423 w 1090"/>
                <a:gd name="T13" fmla="*/ 2286 h 2731"/>
                <a:gd name="T14" fmla="*/ 401 w 1090"/>
                <a:gd name="T15" fmla="*/ 2118 h 2731"/>
                <a:gd name="T16" fmla="*/ 404 w 1090"/>
                <a:gd name="T17" fmla="*/ 2037 h 2731"/>
                <a:gd name="T18" fmla="*/ 429 w 1090"/>
                <a:gd name="T19" fmla="*/ 1946 h 2731"/>
                <a:gd name="T20" fmla="*/ 467 w 1090"/>
                <a:gd name="T21" fmla="*/ 1842 h 2731"/>
                <a:gd name="T22" fmla="*/ 499 w 1090"/>
                <a:gd name="T23" fmla="*/ 1634 h 2731"/>
                <a:gd name="T24" fmla="*/ 522 w 1090"/>
                <a:gd name="T25" fmla="*/ 1319 h 2731"/>
                <a:gd name="T26" fmla="*/ 538 w 1090"/>
                <a:gd name="T27" fmla="*/ 1004 h 2731"/>
                <a:gd name="T28" fmla="*/ 570 w 1090"/>
                <a:gd name="T29" fmla="*/ 1122 h 2731"/>
                <a:gd name="T30" fmla="*/ 590 w 1090"/>
                <a:gd name="T31" fmla="*/ 1311 h 2731"/>
                <a:gd name="T32" fmla="*/ 599 w 1090"/>
                <a:gd name="T33" fmla="*/ 1502 h 2731"/>
                <a:gd name="T34" fmla="*/ 634 w 1090"/>
                <a:gd name="T35" fmla="*/ 1714 h 2731"/>
                <a:gd name="T36" fmla="*/ 694 w 1090"/>
                <a:gd name="T37" fmla="*/ 1931 h 2731"/>
                <a:gd name="T38" fmla="*/ 720 w 1090"/>
                <a:gd name="T39" fmla="*/ 2017 h 2731"/>
                <a:gd name="T40" fmla="*/ 734 w 1090"/>
                <a:gd name="T41" fmla="*/ 2152 h 2731"/>
                <a:gd name="T42" fmla="*/ 745 w 1090"/>
                <a:gd name="T43" fmla="*/ 2266 h 2731"/>
                <a:gd name="T44" fmla="*/ 766 w 1090"/>
                <a:gd name="T45" fmla="*/ 2315 h 2731"/>
                <a:gd name="T46" fmla="*/ 750 w 1090"/>
                <a:gd name="T47" fmla="*/ 2405 h 2731"/>
                <a:gd name="T48" fmla="*/ 712 w 1090"/>
                <a:gd name="T49" fmla="*/ 2494 h 2731"/>
                <a:gd name="T50" fmla="*/ 699 w 1090"/>
                <a:gd name="T51" fmla="*/ 2564 h 2731"/>
                <a:gd name="T52" fmla="*/ 714 w 1090"/>
                <a:gd name="T53" fmla="*/ 2627 h 2731"/>
                <a:gd name="T54" fmla="*/ 799 w 1090"/>
                <a:gd name="T55" fmla="*/ 2660 h 2731"/>
                <a:gd name="T56" fmla="*/ 884 w 1090"/>
                <a:gd name="T57" fmla="*/ 2673 h 2731"/>
                <a:gd name="T58" fmla="*/ 968 w 1090"/>
                <a:gd name="T59" fmla="*/ 2663 h 2731"/>
                <a:gd name="T60" fmla="*/ 1054 w 1090"/>
                <a:gd name="T61" fmla="*/ 2634 h 2731"/>
                <a:gd name="T62" fmla="*/ 1028 w 1090"/>
                <a:gd name="T63" fmla="*/ 2569 h 2731"/>
                <a:gd name="T64" fmla="*/ 1022 w 1090"/>
                <a:gd name="T65" fmla="*/ 2519 h 2731"/>
                <a:gd name="T66" fmla="*/ 1036 w 1090"/>
                <a:gd name="T67" fmla="*/ 2481 h 2731"/>
                <a:gd name="T68" fmla="*/ 1060 w 1090"/>
                <a:gd name="T69" fmla="*/ 2466 h 2731"/>
                <a:gd name="T70" fmla="*/ 1080 w 1090"/>
                <a:gd name="T71" fmla="*/ 2444 h 2731"/>
                <a:gd name="T72" fmla="*/ 1090 w 1090"/>
                <a:gd name="T73" fmla="*/ 2394 h 2731"/>
                <a:gd name="T74" fmla="*/ 1083 w 1090"/>
                <a:gd name="T75" fmla="*/ 2313 h 2731"/>
                <a:gd name="T76" fmla="*/ 1062 w 1090"/>
                <a:gd name="T77" fmla="*/ 2146 h 2731"/>
                <a:gd name="T78" fmla="*/ 1028 w 1090"/>
                <a:gd name="T79" fmla="*/ 1919 h 2731"/>
                <a:gd name="T80" fmla="*/ 1025 w 1090"/>
                <a:gd name="T81" fmla="*/ 1824 h 2731"/>
                <a:gd name="T82" fmla="*/ 1040 w 1090"/>
                <a:gd name="T83" fmla="*/ 1535 h 2731"/>
                <a:gd name="T84" fmla="*/ 1037 w 1090"/>
                <a:gd name="T85" fmla="*/ 1358 h 2731"/>
                <a:gd name="T86" fmla="*/ 1022 w 1090"/>
                <a:gd name="T87" fmla="*/ 1255 h 2731"/>
                <a:gd name="T88" fmla="*/ 1053 w 1090"/>
                <a:gd name="T89" fmla="*/ 1122 h 2731"/>
                <a:gd name="T90" fmla="*/ 1069 w 1090"/>
                <a:gd name="T91" fmla="*/ 963 h 2731"/>
                <a:gd name="T92" fmla="*/ 1067 w 1090"/>
                <a:gd name="T93" fmla="*/ 793 h 2731"/>
                <a:gd name="T94" fmla="*/ 1037 w 1090"/>
                <a:gd name="T95" fmla="*/ 631 h 2731"/>
                <a:gd name="T96" fmla="*/ 13 w 1090"/>
                <a:gd name="T97" fmla="*/ 712 h 2731"/>
                <a:gd name="T98" fmla="*/ 0 w 1090"/>
                <a:gd name="T99" fmla="*/ 791 h 2731"/>
                <a:gd name="T100" fmla="*/ 14 w 1090"/>
                <a:gd name="T101" fmla="*/ 906 h 2731"/>
                <a:gd name="T102" fmla="*/ 36 w 1090"/>
                <a:gd name="T103" fmla="*/ 1021 h 2731"/>
                <a:gd name="T104" fmla="*/ 32 w 1090"/>
                <a:gd name="T105" fmla="*/ 1126 h 2731"/>
                <a:gd name="T106" fmla="*/ 57 w 1090"/>
                <a:gd name="T107" fmla="*/ 1337 h 2731"/>
                <a:gd name="T108" fmla="*/ 61 w 1090"/>
                <a:gd name="T109" fmla="*/ 1567 h 2731"/>
                <a:gd name="T110" fmla="*/ 61 w 1090"/>
                <a:gd name="T111" fmla="*/ 1814 h 2731"/>
                <a:gd name="T112" fmla="*/ 72 w 1090"/>
                <a:gd name="T113" fmla="*/ 2008 h 2731"/>
                <a:gd name="T114" fmla="*/ 71 w 1090"/>
                <a:gd name="T115" fmla="*/ 2233 h 2731"/>
                <a:gd name="T116" fmla="*/ 83 w 1090"/>
                <a:gd name="T117" fmla="*/ 2372 h 2731"/>
                <a:gd name="T118" fmla="*/ 107 w 1090"/>
                <a:gd name="T119" fmla="*/ 2442 h 2731"/>
                <a:gd name="T120" fmla="*/ 110 w 1090"/>
                <a:gd name="T121" fmla="*/ 267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0" h="2731">
                  <a:moveTo>
                    <a:pt x="110" y="2674"/>
                  </a:moveTo>
                  <a:lnTo>
                    <a:pt x="110" y="2674"/>
                  </a:lnTo>
                  <a:lnTo>
                    <a:pt x="124" y="2686"/>
                  </a:lnTo>
                  <a:lnTo>
                    <a:pt x="137" y="2697"/>
                  </a:lnTo>
                  <a:lnTo>
                    <a:pt x="153" y="2707"/>
                  </a:lnTo>
                  <a:lnTo>
                    <a:pt x="168" y="2714"/>
                  </a:lnTo>
                  <a:lnTo>
                    <a:pt x="183" y="2720"/>
                  </a:lnTo>
                  <a:lnTo>
                    <a:pt x="200" y="2724"/>
                  </a:lnTo>
                  <a:lnTo>
                    <a:pt x="216" y="2728"/>
                  </a:lnTo>
                  <a:lnTo>
                    <a:pt x="233" y="2729"/>
                  </a:lnTo>
                  <a:lnTo>
                    <a:pt x="251" y="2731"/>
                  </a:lnTo>
                  <a:lnTo>
                    <a:pt x="268" y="2729"/>
                  </a:lnTo>
                  <a:lnTo>
                    <a:pt x="304" y="2728"/>
                  </a:lnTo>
                  <a:lnTo>
                    <a:pt x="338" y="2724"/>
                  </a:lnTo>
                  <a:lnTo>
                    <a:pt x="372" y="2718"/>
                  </a:lnTo>
                  <a:lnTo>
                    <a:pt x="372" y="2718"/>
                  </a:lnTo>
                  <a:lnTo>
                    <a:pt x="387" y="2678"/>
                  </a:lnTo>
                  <a:lnTo>
                    <a:pt x="398" y="2639"/>
                  </a:lnTo>
                  <a:lnTo>
                    <a:pt x="409" y="2600"/>
                  </a:lnTo>
                  <a:lnTo>
                    <a:pt x="416" y="2563"/>
                  </a:lnTo>
                  <a:lnTo>
                    <a:pt x="423" y="2527"/>
                  </a:lnTo>
                  <a:lnTo>
                    <a:pt x="427" y="2492"/>
                  </a:lnTo>
                  <a:lnTo>
                    <a:pt x="430" y="2458"/>
                  </a:lnTo>
                  <a:lnTo>
                    <a:pt x="430" y="2423"/>
                  </a:lnTo>
                  <a:lnTo>
                    <a:pt x="430" y="2388"/>
                  </a:lnTo>
                  <a:lnTo>
                    <a:pt x="429" y="2354"/>
                  </a:lnTo>
                  <a:lnTo>
                    <a:pt x="426" y="2320"/>
                  </a:lnTo>
                  <a:lnTo>
                    <a:pt x="423" y="2286"/>
                  </a:lnTo>
                  <a:lnTo>
                    <a:pt x="415" y="2215"/>
                  </a:lnTo>
                  <a:lnTo>
                    <a:pt x="404" y="2140"/>
                  </a:lnTo>
                  <a:lnTo>
                    <a:pt x="404" y="2140"/>
                  </a:lnTo>
                  <a:lnTo>
                    <a:pt x="401" y="2118"/>
                  </a:lnTo>
                  <a:lnTo>
                    <a:pt x="400" y="2097"/>
                  </a:lnTo>
                  <a:lnTo>
                    <a:pt x="400" y="2076"/>
                  </a:lnTo>
                  <a:lnTo>
                    <a:pt x="401" y="2057"/>
                  </a:lnTo>
                  <a:lnTo>
                    <a:pt x="404" y="2037"/>
                  </a:lnTo>
                  <a:lnTo>
                    <a:pt x="406" y="2018"/>
                  </a:lnTo>
                  <a:lnTo>
                    <a:pt x="411" y="2000"/>
                  </a:lnTo>
                  <a:lnTo>
                    <a:pt x="416" y="1982"/>
                  </a:lnTo>
                  <a:lnTo>
                    <a:pt x="429" y="1946"/>
                  </a:lnTo>
                  <a:lnTo>
                    <a:pt x="441" y="1911"/>
                  </a:lnTo>
                  <a:lnTo>
                    <a:pt x="455" y="1876"/>
                  </a:lnTo>
                  <a:lnTo>
                    <a:pt x="467" y="1842"/>
                  </a:lnTo>
                  <a:lnTo>
                    <a:pt x="467" y="1842"/>
                  </a:lnTo>
                  <a:lnTo>
                    <a:pt x="477" y="1789"/>
                  </a:lnTo>
                  <a:lnTo>
                    <a:pt x="486" y="1738"/>
                  </a:lnTo>
                  <a:lnTo>
                    <a:pt x="492" y="1686"/>
                  </a:lnTo>
                  <a:lnTo>
                    <a:pt x="499" y="1634"/>
                  </a:lnTo>
                  <a:lnTo>
                    <a:pt x="505" y="1582"/>
                  </a:lnTo>
                  <a:lnTo>
                    <a:pt x="509" y="1530"/>
                  </a:lnTo>
                  <a:lnTo>
                    <a:pt x="516" y="1424"/>
                  </a:lnTo>
                  <a:lnTo>
                    <a:pt x="522" y="1319"/>
                  </a:lnTo>
                  <a:lnTo>
                    <a:pt x="527" y="1214"/>
                  </a:lnTo>
                  <a:lnTo>
                    <a:pt x="533" y="1108"/>
                  </a:lnTo>
                  <a:lnTo>
                    <a:pt x="538" y="1004"/>
                  </a:lnTo>
                  <a:lnTo>
                    <a:pt x="538" y="1004"/>
                  </a:lnTo>
                  <a:lnTo>
                    <a:pt x="549" y="1032"/>
                  </a:lnTo>
                  <a:lnTo>
                    <a:pt x="558" y="1061"/>
                  </a:lnTo>
                  <a:lnTo>
                    <a:pt x="565" y="1092"/>
                  </a:lnTo>
                  <a:lnTo>
                    <a:pt x="570" y="1122"/>
                  </a:lnTo>
                  <a:lnTo>
                    <a:pt x="576" y="1153"/>
                  </a:lnTo>
                  <a:lnTo>
                    <a:pt x="580" y="1183"/>
                  </a:lnTo>
                  <a:lnTo>
                    <a:pt x="585" y="1247"/>
                  </a:lnTo>
                  <a:lnTo>
                    <a:pt x="590" y="1311"/>
                  </a:lnTo>
                  <a:lnTo>
                    <a:pt x="592" y="1374"/>
                  </a:lnTo>
                  <a:lnTo>
                    <a:pt x="595" y="1438"/>
                  </a:lnTo>
                  <a:lnTo>
                    <a:pt x="599" y="1502"/>
                  </a:lnTo>
                  <a:lnTo>
                    <a:pt x="599" y="1502"/>
                  </a:lnTo>
                  <a:lnTo>
                    <a:pt x="606" y="1555"/>
                  </a:lnTo>
                  <a:lnTo>
                    <a:pt x="613" y="1607"/>
                  </a:lnTo>
                  <a:lnTo>
                    <a:pt x="623" y="1660"/>
                  </a:lnTo>
                  <a:lnTo>
                    <a:pt x="634" y="1714"/>
                  </a:lnTo>
                  <a:lnTo>
                    <a:pt x="646" y="1768"/>
                  </a:lnTo>
                  <a:lnTo>
                    <a:pt x="660" y="1822"/>
                  </a:lnTo>
                  <a:lnTo>
                    <a:pt x="677" y="1876"/>
                  </a:lnTo>
                  <a:lnTo>
                    <a:pt x="694" y="1931"/>
                  </a:lnTo>
                  <a:lnTo>
                    <a:pt x="694" y="1931"/>
                  </a:lnTo>
                  <a:lnTo>
                    <a:pt x="705" y="1960"/>
                  </a:lnTo>
                  <a:lnTo>
                    <a:pt x="713" y="1987"/>
                  </a:lnTo>
                  <a:lnTo>
                    <a:pt x="720" y="2017"/>
                  </a:lnTo>
                  <a:lnTo>
                    <a:pt x="725" y="2044"/>
                  </a:lnTo>
                  <a:lnTo>
                    <a:pt x="728" y="2072"/>
                  </a:lnTo>
                  <a:lnTo>
                    <a:pt x="731" y="2100"/>
                  </a:lnTo>
                  <a:lnTo>
                    <a:pt x="734" y="2152"/>
                  </a:lnTo>
                  <a:lnTo>
                    <a:pt x="737" y="2202"/>
                  </a:lnTo>
                  <a:lnTo>
                    <a:pt x="739" y="2225"/>
                  </a:lnTo>
                  <a:lnTo>
                    <a:pt x="741" y="2247"/>
                  </a:lnTo>
                  <a:lnTo>
                    <a:pt x="745" y="2266"/>
                  </a:lnTo>
                  <a:lnTo>
                    <a:pt x="750" y="2284"/>
                  </a:lnTo>
                  <a:lnTo>
                    <a:pt x="757" y="2301"/>
                  </a:lnTo>
                  <a:lnTo>
                    <a:pt x="766" y="2315"/>
                  </a:lnTo>
                  <a:lnTo>
                    <a:pt x="766" y="2315"/>
                  </a:lnTo>
                  <a:lnTo>
                    <a:pt x="764" y="2340"/>
                  </a:lnTo>
                  <a:lnTo>
                    <a:pt x="761" y="2363"/>
                  </a:lnTo>
                  <a:lnTo>
                    <a:pt x="756" y="2384"/>
                  </a:lnTo>
                  <a:lnTo>
                    <a:pt x="750" y="2405"/>
                  </a:lnTo>
                  <a:lnTo>
                    <a:pt x="742" y="2423"/>
                  </a:lnTo>
                  <a:lnTo>
                    <a:pt x="735" y="2441"/>
                  </a:lnTo>
                  <a:lnTo>
                    <a:pt x="718" y="2476"/>
                  </a:lnTo>
                  <a:lnTo>
                    <a:pt x="712" y="2494"/>
                  </a:lnTo>
                  <a:lnTo>
                    <a:pt x="706" y="2510"/>
                  </a:lnTo>
                  <a:lnTo>
                    <a:pt x="702" y="2527"/>
                  </a:lnTo>
                  <a:lnTo>
                    <a:pt x="699" y="2545"/>
                  </a:lnTo>
                  <a:lnTo>
                    <a:pt x="699" y="2564"/>
                  </a:lnTo>
                  <a:lnTo>
                    <a:pt x="700" y="2584"/>
                  </a:lnTo>
                  <a:lnTo>
                    <a:pt x="706" y="2605"/>
                  </a:lnTo>
                  <a:lnTo>
                    <a:pt x="714" y="2627"/>
                  </a:lnTo>
                  <a:lnTo>
                    <a:pt x="714" y="2627"/>
                  </a:lnTo>
                  <a:lnTo>
                    <a:pt x="735" y="2636"/>
                  </a:lnTo>
                  <a:lnTo>
                    <a:pt x="757" y="2646"/>
                  </a:lnTo>
                  <a:lnTo>
                    <a:pt x="778" y="2654"/>
                  </a:lnTo>
                  <a:lnTo>
                    <a:pt x="799" y="2660"/>
                  </a:lnTo>
                  <a:lnTo>
                    <a:pt x="820" y="2666"/>
                  </a:lnTo>
                  <a:lnTo>
                    <a:pt x="842" y="2670"/>
                  </a:lnTo>
                  <a:lnTo>
                    <a:pt x="863" y="2671"/>
                  </a:lnTo>
                  <a:lnTo>
                    <a:pt x="884" y="2673"/>
                  </a:lnTo>
                  <a:lnTo>
                    <a:pt x="906" y="2673"/>
                  </a:lnTo>
                  <a:lnTo>
                    <a:pt x="927" y="2671"/>
                  </a:lnTo>
                  <a:lnTo>
                    <a:pt x="947" y="2667"/>
                  </a:lnTo>
                  <a:lnTo>
                    <a:pt x="968" y="2663"/>
                  </a:lnTo>
                  <a:lnTo>
                    <a:pt x="990" y="2657"/>
                  </a:lnTo>
                  <a:lnTo>
                    <a:pt x="1011" y="2650"/>
                  </a:lnTo>
                  <a:lnTo>
                    <a:pt x="1032" y="2643"/>
                  </a:lnTo>
                  <a:lnTo>
                    <a:pt x="1054" y="2634"/>
                  </a:lnTo>
                  <a:lnTo>
                    <a:pt x="1054" y="2634"/>
                  </a:lnTo>
                  <a:lnTo>
                    <a:pt x="1044" y="2611"/>
                  </a:lnTo>
                  <a:lnTo>
                    <a:pt x="1036" y="2591"/>
                  </a:lnTo>
                  <a:lnTo>
                    <a:pt x="1028" y="2569"/>
                  </a:lnTo>
                  <a:lnTo>
                    <a:pt x="1024" y="2548"/>
                  </a:lnTo>
                  <a:lnTo>
                    <a:pt x="1022" y="2538"/>
                  </a:lnTo>
                  <a:lnTo>
                    <a:pt x="1022" y="2528"/>
                  </a:lnTo>
                  <a:lnTo>
                    <a:pt x="1022" y="2519"/>
                  </a:lnTo>
                  <a:lnTo>
                    <a:pt x="1024" y="2509"/>
                  </a:lnTo>
                  <a:lnTo>
                    <a:pt x="1026" y="2499"/>
                  </a:lnTo>
                  <a:lnTo>
                    <a:pt x="1031" y="2489"/>
                  </a:lnTo>
                  <a:lnTo>
                    <a:pt x="1036" y="2481"/>
                  </a:lnTo>
                  <a:lnTo>
                    <a:pt x="1043" y="2473"/>
                  </a:lnTo>
                  <a:lnTo>
                    <a:pt x="1043" y="2473"/>
                  </a:lnTo>
                  <a:lnTo>
                    <a:pt x="1051" y="2470"/>
                  </a:lnTo>
                  <a:lnTo>
                    <a:pt x="1060" y="2466"/>
                  </a:lnTo>
                  <a:lnTo>
                    <a:pt x="1065" y="2462"/>
                  </a:lnTo>
                  <a:lnTo>
                    <a:pt x="1072" y="2456"/>
                  </a:lnTo>
                  <a:lnTo>
                    <a:pt x="1076" y="2451"/>
                  </a:lnTo>
                  <a:lnTo>
                    <a:pt x="1080" y="2444"/>
                  </a:lnTo>
                  <a:lnTo>
                    <a:pt x="1085" y="2437"/>
                  </a:lnTo>
                  <a:lnTo>
                    <a:pt x="1087" y="2430"/>
                  </a:lnTo>
                  <a:lnTo>
                    <a:pt x="1090" y="2412"/>
                  </a:lnTo>
                  <a:lnTo>
                    <a:pt x="1090" y="2394"/>
                  </a:lnTo>
                  <a:lnTo>
                    <a:pt x="1089" y="2372"/>
                  </a:lnTo>
                  <a:lnTo>
                    <a:pt x="1085" y="2348"/>
                  </a:lnTo>
                  <a:lnTo>
                    <a:pt x="1085" y="2348"/>
                  </a:lnTo>
                  <a:lnTo>
                    <a:pt x="1083" y="2313"/>
                  </a:lnTo>
                  <a:lnTo>
                    <a:pt x="1080" y="2279"/>
                  </a:lnTo>
                  <a:lnTo>
                    <a:pt x="1078" y="2245"/>
                  </a:lnTo>
                  <a:lnTo>
                    <a:pt x="1074" y="2211"/>
                  </a:lnTo>
                  <a:lnTo>
                    <a:pt x="1062" y="2146"/>
                  </a:lnTo>
                  <a:lnTo>
                    <a:pt x="1051" y="2080"/>
                  </a:lnTo>
                  <a:lnTo>
                    <a:pt x="1040" y="2015"/>
                  </a:lnTo>
                  <a:lnTo>
                    <a:pt x="1031" y="1951"/>
                  </a:lnTo>
                  <a:lnTo>
                    <a:pt x="1028" y="1919"/>
                  </a:lnTo>
                  <a:lnTo>
                    <a:pt x="1025" y="1888"/>
                  </a:lnTo>
                  <a:lnTo>
                    <a:pt x="1025" y="1856"/>
                  </a:lnTo>
                  <a:lnTo>
                    <a:pt x="1025" y="1824"/>
                  </a:lnTo>
                  <a:lnTo>
                    <a:pt x="1025" y="1824"/>
                  </a:lnTo>
                  <a:lnTo>
                    <a:pt x="1028" y="1753"/>
                  </a:lnTo>
                  <a:lnTo>
                    <a:pt x="1032" y="1680"/>
                  </a:lnTo>
                  <a:lnTo>
                    <a:pt x="1036" y="1607"/>
                  </a:lnTo>
                  <a:lnTo>
                    <a:pt x="1040" y="1535"/>
                  </a:lnTo>
                  <a:lnTo>
                    <a:pt x="1042" y="1465"/>
                  </a:lnTo>
                  <a:lnTo>
                    <a:pt x="1042" y="1429"/>
                  </a:lnTo>
                  <a:lnTo>
                    <a:pt x="1040" y="1392"/>
                  </a:lnTo>
                  <a:lnTo>
                    <a:pt x="1037" y="1358"/>
                  </a:lnTo>
                  <a:lnTo>
                    <a:pt x="1033" y="1323"/>
                  </a:lnTo>
                  <a:lnTo>
                    <a:pt x="1029" y="1288"/>
                  </a:lnTo>
                  <a:lnTo>
                    <a:pt x="1022" y="1255"/>
                  </a:lnTo>
                  <a:lnTo>
                    <a:pt x="1022" y="1255"/>
                  </a:lnTo>
                  <a:lnTo>
                    <a:pt x="1032" y="1225"/>
                  </a:lnTo>
                  <a:lnTo>
                    <a:pt x="1039" y="1193"/>
                  </a:lnTo>
                  <a:lnTo>
                    <a:pt x="1047" y="1158"/>
                  </a:lnTo>
                  <a:lnTo>
                    <a:pt x="1053" y="1122"/>
                  </a:lnTo>
                  <a:lnTo>
                    <a:pt x="1060" y="1083"/>
                  </a:lnTo>
                  <a:lnTo>
                    <a:pt x="1064" y="1044"/>
                  </a:lnTo>
                  <a:lnTo>
                    <a:pt x="1068" y="1004"/>
                  </a:lnTo>
                  <a:lnTo>
                    <a:pt x="1069" y="963"/>
                  </a:lnTo>
                  <a:lnTo>
                    <a:pt x="1071" y="921"/>
                  </a:lnTo>
                  <a:lnTo>
                    <a:pt x="1071" y="878"/>
                  </a:lnTo>
                  <a:lnTo>
                    <a:pt x="1069" y="835"/>
                  </a:lnTo>
                  <a:lnTo>
                    <a:pt x="1067" y="793"/>
                  </a:lnTo>
                  <a:lnTo>
                    <a:pt x="1062" y="752"/>
                  </a:lnTo>
                  <a:lnTo>
                    <a:pt x="1055" y="710"/>
                  </a:lnTo>
                  <a:lnTo>
                    <a:pt x="1049" y="670"/>
                  </a:lnTo>
                  <a:lnTo>
                    <a:pt x="1037" y="631"/>
                  </a:lnTo>
                  <a:lnTo>
                    <a:pt x="951" y="0"/>
                  </a:lnTo>
                  <a:lnTo>
                    <a:pt x="51" y="0"/>
                  </a:lnTo>
                  <a:lnTo>
                    <a:pt x="13" y="712"/>
                  </a:lnTo>
                  <a:lnTo>
                    <a:pt x="13" y="712"/>
                  </a:lnTo>
                  <a:lnTo>
                    <a:pt x="7" y="732"/>
                  </a:lnTo>
                  <a:lnTo>
                    <a:pt x="4" y="752"/>
                  </a:lnTo>
                  <a:lnTo>
                    <a:pt x="1" y="771"/>
                  </a:lnTo>
                  <a:lnTo>
                    <a:pt x="0" y="791"/>
                  </a:lnTo>
                  <a:lnTo>
                    <a:pt x="0" y="810"/>
                  </a:lnTo>
                  <a:lnTo>
                    <a:pt x="1" y="829"/>
                  </a:lnTo>
                  <a:lnTo>
                    <a:pt x="6" y="868"/>
                  </a:lnTo>
                  <a:lnTo>
                    <a:pt x="14" y="906"/>
                  </a:lnTo>
                  <a:lnTo>
                    <a:pt x="21" y="945"/>
                  </a:lnTo>
                  <a:lnTo>
                    <a:pt x="29" y="982"/>
                  </a:lnTo>
                  <a:lnTo>
                    <a:pt x="36" y="1021"/>
                  </a:lnTo>
                  <a:lnTo>
                    <a:pt x="36" y="1021"/>
                  </a:lnTo>
                  <a:lnTo>
                    <a:pt x="33" y="1047"/>
                  </a:lnTo>
                  <a:lnTo>
                    <a:pt x="32" y="1074"/>
                  </a:lnTo>
                  <a:lnTo>
                    <a:pt x="32" y="1100"/>
                  </a:lnTo>
                  <a:lnTo>
                    <a:pt x="32" y="1126"/>
                  </a:lnTo>
                  <a:lnTo>
                    <a:pt x="35" y="1179"/>
                  </a:lnTo>
                  <a:lnTo>
                    <a:pt x="40" y="1232"/>
                  </a:lnTo>
                  <a:lnTo>
                    <a:pt x="49" y="1284"/>
                  </a:lnTo>
                  <a:lnTo>
                    <a:pt x="57" y="1337"/>
                  </a:lnTo>
                  <a:lnTo>
                    <a:pt x="75" y="1442"/>
                  </a:lnTo>
                  <a:lnTo>
                    <a:pt x="75" y="1442"/>
                  </a:lnTo>
                  <a:lnTo>
                    <a:pt x="67" y="1505"/>
                  </a:lnTo>
                  <a:lnTo>
                    <a:pt x="61" y="1567"/>
                  </a:lnTo>
                  <a:lnTo>
                    <a:pt x="58" y="1628"/>
                  </a:lnTo>
                  <a:lnTo>
                    <a:pt x="58" y="1691"/>
                  </a:lnTo>
                  <a:lnTo>
                    <a:pt x="58" y="1753"/>
                  </a:lnTo>
                  <a:lnTo>
                    <a:pt x="61" y="1814"/>
                  </a:lnTo>
                  <a:lnTo>
                    <a:pt x="67" y="1939"/>
                  </a:lnTo>
                  <a:lnTo>
                    <a:pt x="67" y="1939"/>
                  </a:lnTo>
                  <a:lnTo>
                    <a:pt x="69" y="1972"/>
                  </a:lnTo>
                  <a:lnTo>
                    <a:pt x="72" y="2008"/>
                  </a:lnTo>
                  <a:lnTo>
                    <a:pt x="72" y="2046"/>
                  </a:lnTo>
                  <a:lnTo>
                    <a:pt x="72" y="2083"/>
                  </a:lnTo>
                  <a:lnTo>
                    <a:pt x="71" y="2158"/>
                  </a:lnTo>
                  <a:lnTo>
                    <a:pt x="71" y="2233"/>
                  </a:lnTo>
                  <a:lnTo>
                    <a:pt x="72" y="2270"/>
                  </a:lnTo>
                  <a:lnTo>
                    <a:pt x="74" y="2305"/>
                  </a:lnTo>
                  <a:lnTo>
                    <a:pt x="78" y="2340"/>
                  </a:lnTo>
                  <a:lnTo>
                    <a:pt x="83" y="2372"/>
                  </a:lnTo>
                  <a:lnTo>
                    <a:pt x="90" y="2402"/>
                  </a:lnTo>
                  <a:lnTo>
                    <a:pt x="96" y="2416"/>
                  </a:lnTo>
                  <a:lnTo>
                    <a:pt x="101" y="2430"/>
                  </a:lnTo>
                  <a:lnTo>
                    <a:pt x="107" y="2442"/>
                  </a:lnTo>
                  <a:lnTo>
                    <a:pt x="114" y="2455"/>
                  </a:lnTo>
                  <a:lnTo>
                    <a:pt x="122" y="2466"/>
                  </a:lnTo>
                  <a:lnTo>
                    <a:pt x="130" y="2477"/>
                  </a:lnTo>
                  <a:lnTo>
                    <a:pt x="110" y="2674"/>
                  </a:lnTo>
                  <a:lnTo>
                    <a:pt x="110" y="2674"/>
                  </a:lnTo>
                  <a:close/>
                  <a:moveTo>
                    <a:pt x="110" y="2674"/>
                  </a:moveTo>
                  <a:lnTo>
                    <a:pt x="110" y="2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59" name="Freeform 348"/>
            <p:cNvSpPr>
              <a:spLocks/>
            </p:cNvSpPr>
            <p:nvPr/>
          </p:nvSpPr>
          <p:spPr bwMode="auto">
            <a:xfrm>
              <a:off x="3644901" y="3611563"/>
              <a:ext cx="576263" cy="1444625"/>
            </a:xfrm>
            <a:custGeom>
              <a:avLst/>
              <a:gdLst>
                <a:gd name="T0" fmla="*/ 137 w 1090"/>
                <a:gd name="T1" fmla="*/ 2697 h 2731"/>
                <a:gd name="T2" fmla="*/ 200 w 1090"/>
                <a:gd name="T3" fmla="*/ 2724 h 2731"/>
                <a:gd name="T4" fmla="*/ 268 w 1090"/>
                <a:gd name="T5" fmla="*/ 2729 h 2731"/>
                <a:gd name="T6" fmla="*/ 372 w 1090"/>
                <a:gd name="T7" fmla="*/ 2718 h 2731"/>
                <a:gd name="T8" fmla="*/ 416 w 1090"/>
                <a:gd name="T9" fmla="*/ 2563 h 2731"/>
                <a:gd name="T10" fmla="*/ 430 w 1090"/>
                <a:gd name="T11" fmla="*/ 2423 h 2731"/>
                <a:gd name="T12" fmla="*/ 423 w 1090"/>
                <a:gd name="T13" fmla="*/ 2286 h 2731"/>
                <a:gd name="T14" fmla="*/ 401 w 1090"/>
                <a:gd name="T15" fmla="*/ 2118 h 2731"/>
                <a:gd name="T16" fmla="*/ 404 w 1090"/>
                <a:gd name="T17" fmla="*/ 2037 h 2731"/>
                <a:gd name="T18" fmla="*/ 429 w 1090"/>
                <a:gd name="T19" fmla="*/ 1946 h 2731"/>
                <a:gd name="T20" fmla="*/ 467 w 1090"/>
                <a:gd name="T21" fmla="*/ 1842 h 2731"/>
                <a:gd name="T22" fmla="*/ 499 w 1090"/>
                <a:gd name="T23" fmla="*/ 1634 h 2731"/>
                <a:gd name="T24" fmla="*/ 522 w 1090"/>
                <a:gd name="T25" fmla="*/ 1319 h 2731"/>
                <a:gd name="T26" fmla="*/ 538 w 1090"/>
                <a:gd name="T27" fmla="*/ 1004 h 2731"/>
                <a:gd name="T28" fmla="*/ 570 w 1090"/>
                <a:gd name="T29" fmla="*/ 1122 h 2731"/>
                <a:gd name="T30" fmla="*/ 590 w 1090"/>
                <a:gd name="T31" fmla="*/ 1311 h 2731"/>
                <a:gd name="T32" fmla="*/ 599 w 1090"/>
                <a:gd name="T33" fmla="*/ 1502 h 2731"/>
                <a:gd name="T34" fmla="*/ 634 w 1090"/>
                <a:gd name="T35" fmla="*/ 1714 h 2731"/>
                <a:gd name="T36" fmla="*/ 694 w 1090"/>
                <a:gd name="T37" fmla="*/ 1931 h 2731"/>
                <a:gd name="T38" fmla="*/ 720 w 1090"/>
                <a:gd name="T39" fmla="*/ 2017 h 2731"/>
                <a:gd name="T40" fmla="*/ 734 w 1090"/>
                <a:gd name="T41" fmla="*/ 2152 h 2731"/>
                <a:gd name="T42" fmla="*/ 745 w 1090"/>
                <a:gd name="T43" fmla="*/ 2266 h 2731"/>
                <a:gd name="T44" fmla="*/ 766 w 1090"/>
                <a:gd name="T45" fmla="*/ 2315 h 2731"/>
                <a:gd name="T46" fmla="*/ 750 w 1090"/>
                <a:gd name="T47" fmla="*/ 2405 h 2731"/>
                <a:gd name="T48" fmla="*/ 712 w 1090"/>
                <a:gd name="T49" fmla="*/ 2494 h 2731"/>
                <a:gd name="T50" fmla="*/ 699 w 1090"/>
                <a:gd name="T51" fmla="*/ 2564 h 2731"/>
                <a:gd name="T52" fmla="*/ 714 w 1090"/>
                <a:gd name="T53" fmla="*/ 2627 h 2731"/>
                <a:gd name="T54" fmla="*/ 799 w 1090"/>
                <a:gd name="T55" fmla="*/ 2660 h 2731"/>
                <a:gd name="T56" fmla="*/ 884 w 1090"/>
                <a:gd name="T57" fmla="*/ 2673 h 2731"/>
                <a:gd name="T58" fmla="*/ 968 w 1090"/>
                <a:gd name="T59" fmla="*/ 2663 h 2731"/>
                <a:gd name="T60" fmla="*/ 1054 w 1090"/>
                <a:gd name="T61" fmla="*/ 2634 h 2731"/>
                <a:gd name="T62" fmla="*/ 1028 w 1090"/>
                <a:gd name="T63" fmla="*/ 2569 h 2731"/>
                <a:gd name="T64" fmla="*/ 1022 w 1090"/>
                <a:gd name="T65" fmla="*/ 2519 h 2731"/>
                <a:gd name="T66" fmla="*/ 1036 w 1090"/>
                <a:gd name="T67" fmla="*/ 2481 h 2731"/>
                <a:gd name="T68" fmla="*/ 1060 w 1090"/>
                <a:gd name="T69" fmla="*/ 2466 h 2731"/>
                <a:gd name="T70" fmla="*/ 1080 w 1090"/>
                <a:gd name="T71" fmla="*/ 2444 h 2731"/>
                <a:gd name="T72" fmla="*/ 1090 w 1090"/>
                <a:gd name="T73" fmla="*/ 2394 h 2731"/>
                <a:gd name="T74" fmla="*/ 1083 w 1090"/>
                <a:gd name="T75" fmla="*/ 2313 h 2731"/>
                <a:gd name="T76" fmla="*/ 1062 w 1090"/>
                <a:gd name="T77" fmla="*/ 2146 h 2731"/>
                <a:gd name="T78" fmla="*/ 1028 w 1090"/>
                <a:gd name="T79" fmla="*/ 1919 h 2731"/>
                <a:gd name="T80" fmla="*/ 1025 w 1090"/>
                <a:gd name="T81" fmla="*/ 1824 h 2731"/>
                <a:gd name="T82" fmla="*/ 1040 w 1090"/>
                <a:gd name="T83" fmla="*/ 1535 h 2731"/>
                <a:gd name="T84" fmla="*/ 1037 w 1090"/>
                <a:gd name="T85" fmla="*/ 1358 h 2731"/>
                <a:gd name="T86" fmla="*/ 1022 w 1090"/>
                <a:gd name="T87" fmla="*/ 1255 h 2731"/>
                <a:gd name="T88" fmla="*/ 1053 w 1090"/>
                <a:gd name="T89" fmla="*/ 1122 h 2731"/>
                <a:gd name="T90" fmla="*/ 1069 w 1090"/>
                <a:gd name="T91" fmla="*/ 963 h 2731"/>
                <a:gd name="T92" fmla="*/ 1067 w 1090"/>
                <a:gd name="T93" fmla="*/ 793 h 2731"/>
                <a:gd name="T94" fmla="*/ 1037 w 1090"/>
                <a:gd name="T95" fmla="*/ 631 h 2731"/>
                <a:gd name="T96" fmla="*/ 13 w 1090"/>
                <a:gd name="T97" fmla="*/ 712 h 2731"/>
                <a:gd name="T98" fmla="*/ 0 w 1090"/>
                <a:gd name="T99" fmla="*/ 791 h 2731"/>
                <a:gd name="T100" fmla="*/ 14 w 1090"/>
                <a:gd name="T101" fmla="*/ 906 h 2731"/>
                <a:gd name="T102" fmla="*/ 36 w 1090"/>
                <a:gd name="T103" fmla="*/ 1021 h 2731"/>
                <a:gd name="T104" fmla="*/ 32 w 1090"/>
                <a:gd name="T105" fmla="*/ 1126 h 2731"/>
                <a:gd name="T106" fmla="*/ 57 w 1090"/>
                <a:gd name="T107" fmla="*/ 1337 h 2731"/>
                <a:gd name="T108" fmla="*/ 61 w 1090"/>
                <a:gd name="T109" fmla="*/ 1567 h 2731"/>
                <a:gd name="T110" fmla="*/ 61 w 1090"/>
                <a:gd name="T111" fmla="*/ 1814 h 2731"/>
                <a:gd name="T112" fmla="*/ 72 w 1090"/>
                <a:gd name="T113" fmla="*/ 2008 h 2731"/>
                <a:gd name="T114" fmla="*/ 71 w 1090"/>
                <a:gd name="T115" fmla="*/ 2233 h 2731"/>
                <a:gd name="T116" fmla="*/ 83 w 1090"/>
                <a:gd name="T117" fmla="*/ 2372 h 2731"/>
                <a:gd name="T118" fmla="*/ 107 w 1090"/>
                <a:gd name="T119" fmla="*/ 2442 h 2731"/>
                <a:gd name="T120" fmla="*/ 110 w 1090"/>
                <a:gd name="T121" fmla="*/ 267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0" h="2731">
                  <a:moveTo>
                    <a:pt x="110" y="2674"/>
                  </a:moveTo>
                  <a:lnTo>
                    <a:pt x="110" y="2674"/>
                  </a:lnTo>
                  <a:lnTo>
                    <a:pt x="124" y="2686"/>
                  </a:lnTo>
                  <a:lnTo>
                    <a:pt x="137" y="2697"/>
                  </a:lnTo>
                  <a:lnTo>
                    <a:pt x="153" y="2707"/>
                  </a:lnTo>
                  <a:lnTo>
                    <a:pt x="168" y="2714"/>
                  </a:lnTo>
                  <a:lnTo>
                    <a:pt x="183" y="2720"/>
                  </a:lnTo>
                  <a:lnTo>
                    <a:pt x="200" y="2724"/>
                  </a:lnTo>
                  <a:lnTo>
                    <a:pt x="216" y="2728"/>
                  </a:lnTo>
                  <a:lnTo>
                    <a:pt x="233" y="2729"/>
                  </a:lnTo>
                  <a:lnTo>
                    <a:pt x="251" y="2731"/>
                  </a:lnTo>
                  <a:lnTo>
                    <a:pt x="268" y="2729"/>
                  </a:lnTo>
                  <a:lnTo>
                    <a:pt x="304" y="2728"/>
                  </a:lnTo>
                  <a:lnTo>
                    <a:pt x="338" y="2724"/>
                  </a:lnTo>
                  <a:lnTo>
                    <a:pt x="372" y="2718"/>
                  </a:lnTo>
                  <a:lnTo>
                    <a:pt x="372" y="2718"/>
                  </a:lnTo>
                  <a:lnTo>
                    <a:pt x="387" y="2678"/>
                  </a:lnTo>
                  <a:lnTo>
                    <a:pt x="398" y="2639"/>
                  </a:lnTo>
                  <a:lnTo>
                    <a:pt x="409" y="2600"/>
                  </a:lnTo>
                  <a:lnTo>
                    <a:pt x="416" y="2563"/>
                  </a:lnTo>
                  <a:lnTo>
                    <a:pt x="423" y="2527"/>
                  </a:lnTo>
                  <a:lnTo>
                    <a:pt x="427" y="2492"/>
                  </a:lnTo>
                  <a:lnTo>
                    <a:pt x="430" y="2458"/>
                  </a:lnTo>
                  <a:lnTo>
                    <a:pt x="430" y="2423"/>
                  </a:lnTo>
                  <a:lnTo>
                    <a:pt x="430" y="2388"/>
                  </a:lnTo>
                  <a:lnTo>
                    <a:pt x="429" y="2354"/>
                  </a:lnTo>
                  <a:lnTo>
                    <a:pt x="426" y="2320"/>
                  </a:lnTo>
                  <a:lnTo>
                    <a:pt x="423" y="2286"/>
                  </a:lnTo>
                  <a:lnTo>
                    <a:pt x="415" y="2215"/>
                  </a:lnTo>
                  <a:lnTo>
                    <a:pt x="404" y="2140"/>
                  </a:lnTo>
                  <a:lnTo>
                    <a:pt x="404" y="2140"/>
                  </a:lnTo>
                  <a:lnTo>
                    <a:pt x="401" y="2118"/>
                  </a:lnTo>
                  <a:lnTo>
                    <a:pt x="400" y="2097"/>
                  </a:lnTo>
                  <a:lnTo>
                    <a:pt x="400" y="2076"/>
                  </a:lnTo>
                  <a:lnTo>
                    <a:pt x="401" y="2057"/>
                  </a:lnTo>
                  <a:lnTo>
                    <a:pt x="404" y="2037"/>
                  </a:lnTo>
                  <a:lnTo>
                    <a:pt x="406" y="2018"/>
                  </a:lnTo>
                  <a:lnTo>
                    <a:pt x="411" y="2000"/>
                  </a:lnTo>
                  <a:lnTo>
                    <a:pt x="416" y="1982"/>
                  </a:lnTo>
                  <a:lnTo>
                    <a:pt x="429" y="1946"/>
                  </a:lnTo>
                  <a:lnTo>
                    <a:pt x="441" y="1911"/>
                  </a:lnTo>
                  <a:lnTo>
                    <a:pt x="455" y="1876"/>
                  </a:lnTo>
                  <a:lnTo>
                    <a:pt x="467" y="1842"/>
                  </a:lnTo>
                  <a:lnTo>
                    <a:pt x="467" y="1842"/>
                  </a:lnTo>
                  <a:lnTo>
                    <a:pt x="477" y="1789"/>
                  </a:lnTo>
                  <a:lnTo>
                    <a:pt x="486" y="1738"/>
                  </a:lnTo>
                  <a:lnTo>
                    <a:pt x="492" y="1686"/>
                  </a:lnTo>
                  <a:lnTo>
                    <a:pt x="499" y="1634"/>
                  </a:lnTo>
                  <a:lnTo>
                    <a:pt x="505" y="1582"/>
                  </a:lnTo>
                  <a:lnTo>
                    <a:pt x="509" y="1530"/>
                  </a:lnTo>
                  <a:lnTo>
                    <a:pt x="516" y="1424"/>
                  </a:lnTo>
                  <a:lnTo>
                    <a:pt x="522" y="1319"/>
                  </a:lnTo>
                  <a:lnTo>
                    <a:pt x="527" y="1214"/>
                  </a:lnTo>
                  <a:lnTo>
                    <a:pt x="533" y="1108"/>
                  </a:lnTo>
                  <a:lnTo>
                    <a:pt x="538" y="1004"/>
                  </a:lnTo>
                  <a:lnTo>
                    <a:pt x="538" y="1004"/>
                  </a:lnTo>
                  <a:lnTo>
                    <a:pt x="549" y="1032"/>
                  </a:lnTo>
                  <a:lnTo>
                    <a:pt x="558" y="1061"/>
                  </a:lnTo>
                  <a:lnTo>
                    <a:pt x="565" y="1092"/>
                  </a:lnTo>
                  <a:lnTo>
                    <a:pt x="570" y="1122"/>
                  </a:lnTo>
                  <a:lnTo>
                    <a:pt x="576" y="1153"/>
                  </a:lnTo>
                  <a:lnTo>
                    <a:pt x="580" y="1183"/>
                  </a:lnTo>
                  <a:lnTo>
                    <a:pt x="585" y="1247"/>
                  </a:lnTo>
                  <a:lnTo>
                    <a:pt x="590" y="1311"/>
                  </a:lnTo>
                  <a:lnTo>
                    <a:pt x="592" y="1374"/>
                  </a:lnTo>
                  <a:lnTo>
                    <a:pt x="595" y="1438"/>
                  </a:lnTo>
                  <a:lnTo>
                    <a:pt x="599" y="1502"/>
                  </a:lnTo>
                  <a:lnTo>
                    <a:pt x="599" y="1502"/>
                  </a:lnTo>
                  <a:lnTo>
                    <a:pt x="606" y="1555"/>
                  </a:lnTo>
                  <a:lnTo>
                    <a:pt x="613" y="1607"/>
                  </a:lnTo>
                  <a:lnTo>
                    <a:pt x="623" y="1660"/>
                  </a:lnTo>
                  <a:lnTo>
                    <a:pt x="634" y="1714"/>
                  </a:lnTo>
                  <a:lnTo>
                    <a:pt x="646" y="1768"/>
                  </a:lnTo>
                  <a:lnTo>
                    <a:pt x="660" y="1822"/>
                  </a:lnTo>
                  <a:lnTo>
                    <a:pt x="677" y="1876"/>
                  </a:lnTo>
                  <a:lnTo>
                    <a:pt x="694" y="1931"/>
                  </a:lnTo>
                  <a:lnTo>
                    <a:pt x="694" y="1931"/>
                  </a:lnTo>
                  <a:lnTo>
                    <a:pt x="705" y="1960"/>
                  </a:lnTo>
                  <a:lnTo>
                    <a:pt x="713" y="1987"/>
                  </a:lnTo>
                  <a:lnTo>
                    <a:pt x="720" y="2017"/>
                  </a:lnTo>
                  <a:lnTo>
                    <a:pt x="725" y="2044"/>
                  </a:lnTo>
                  <a:lnTo>
                    <a:pt x="728" y="2072"/>
                  </a:lnTo>
                  <a:lnTo>
                    <a:pt x="731" y="2100"/>
                  </a:lnTo>
                  <a:lnTo>
                    <a:pt x="734" y="2152"/>
                  </a:lnTo>
                  <a:lnTo>
                    <a:pt x="737" y="2202"/>
                  </a:lnTo>
                  <a:lnTo>
                    <a:pt x="739" y="2225"/>
                  </a:lnTo>
                  <a:lnTo>
                    <a:pt x="741" y="2247"/>
                  </a:lnTo>
                  <a:lnTo>
                    <a:pt x="745" y="2266"/>
                  </a:lnTo>
                  <a:lnTo>
                    <a:pt x="750" y="2284"/>
                  </a:lnTo>
                  <a:lnTo>
                    <a:pt x="757" y="2301"/>
                  </a:lnTo>
                  <a:lnTo>
                    <a:pt x="766" y="2315"/>
                  </a:lnTo>
                  <a:lnTo>
                    <a:pt x="766" y="2315"/>
                  </a:lnTo>
                  <a:lnTo>
                    <a:pt x="764" y="2340"/>
                  </a:lnTo>
                  <a:lnTo>
                    <a:pt x="761" y="2363"/>
                  </a:lnTo>
                  <a:lnTo>
                    <a:pt x="756" y="2384"/>
                  </a:lnTo>
                  <a:lnTo>
                    <a:pt x="750" y="2405"/>
                  </a:lnTo>
                  <a:lnTo>
                    <a:pt x="742" y="2423"/>
                  </a:lnTo>
                  <a:lnTo>
                    <a:pt x="735" y="2441"/>
                  </a:lnTo>
                  <a:lnTo>
                    <a:pt x="718" y="2476"/>
                  </a:lnTo>
                  <a:lnTo>
                    <a:pt x="712" y="2494"/>
                  </a:lnTo>
                  <a:lnTo>
                    <a:pt x="706" y="2510"/>
                  </a:lnTo>
                  <a:lnTo>
                    <a:pt x="702" y="2527"/>
                  </a:lnTo>
                  <a:lnTo>
                    <a:pt x="699" y="2545"/>
                  </a:lnTo>
                  <a:lnTo>
                    <a:pt x="699" y="2564"/>
                  </a:lnTo>
                  <a:lnTo>
                    <a:pt x="700" y="2584"/>
                  </a:lnTo>
                  <a:lnTo>
                    <a:pt x="706" y="2605"/>
                  </a:lnTo>
                  <a:lnTo>
                    <a:pt x="714" y="2627"/>
                  </a:lnTo>
                  <a:lnTo>
                    <a:pt x="714" y="2627"/>
                  </a:lnTo>
                  <a:lnTo>
                    <a:pt x="735" y="2636"/>
                  </a:lnTo>
                  <a:lnTo>
                    <a:pt x="757" y="2646"/>
                  </a:lnTo>
                  <a:lnTo>
                    <a:pt x="778" y="2654"/>
                  </a:lnTo>
                  <a:lnTo>
                    <a:pt x="799" y="2660"/>
                  </a:lnTo>
                  <a:lnTo>
                    <a:pt x="820" y="2666"/>
                  </a:lnTo>
                  <a:lnTo>
                    <a:pt x="842" y="2670"/>
                  </a:lnTo>
                  <a:lnTo>
                    <a:pt x="863" y="2671"/>
                  </a:lnTo>
                  <a:lnTo>
                    <a:pt x="884" y="2673"/>
                  </a:lnTo>
                  <a:lnTo>
                    <a:pt x="906" y="2673"/>
                  </a:lnTo>
                  <a:lnTo>
                    <a:pt x="927" y="2671"/>
                  </a:lnTo>
                  <a:lnTo>
                    <a:pt x="947" y="2667"/>
                  </a:lnTo>
                  <a:lnTo>
                    <a:pt x="968" y="2663"/>
                  </a:lnTo>
                  <a:lnTo>
                    <a:pt x="990" y="2657"/>
                  </a:lnTo>
                  <a:lnTo>
                    <a:pt x="1011" y="2650"/>
                  </a:lnTo>
                  <a:lnTo>
                    <a:pt x="1032" y="2643"/>
                  </a:lnTo>
                  <a:lnTo>
                    <a:pt x="1054" y="2634"/>
                  </a:lnTo>
                  <a:lnTo>
                    <a:pt x="1054" y="2634"/>
                  </a:lnTo>
                  <a:lnTo>
                    <a:pt x="1044" y="2611"/>
                  </a:lnTo>
                  <a:lnTo>
                    <a:pt x="1036" y="2591"/>
                  </a:lnTo>
                  <a:lnTo>
                    <a:pt x="1028" y="2569"/>
                  </a:lnTo>
                  <a:lnTo>
                    <a:pt x="1024" y="2548"/>
                  </a:lnTo>
                  <a:lnTo>
                    <a:pt x="1022" y="2538"/>
                  </a:lnTo>
                  <a:lnTo>
                    <a:pt x="1022" y="2528"/>
                  </a:lnTo>
                  <a:lnTo>
                    <a:pt x="1022" y="2519"/>
                  </a:lnTo>
                  <a:lnTo>
                    <a:pt x="1024" y="2509"/>
                  </a:lnTo>
                  <a:lnTo>
                    <a:pt x="1026" y="2499"/>
                  </a:lnTo>
                  <a:lnTo>
                    <a:pt x="1031" y="2489"/>
                  </a:lnTo>
                  <a:lnTo>
                    <a:pt x="1036" y="2481"/>
                  </a:lnTo>
                  <a:lnTo>
                    <a:pt x="1043" y="2473"/>
                  </a:lnTo>
                  <a:lnTo>
                    <a:pt x="1043" y="2473"/>
                  </a:lnTo>
                  <a:lnTo>
                    <a:pt x="1051" y="2470"/>
                  </a:lnTo>
                  <a:lnTo>
                    <a:pt x="1060" y="2466"/>
                  </a:lnTo>
                  <a:lnTo>
                    <a:pt x="1065" y="2462"/>
                  </a:lnTo>
                  <a:lnTo>
                    <a:pt x="1072" y="2456"/>
                  </a:lnTo>
                  <a:lnTo>
                    <a:pt x="1076" y="2451"/>
                  </a:lnTo>
                  <a:lnTo>
                    <a:pt x="1080" y="2444"/>
                  </a:lnTo>
                  <a:lnTo>
                    <a:pt x="1085" y="2437"/>
                  </a:lnTo>
                  <a:lnTo>
                    <a:pt x="1087" y="2430"/>
                  </a:lnTo>
                  <a:lnTo>
                    <a:pt x="1090" y="2412"/>
                  </a:lnTo>
                  <a:lnTo>
                    <a:pt x="1090" y="2394"/>
                  </a:lnTo>
                  <a:lnTo>
                    <a:pt x="1089" y="2372"/>
                  </a:lnTo>
                  <a:lnTo>
                    <a:pt x="1085" y="2348"/>
                  </a:lnTo>
                  <a:lnTo>
                    <a:pt x="1085" y="2348"/>
                  </a:lnTo>
                  <a:lnTo>
                    <a:pt x="1083" y="2313"/>
                  </a:lnTo>
                  <a:lnTo>
                    <a:pt x="1080" y="2279"/>
                  </a:lnTo>
                  <a:lnTo>
                    <a:pt x="1078" y="2245"/>
                  </a:lnTo>
                  <a:lnTo>
                    <a:pt x="1074" y="2211"/>
                  </a:lnTo>
                  <a:lnTo>
                    <a:pt x="1062" y="2146"/>
                  </a:lnTo>
                  <a:lnTo>
                    <a:pt x="1051" y="2080"/>
                  </a:lnTo>
                  <a:lnTo>
                    <a:pt x="1040" y="2015"/>
                  </a:lnTo>
                  <a:lnTo>
                    <a:pt x="1031" y="1951"/>
                  </a:lnTo>
                  <a:lnTo>
                    <a:pt x="1028" y="1919"/>
                  </a:lnTo>
                  <a:lnTo>
                    <a:pt x="1025" y="1888"/>
                  </a:lnTo>
                  <a:lnTo>
                    <a:pt x="1025" y="1856"/>
                  </a:lnTo>
                  <a:lnTo>
                    <a:pt x="1025" y="1824"/>
                  </a:lnTo>
                  <a:lnTo>
                    <a:pt x="1025" y="1824"/>
                  </a:lnTo>
                  <a:lnTo>
                    <a:pt x="1028" y="1753"/>
                  </a:lnTo>
                  <a:lnTo>
                    <a:pt x="1032" y="1680"/>
                  </a:lnTo>
                  <a:lnTo>
                    <a:pt x="1036" y="1607"/>
                  </a:lnTo>
                  <a:lnTo>
                    <a:pt x="1040" y="1535"/>
                  </a:lnTo>
                  <a:lnTo>
                    <a:pt x="1042" y="1465"/>
                  </a:lnTo>
                  <a:lnTo>
                    <a:pt x="1042" y="1429"/>
                  </a:lnTo>
                  <a:lnTo>
                    <a:pt x="1040" y="1392"/>
                  </a:lnTo>
                  <a:lnTo>
                    <a:pt x="1037" y="1358"/>
                  </a:lnTo>
                  <a:lnTo>
                    <a:pt x="1033" y="1323"/>
                  </a:lnTo>
                  <a:lnTo>
                    <a:pt x="1029" y="1288"/>
                  </a:lnTo>
                  <a:lnTo>
                    <a:pt x="1022" y="1255"/>
                  </a:lnTo>
                  <a:lnTo>
                    <a:pt x="1022" y="1255"/>
                  </a:lnTo>
                  <a:lnTo>
                    <a:pt x="1032" y="1225"/>
                  </a:lnTo>
                  <a:lnTo>
                    <a:pt x="1039" y="1193"/>
                  </a:lnTo>
                  <a:lnTo>
                    <a:pt x="1047" y="1158"/>
                  </a:lnTo>
                  <a:lnTo>
                    <a:pt x="1053" y="1122"/>
                  </a:lnTo>
                  <a:lnTo>
                    <a:pt x="1060" y="1083"/>
                  </a:lnTo>
                  <a:lnTo>
                    <a:pt x="1064" y="1044"/>
                  </a:lnTo>
                  <a:lnTo>
                    <a:pt x="1068" y="1004"/>
                  </a:lnTo>
                  <a:lnTo>
                    <a:pt x="1069" y="963"/>
                  </a:lnTo>
                  <a:lnTo>
                    <a:pt x="1071" y="921"/>
                  </a:lnTo>
                  <a:lnTo>
                    <a:pt x="1071" y="878"/>
                  </a:lnTo>
                  <a:lnTo>
                    <a:pt x="1069" y="835"/>
                  </a:lnTo>
                  <a:lnTo>
                    <a:pt x="1067" y="793"/>
                  </a:lnTo>
                  <a:lnTo>
                    <a:pt x="1062" y="752"/>
                  </a:lnTo>
                  <a:lnTo>
                    <a:pt x="1055" y="710"/>
                  </a:lnTo>
                  <a:lnTo>
                    <a:pt x="1049" y="670"/>
                  </a:lnTo>
                  <a:lnTo>
                    <a:pt x="1037" y="631"/>
                  </a:lnTo>
                  <a:lnTo>
                    <a:pt x="951" y="0"/>
                  </a:lnTo>
                  <a:lnTo>
                    <a:pt x="51" y="0"/>
                  </a:lnTo>
                  <a:lnTo>
                    <a:pt x="13" y="712"/>
                  </a:lnTo>
                  <a:lnTo>
                    <a:pt x="13" y="712"/>
                  </a:lnTo>
                  <a:lnTo>
                    <a:pt x="7" y="732"/>
                  </a:lnTo>
                  <a:lnTo>
                    <a:pt x="4" y="752"/>
                  </a:lnTo>
                  <a:lnTo>
                    <a:pt x="1" y="771"/>
                  </a:lnTo>
                  <a:lnTo>
                    <a:pt x="0" y="791"/>
                  </a:lnTo>
                  <a:lnTo>
                    <a:pt x="0" y="810"/>
                  </a:lnTo>
                  <a:lnTo>
                    <a:pt x="1" y="829"/>
                  </a:lnTo>
                  <a:lnTo>
                    <a:pt x="6" y="868"/>
                  </a:lnTo>
                  <a:lnTo>
                    <a:pt x="14" y="906"/>
                  </a:lnTo>
                  <a:lnTo>
                    <a:pt x="21" y="945"/>
                  </a:lnTo>
                  <a:lnTo>
                    <a:pt x="29" y="982"/>
                  </a:lnTo>
                  <a:lnTo>
                    <a:pt x="36" y="1021"/>
                  </a:lnTo>
                  <a:lnTo>
                    <a:pt x="36" y="1021"/>
                  </a:lnTo>
                  <a:lnTo>
                    <a:pt x="33" y="1047"/>
                  </a:lnTo>
                  <a:lnTo>
                    <a:pt x="32" y="1074"/>
                  </a:lnTo>
                  <a:lnTo>
                    <a:pt x="32" y="1100"/>
                  </a:lnTo>
                  <a:lnTo>
                    <a:pt x="32" y="1126"/>
                  </a:lnTo>
                  <a:lnTo>
                    <a:pt x="35" y="1179"/>
                  </a:lnTo>
                  <a:lnTo>
                    <a:pt x="40" y="1232"/>
                  </a:lnTo>
                  <a:lnTo>
                    <a:pt x="49" y="1284"/>
                  </a:lnTo>
                  <a:lnTo>
                    <a:pt x="57" y="1337"/>
                  </a:lnTo>
                  <a:lnTo>
                    <a:pt x="75" y="1442"/>
                  </a:lnTo>
                  <a:lnTo>
                    <a:pt x="75" y="1442"/>
                  </a:lnTo>
                  <a:lnTo>
                    <a:pt x="67" y="1505"/>
                  </a:lnTo>
                  <a:lnTo>
                    <a:pt x="61" y="1567"/>
                  </a:lnTo>
                  <a:lnTo>
                    <a:pt x="58" y="1628"/>
                  </a:lnTo>
                  <a:lnTo>
                    <a:pt x="58" y="1691"/>
                  </a:lnTo>
                  <a:lnTo>
                    <a:pt x="58" y="1753"/>
                  </a:lnTo>
                  <a:lnTo>
                    <a:pt x="61" y="1814"/>
                  </a:lnTo>
                  <a:lnTo>
                    <a:pt x="67" y="1939"/>
                  </a:lnTo>
                  <a:lnTo>
                    <a:pt x="67" y="1939"/>
                  </a:lnTo>
                  <a:lnTo>
                    <a:pt x="69" y="1972"/>
                  </a:lnTo>
                  <a:lnTo>
                    <a:pt x="72" y="2008"/>
                  </a:lnTo>
                  <a:lnTo>
                    <a:pt x="72" y="2046"/>
                  </a:lnTo>
                  <a:lnTo>
                    <a:pt x="72" y="2083"/>
                  </a:lnTo>
                  <a:lnTo>
                    <a:pt x="71" y="2158"/>
                  </a:lnTo>
                  <a:lnTo>
                    <a:pt x="71" y="2233"/>
                  </a:lnTo>
                  <a:lnTo>
                    <a:pt x="72" y="2270"/>
                  </a:lnTo>
                  <a:lnTo>
                    <a:pt x="74" y="2305"/>
                  </a:lnTo>
                  <a:lnTo>
                    <a:pt x="78" y="2340"/>
                  </a:lnTo>
                  <a:lnTo>
                    <a:pt x="83" y="2372"/>
                  </a:lnTo>
                  <a:lnTo>
                    <a:pt x="90" y="2402"/>
                  </a:lnTo>
                  <a:lnTo>
                    <a:pt x="96" y="2416"/>
                  </a:lnTo>
                  <a:lnTo>
                    <a:pt x="101" y="2430"/>
                  </a:lnTo>
                  <a:lnTo>
                    <a:pt x="107" y="2442"/>
                  </a:lnTo>
                  <a:lnTo>
                    <a:pt x="114" y="2455"/>
                  </a:lnTo>
                  <a:lnTo>
                    <a:pt x="122" y="2466"/>
                  </a:lnTo>
                  <a:lnTo>
                    <a:pt x="130" y="2477"/>
                  </a:lnTo>
                  <a:lnTo>
                    <a:pt x="110" y="2674"/>
                  </a:lnTo>
                  <a:lnTo>
                    <a:pt x="110" y="26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0" name="Line 349"/>
            <p:cNvSpPr>
              <a:spLocks noChangeShapeType="1"/>
            </p:cNvSpPr>
            <p:nvPr/>
          </p:nvSpPr>
          <p:spPr bwMode="auto">
            <a:xfrm>
              <a:off x="3703638" y="50260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1" name="Freeform 350"/>
            <p:cNvSpPr>
              <a:spLocks/>
            </p:cNvSpPr>
            <p:nvPr/>
          </p:nvSpPr>
          <p:spPr bwMode="auto">
            <a:xfrm>
              <a:off x="3644901" y="3611563"/>
              <a:ext cx="576263" cy="1443038"/>
            </a:xfrm>
            <a:custGeom>
              <a:avLst/>
              <a:gdLst>
                <a:gd name="T0" fmla="*/ 137 w 1090"/>
                <a:gd name="T1" fmla="*/ 2697 h 2729"/>
                <a:gd name="T2" fmla="*/ 200 w 1090"/>
                <a:gd name="T3" fmla="*/ 2724 h 2729"/>
                <a:gd name="T4" fmla="*/ 268 w 1090"/>
                <a:gd name="T5" fmla="*/ 2729 h 2729"/>
                <a:gd name="T6" fmla="*/ 372 w 1090"/>
                <a:gd name="T7" fmla="*/ 2718 h 2729"/>
                <a:gd name="T8" fmla="*/ 416 w 1090"/>
                <a:gd name="T9" fmla="*/ 2563 h 2729"/>
                <a:gd name="T10" fmla="*/ 430 w 1090"/>
                <a:gd name="T11" fmla="*/ 2423 h 2729"/>
                <a:gd name="T12" fmla="*/ 423 w 1090"/>
                <a:gd name="T13" fmla="*/ 2286 h 2729"/>
                <a:gd name="T14" fmla="*/ 401 w 1090"/>
                <a:gd name="T15" fmla="*/ 2118 h 2729"/>
                <a:gd name="T16" fmla="*/ 404 w 1090"/>
                <a:gd name="T17" fmla="*/ 2037 h 2729"/>
                <a:gd name="T18" fmla="*/ 429 w 1090"/>
                <a:gd name="T19" fmla="*/ 1946 h 2729"/>
                <a:gd name="T20" fmla="*/ 467 w 1090"/>
                <a:gd name="T21" fmla="*/ 1840 h 2729"/>
                <a:gd name="T22" fmla="*/ 499 w 1090"/>
                <a:gd name="T23" fmla="*/ 1634 h 2729"/>
                <a:gd name="T24" fmla="*/ 522 w 1090"/>
                <a:gd name="T25" fmla="*/ 1319 h 2729"/>
                <a:gd name="T26" fmla="*/ 538 w 1090"/>
                <a:gd name="T27" fmla="*/ 1004 h 2729"/>
                <a:gd name="T28" fmla="*/ 570 w 1090"/>
                <a:gd name="T29" fmla="*/ 1122 h 2729"/>
                <a:gd name="T30" fmla="*/ 590 w 1090"/>
                <a:gd name="T31" fmla="*/ 1311 h 2729"/>
                <a:gd name="T32" fmla="*/ 599 w 1090"/>
                <a:gd name="T33" fmla="*/ 1502 h 2729"/>
                <a:gd name="T34" fmla="*/ 634 w 1090"/>
                <a:gd name="T35" fmla="*/ 1714 h 2729"/>
                <a:gd name="T36" fmla="*/ 694 w 1090"/>
                <a:gd name="T37" fmla="*/ 1931 h 2729"/>
                <a:gd name="T38" fmla="*/ 720 w 1090"/>
                <a:gd name="T39" fmla="*/ 2017 h 2729"/>
                <a:gd name="T40" fmla="*/ 734 w 1090"/>
                <a:gd name="T41" fmla="*/ 2152 h 2729"/>
                <a:gd name="T42" fmla="*/ 745 w 1090"/>
                <a:gd name="T43" fmla="*/ 2266 h 2729"/>
                <a:gd name="T44" fmla="*/ 766 w 1090"/>
                <a:gd name="T45" fmla="*/ 2315 h 2729"/>
                <a:gd name="T46" fmla="*/ 750 w 1090"/>
                <a:gd name="T47" fmla="*/ 2405 h 2729"/>
                <a:gd name="T48" fmla="*/ 712 w 1090"/>
                <a:gd name="T49" fmla="*/ 2494 h 2729"/>
                <a:gd name="T50" fmla="*/ 699 w 1090"/>
                <a:gd name="T51" fmla="*/ 2564 h 2729"/>
                <a:gd name="T52" fmla="*/ 714 w 1090"/>
                <a:gd name="T53" fmla="*/ 2627 h 2729"/>
                <a:gd name="T54" fmla="*/ 799 w 1090"/>
                <a:gd name="T55" fmla="*/ 2660 h 2729"/>
                <a:gd name="T56" fmla="*/ 884 w 1090"/>
                <a:gd name="T57" fmla="*/ 2673 h 2729"/>
                <a:gd name="T58" fmla="*/ 968 w 1090"/>
                <a:gd name="T59" fmla="*/ 2663 h 2729"/>
                <a:gd name="T60" fmla="*/ 1054 w 1090"/>
                <a:gd name="T61" fmla="*/ 2634 h 2729"/>
                <a:gd name="T62" fmla="*/ 1028 w 1090"/>
                <a:gd name="T63" fmla="*/ 2569 h 2729"/>
                <a:gd name="T64" fmla="*/ 1022 w 1090"/>
                <a:gd name="T65" fmla="*/ 2519 h 2729"/>
                <a:gd name="T66" fmla="*/ 1036 w 1090"/>
                <a:gd name="T67" fmla="*/ 2481 h 2729"/>
                <a:gd name="T68" fmla="*/ 1060 w 1090"/>
                <a:gd name="T69" fmla="*/ 2466 h 2729"/>
                <a:gd name="T70" fmla="*/ 1080 w 1090"/>
                <a:gd name="T71" fmla="*/ 2444 h 2729"/>
                <a:gd name="T72" fmla="*/ 1090 w 1090"/>
                <a:gd name="T73" fmla="*/ 2394 h 2729"/>
                <a:gd name="T74" fmla="*/ 1083 w 1090"/>
                <a:gd name="T75" fmla="*/ 2313 h 2729"/>
                <a:gd name="T76" fmla="*/ 1062 w 1090"/>
                <a:gd name="T77" fmla="*/ 2146 h 2729"/>
                <a:gd name="T78" fmla="*/ 1028 w 1090"/>
                <a:gd name="T79" fmla="*/ 1919 h 2729"/>
                <a:gd name="T80" fmla="*/ 1025 w 1090"/>
                <a:gd name="T81" fmla="*/ 1825 h 2729"/>
                <a:gd name="T82" fmla="*/ 1040 w 1090"/>
                <a:gd name="T83" fmla="*/ 1535 h 2729"/>
                <a:gd name="T84" fmla="*/ 1037 w 1090"/>
                <a:gd name="T85" fmla="*/ 1358 h 2729"/>
                <a:gd name="T86" fmla="*/ 1022 w 1090"/>
                <a:gd name="T87" fmla="*/ 1255 h 2729"/>
                <a:gd name="T88" fmla="*/ 1053 w 1090"/>
                <a:gd name="T89" fmla="*/ 1122 h 2729"/>
                <a:gd name="T90" fmla="*/ 1069 w 1090"/>
                <a:gd name="T91" fmla="*/ 963 h 2729"/>
                <a:gd name="T92" fmla="*/ 1067 w 1090"/>
                <a:gd name="T93" fmla="*/ 793 h 2729"/>
                <a:gd name="T94" fmla="*/ 1037 w 1090"/>
                <a:gd name="T95" fmla="*/ 631 h 2729"/>
                <a:gd name="T96" fmla="*/ 13 w 1090"/>
                <a:gd name="T97" fmla="*/ 712 h 2729"/>
                <a:gd name="T98" fmla="*/ 0 w 1090"/>
                <a:gd name="T99" fmla="*/ 792 h 2729"/>
                <a:gd name="T100" fmla="*/ 14 w 1090"/>
                <a:gd name="T101" fmla="*/ 907 h 2729"/>
                <a:gd name="T102" fmla="*/ 36 w 1090"/>
                <a:gd name="T103" fmla="*/ 1021 h 2729"/>
                <a:gd name="T104" fmla="*/ 32 w 1090"/>
                <a:gd name="T105" fmla="*/ 1126 h 2729"/>
                <a:gd name="T106" fmla="*/ 57 w 1090"/>
                <a:gd name="T107" fmla="*/ 1337 h 2729"/>
                <a:gd name="T108" fmla="*/ 61 w 1090"/>
                <a:gd name="T109" fmla="*/ 1567 h 2729"/>
                <a:gd name="T110" fmla="*/ 61 w 1090"/>
                <a:gd name="T111" fmla="*/ 1814 h 2729"/>
                <a:gd name="T112" fmla="*/ 72 w 1090"/>
                <a:gd name="T113" fmla="*/ 2008 h 2729"/>
                <a:gd name="T114" fmla="*/ 71 w 1090"/>
                <a:gd name="T115" fmla="*/ 2233 h 2729"/>
                <a:gd name="T116" fmla="*/ 83 w 1090"/>
                <a:gd name="T117" fmla="*/ 2372 h 2729"/>
                <a:gd name="T118" fmla="*/ 107 w 1090"/>
                <a:gd name="T119" fmla="*/ 2442 h 2729"/>
                <a:gd name="T120" fmla="*/ 110 w 1090"/>
                <a:gd name="T121" fmla="*/ 2674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0" h="2729">
                  <a:moveTo>
                    <a:pt x="110" y="2674"/>
                  </a:moveTo>
                  <a:lnTo>
                    <a:pt x="110" y="2674"/>
                  </a:lnTo>
                  <a:lnTo>
                    <a:pt x="124" y="2686"/>
                  </a:lnTo>
                  <a:lnTo>
                    <a:pt x="137" y="2697"/>
                  </a:lnTo>
                  <a:lnTo>
                    <a:pt x="153" y="2707"/>
                  </a:lnTo>
                  <a:lnTo>
                    <a:pt x="168" y="2714"/>
                  </a:lnTo>
                  <a:lnTo>
                    <a:pt x="183" y="2720"/>
                  </a:lnTo>
                  <a:lnTo>
                    <a:pt x="200" y="2724"/>
                  </a:lnTo>
                  <a:lnTo>
                    <a:pt x="216" y="2727"/>
                  </a:lnTo>
                  <a:lnTo>
                    <a:pt x="233" y="2729"/>
                  </a:lnTo>
                  <a:lnTo>
                    <a:pt x="251" y="2729"/>
                  </a:lnTo>
                  <a:lnTo>
                    <a:pt x="268" y="2729"/>
                  </a:lnTo>
                  <a:lnTo>
                    <a:pt x="304" y="2728"/>
                  </a:lnTo>
                  <a:lnTo>
                    <a:pt x="338" y="2724"/>
                  </a:lnTo>
                  <a:lnTo>
                    <a:pt x="372" y="2718"/>
                  </a:lnTo>
                  <a:lnTo>
                    <a:pt x="372" y="2718"/>
                  </a:lnTo>
                  <a:lnTo>
                    <a:pt x="387" y="2678"/>
                  </a:lnTo>
                  <a:lnTo>
                    <a:pt x="398" y="2639"/>
                  </a:lnTo>
                  <a:lnTo>
                    <a:pt x="409" y="2600"/>
                  </a:lnTo>
                  <a:lnTo>
                    <a:pt x="416" y="2563"/>
                  </a:lnTo>
                  <a:lnTo>
                    <a:pt x="423" y="2527"/>
                  </a:lnTo>
                  <a:lnTo>
                    <a:pt x="427" y="2492"/>
                  </a:lnTo>
                  <a:lnTo>
                    <a:pt x="430" y="2458"/>
                  </a:lnTo>
                  <a:lnTo>
                    <a:pt x="430" y="2423"/>
                  </a:lnTo>
                  <a:lnTo>
                    <a:pt x="430" y="2388"/>
                  </a:lnTo>
                  <a:lnTo>
                    <a:pt x="429" y="2354"/>
                  </a:lnTo>
                  <a:lnTo>
                    <a:pt x="426" y="2320"/>
                  </a:lnTo>
                  <a:lnTo>
                    <a:pt x="423" y="2286"/>
                  </a:lnTo>
                  <a:lnTo>
                    <a:pt x="415" y="2215"/>
                  </a:lnTo>
                  <a:lnTo>
                    <a:pt x="404" y="2140"/>
                  </a:lnTo>
                  <a:lnTo>
                    <a:pt x="404" y="2140"/>
                  </a:lnTo>
                  <a:lnTo>
                    <a:pt x="401" y="2118"/>
                  </a:lnTo>
                  <a:lnTo>
                    <a:pt x="400" y="2097"/>
                  </a:lnTo>
                  <a:lnTo>
                    <a:pt x="400" y="2076"/>
                  </a:lnTo>
                  <a:lnTo>
                    <a:pt x="401" y="2057"/>
                  </a:lnTo>
                  <a:lnTo>
                    <a:pt x="404" y="2037"/>
                  </a:lnTo>
                  <a:lnTo>
                    <a:pt x="406" y="2018"/>
                  </a:lnTo>
                  <a:lnTo>
                    <a:pt x="411" y="2000"/>
                  </a:lnTo>
                  <a:lnTo>
                    <a:pt x="416" y="1982"/>
                  </a:lnTo>
                  <a:lnTo>
                    <a:pt x="429" y="1946"/>
                  </a:lnTo>
                  <a:lnTo>
                    <a:pt x="441" y="1911"/>
                  </a:lnTo>
                  <a:lnTo>
                    <a:pt x="455" y="1876"/>
                  </a:lnTo>
                  <a:lnTo>
                    <a:pt x="467" y="1840"/>
                  </a:lnTo>
                  <a:lnTo>
                    <a:pt x="467" y="1840"/>
                  </a:lnTo>
                  <a:lnTo>
                    <a:pt x="477" y="1789"/>
                  </a:lnTo>
                  <a:lnTo>
                    <a:pt x="486" y="1738"/>
                  </a:lnTo>
                  <a:lnTo>
                    <a:pt x="492" y="1686"/>
                  </a:lnTo>
                  <a:lnTo>
                    <a:pt x="499" y="1634"/>
                  </a:lnTo>
                  <a:lnTo>
                    <a:pt x="505" y="1582"/>
                  </a:lnTo>
                  <a:lnTo>
                    <a:pt x="509" y="1530"/>
                  </a:lnTo>
                  <a:lnTo>
                    <a:pt x="516" y="1424"/>
                  </a:lnTo>
                  <a:lnTo>
                    <a:pt x="522" y="1319"/>
                  </a:lnTo>
                  <a:lnTo>
                    <a:pt x="527" y="1214"/>
                  </a:lnTo>
                  <a:lnTo>
                    <a:pt x="533" y="1108"/>
                  </a:lnTo>
                  <a:lnTo>
                    <a:pt x="538" y="1004"/>
                  </a:lnTo>
                  <a:lnTo>
                    <a:pt x="538" y="1004"/>
                  </a:lnTo>
                  <a:lnTo>
                    <a:pt x="549" y="1032"/>
                  </a:lnTo>
                  <a:lnTo>
                    <a:pt x="558" y="1061"/>
                  </a:lnTo>
                  <a:lnTo>
                    <a:pt x="565" y="1092"/>
                  </a:lnTo>
                  <a:lnTo>
                    <a:pt x="570" y="1122"/>
                  </a:lnTo>
                  <a:lnTo>
                    <a:pt x="576" y="1153"/>
                  </a:lnTo>
                  <a:lnTo>
                    <a:pt x="580" y="1183"/>
                  </a:lnTo>
                  <a:lnTo>
                    <a:pt x="585" y="1247"/>
                  </a:lnTo>
                  <a:lnTo>
                    <a:pt x="590" y="1311"/>
                  </a:lnTo>
                  <a:lnTo>
                    <a:pt x="592" y="1374"/>
                  </a:lnTo>
                  <a:lnTo>
                    <a:pt x="595" y="1438"/>
                  </a:lnTo>
                  <a:lnTo>
                    <a:pt x="599" y="1502"/>
                  </a:lnTo>
                  <a:lnTo>
                    <a:pt x="599" y="1502"/>
                  </a:lnTo>
                  <a:lnTo>
                    <a:pt x="606" y="1555"/>
                  </a:lnTo>
                  <a:lnTo>
                    <a:pt x="613" y="1607"/>
                  </a:lnTo>
                  <a:lnTo>
                    <a:pt x="623" y="1660"/>
                  </a:lnTo>
                  <a:lnTo>
                    <a:pt x="634" y="1714"/>
                  </a:lnTo>
                  <a:lnTo>
                    <a:pt x="646" y="1768"/>
                  </a:lnTo>
                  <a:lnTo>
                    <a:pt x="660" y="1822"/>
                  </a:lnTo>
                  <a:lnTo>
                    <a:pt x="677" y="1876"/>
                  </a:lnTo>
                  <a:lnTo>
                    <a:pt x="694" y="1931"/>
                  </a:lnTo>
                  <a:lnTo>
                    <a:pt x="694" y="1931"/>
                  </a:lnTo>
                  <a:lnTo>
                    <a:pt x="705" y="1960"/>
                  </a:lnTo>
                  <a:lnTo>
                    <a:pt x="713" y="1987"/>
                  </a:lnTo>
                  <a:lnTo>
                    <a:pt x="720" y="2017"/>
                  </a:lnTo>
                  <a:lnTo>
                    <a:pt x="725" y="2044"/>
                  </a:lnTo>
                  <a:lnTo>
                    <a:pt x="728" y="2072"/>
                  </a:lnTo>
                  <a:lnTo>
                    <a:pt x="731" y="2100"/>
                  </a:lnTo>
                  <a:lnTo>
                    <a:pt x="734" y="2152"/>
                  </a:lnTo>
                  <a:lnTo>
                    <a:pt x="737" y="2202"/>
                  </a:lnTo>
                  <a:lnTo>
                    <a:pt x="739" y="2225"/>
                  </a:lnTo>
                  <a:lnTo>
                    <a:pt x="741" y="2247"/>
                  </a:lnTo>
                  <a:lnTo>
                    <a:pt x="745" y="2266"/>
                  </a:lnTo>
                  <a:lnTo>
                    <a:pt x="750" y="2284"/>
                  </a:lnTo>
                  <a:lnTo>
                    <a:pt x="757" y="2301"/>
                  </a:lnTo>
                  <a:lnTo>
                    <a:pt x="766" y="2315"/>
                  </a:lnTo>
                  <a:lnTo>
                    <a:pt x="766" y="2315"/>
                  </a:lnTo>
                  <a:lnTo>
                    <a:pt x="764" y="2340"/>
                  </a:lnTo>
                  <a:lnTo>
                    <a:pt x="761" y="2363"/>
                  </a:lnTo>
                  <a:lnTo>
                    <a:pt x="756" y="2384"/>
                  </a:lnTo>
                  <a:lnTo>
                    <a:pt x="750" y="2405"/>
                  </a:lnTo>
                  <a:lnTo>
                    <a:pt x="742" y="2423"/>
                  </a:lnTo>
                  <a:lnTo>
                    <a:pt x="735" y="2441"/>
                  </a:lnTo>
                  <a:lnTo>
                    <a:pt x="718" y="2476"/>
                  </a:lnTo>
                  <a:lnTo>
                    <a:pt x="712" y="2494"/>
                  </a:lnTo>
                  <a:lnTo>
                    <a:pt x="706" y="2510"/>
                  </a:lnTo>
                  <a:lnTo>
                    <a:pt x="702" y="2527"/>
                  </a:lnTo>
                  <a:lnTo>
                    <a:pt x="699" y="2545"/>
                  </a:lnTo>
                  <a:lnTo>
                    <a:pt x="699" y="2564"/>
                  </a:lnTo>
                  <a:lnTo>
                    <a:pt x="700" y="2584"/>
                  </a:lnTo>
                  <a:lnTo>
                    <a:pt x="706" y="2605"/>
                  </a:lnTo>
                  <a:lnTo>
                    <a:pt x="714" y="2627"/>
                  </a:lnTo>
                  <a:lnTo>
                    <a:pt x="714" y="2627"/>
                  </a:lnTo>
                  <a:lnTo>
                    <a:pt x="735" y="2636"/>
                  </a:lnTo>
                  <a:lnTo>
                    <a:pt x="757" y="2646"/>
                  </a:lnTo>
                  <a:lnTo>
                    <a:pt x="778" y="2654"/>
                  </a:lnTo>
                  <a:lnTo>
                    <a:pt x="799" y="2660"/>
                  </a:lnTo>
                  <a:lnTo>
                    <a:pt x="820" y="2666"/>
                  </a:lnTo>
                  <a:lnTo>
                    <a:pt x="842" y="2670"/>
                  </a:lnTo>
                  <a:lnTo>
                    <a:pt x="863" y="2671"/>
                  </a:lnTo>
                  <a:lnTo>
                    <a:pt x="884" y="2673"/>
                  </a:lnTo>
                  <a:lnTo>
                    <a:pt x="906" y="2673"/>
                  </a:lnTo>
                  <a:lnTo>
                    <a:pt x="927" y="2670"/>
                  </a:lnTo>
                  <a:lnTo>
                    <a:pt x="947" y="2667"/>
                  </a:lnTo>
                  <a:lnTo>
                    <a:pt x="968" y="2663"/>
                  </a:lnTo>
                  <a:lnTo>
                    <a:pt x="990" y="2657"/>
                  </a:lnTo>
                  <a:lnTo>
                    <a:pt x="1011" y="2650"/>
                  </a:lnTo>
                  <a:lnTo>
                    <a:pt x="1032" y="2643"/>
                  </a:lnTo>
                  <a:lnTo>
                    <a:pt x="1054" y="2634"/>
                  </a:lnTo>
                  <a:lnTo>
                    <a:pt x="1054" y="2634"/>
                  </a:lnTo>
                  <a:lnTo>
                    <a:pt x="1044" y="2611"/>
                  </a:lnTo>
                  <a:lnTo>
                    <a:pt x="1036" y="2591"/>
                  </a:lnTo>
                  <a:lnTo>
                    <a:pt x="1028" y="2569"/>
                  </a:lnTo>
                  <a:lnTo>
                    <a:pt x="1024" y="2548"/>
                  </a:lnTo>
                  <a:lnTo>
                    <a:pt x="1022" y="2538"/>
                  </a:lnTo>
                  <a:lnTo>
                    <a:pt x="1022" y="2528"/>
                  </a:lnTo>
                  <a:lnTo>
                    <a:pt x="1022" y="2519"/>
                  </a:lnTo>
                  <a:lnTo>
                    <a:pt x="1024" y="2509"/>
                  </a:lnTo>
                  <a:lnTo>
                    <a:pt x="1026" y="2499"/>
                  </a:lnTo>
                  <a:lnTo>
                    <a:pt x="1031" y="2489"/>
                  </a:lnTo>
                  <a:lnTo>
                    <a:pt x="1036" y="2481"/>
                  </a:lnTo>
                  <a:lnTo>
                    <a:pt x="1043" y="2473"/>
                  </a:lnTo>
                  <a:lnTo>
                    <a:pt x="1043" y="2473"/>
                  </a:lnTo>
                  <a:lnTo>
                    <a:pt x="1051" y="2469"/>
                  </a:lnTo>
                  <a:lnTo>
                    <a:pt x="1060" y="2466"/>
                  </a:lnTo>
                  <a:lnTo>
                    <a:pt x="1065" y="2462"/>
                  </a:lnTo>
                  <a:lnTo>
                    <a:pt x="1072" y="2456"/>
                  </a:lnTo>
                  <a:lnTo>
                    <a:pt x="1076" y="2451"/>
                  </a:lnTo>
                  <a:lnTo>
                    <a:pt x="1080" y="2444"/>
                  </a:lnTo>
                  <a:lnTo>
                    <a:pt x="1085" y="2437"/>
                  </a:lnTo>
                  <a:lnTo>
                    <a:pt x="1087" y="2430"/>
                  </a:lnTo>
                  <a:lnTo>
                    <a:pt x="1090" y="2412"/>
                  </a:lnTo>
                  <a:lnTo>
                    <a:pt x="1090" y="2394"/>
                  </a:lnTo>
                  <a:lnTo>
                    <a:pt x="1089" y="2372"/>
                  </a:lnTo>
                  <a:lnTo>
                    <a:pt x="1085" y="2348"/>
                  </a:lnTo>
                  <a:lnTo>
                    <a:pt x="1085" y="2348"/>
                  </a:lnTo>
                  <a:lnTo>
                    <a:pt x="1083" y="2313"/>
                  </a:lnTo>
                  <a:lnTo>
                    <a:pt x="1080" y="2279"/>
                  </a:lnTo>
                  <a:lnTo>
                    <a:pt x="1078" y="2245"/>
                  </a:lnTo>
                  <a:lnTo>
                    <a:pt x="1074" y="2211"/>
                  </a:lnTo>
                  <a:lnTo>
                    <a:pt x="1062" y="2146"/>
                  </a:lnTo>
                  <a:lnTo>
                    <a:pt x="1051" y="2080"/>
                  </a:lnTo>
                  <a:lnTo>
                    <a:pt x="1040" y="2015"/>
                  </a:lnTo>
                  <a:lnTo>
                    <a:pt x="1031" y="1951"/>
                  </a:lnTo>
                  <a:lnTo>
                    <a:pt x="1028" y="1919"/>
                  </a:lnTo>
                  <a:lnTo>
                    <a:pt x="1025" y="1888"/>
                  </a:lnTo>
                  <a:lnTo>
                    <a:pt x="1025" y="1856"/>
                  </a:lnTo>
                  <a:lnTo>
                    <a:pt x="1025" y="1825"/>
                  </a:lnTo>
                  <a:lnTo>
                    <a:pt x="1025" y="1825"/>
                  </a:lnTo>
                  <a:lnTo>
                    <a:pt x="1028" y="1753"/>
                  </a:lnTo>
                  <a:lnTo>
                    <a:pt x="1032" y="1680"/>
                  </a:lnTo>
                  <a:lnTo>
                    <a:pt x="1036" y="1607"/>
                  </a:lnTo>
                  <a:lnTo>
                    <a:pt x="1040" y="1535"/>
                  </a:lnTo>
                  <a:lnTo>
                    <a:pt x="1042" y="1463"/>
                  </a:lnTo>
                  <a:lnTo>
                    <a:pt x="1042" y="1429"/>
                  </a:lnTo>
                  <a:lnTo>
                    <a:pt x="1040" y="1392"/>
                  </a:lnTo>
                  <a:lnTo>
                    <a:pt x="1037" y="1358"/>
                  </a:lnTo>
                  <a:lnTo>
                    <a:pt x="1033" y="1323"/>
                  </a:lnTo>
                  <a:lnTo>
                    <a:pt x="1029" y="1288"/>
                  </a:lnTo>
                  <a:lnTo>
                    <a:pt x="1022" y="1255"/>
                  </a:lnTo>
                  <a:lnTo>
                    <a:pt x="1022" y="1255"/>
                  </a:lnTo>
                  <a:lnTo>
                    <a:pt x="1032" y="1225"/>
                  </a:lnTo>
                  <a:lnTo>
                    <a:pt x="1039" y="1193"/>
                  </a:lnTo>
                  <a:lnTo>
                    <a:pt x="1047" y="1158"/>
                  </a:lnTo>
                  <a:lnTo>
                    <a:pt x="1053" y="1122"/>
                  </a:lnTo>
                  <a:lnTo>
                    <a:pt x="1060" y="1083"/>
                  </a:lnTo>
                  <a:lnTo>
                    <a:pt x="1064" y="1044"/>
                  </a:lnTo>
                  <a:lnTo>
                    <a:pt x="1068" y="1004"/>
                  </a:lnTo>
                  <a:lnTo>
                    <a:pt x="1069" y="963"/>
                  </a:lnTo>
                  <a:lnTo>
                    <a:pt x="1071" y="920"/>
                  </a:lnTo>
                  <a:lnTo>
                    <a:pt x="1071" y="878"/>
                  </a:lnTo>
                  <a:lnTo>
                    <a:pt x="1069" y="835"/>
                  </a:lnTo>
                  <a:lnTo>
                    <a:pt x="1067" y="793"/>
                  </a:lnTo>
                  <a:lnTo>
                    <a:pt x="1062" y="752"/>
                  </a:lnTo>
                  <a:lnTo>
                    <a:pt x="1055" y="710"/>
                  </a:lnTo>
                  <a:lnTo>
                    <a:pt x="1049" y="670"/>
                  </a:lnTo>
                  <a:lnTo>
                    <a:pt x="1037" y="631"/>
                  </a:lnTo>
                  <a:lnTo>
                    <a:pt x="951" y="0"/>
                  </a:lnTo>
                  <a:lnTo>
                    <a:pt x="51" y="0"/>
                  </a:lnTo>
                  <a:lnTo>
                    <a:pt x="13" y="712"/>
                  </a:lnTo>
                  <a:lnTo>
                    <a:pt x="13" y="712"/>
                  </a:lnTo>
                  <a:lnTo>
                    <a:pt x="7" y="732"/>
                  </a:lnTo>
                  <a:lnTo>
                    <a:pt x="4" y="752"/>
                  </a:lnTo>
                  <a:lnTo>
                    <a:pt x="1" y="771"/>
                  </a:lnTo>
                  <a:lnTo>
                    <a:pt x="0" y="792"/>
                  </a:lnTo>
                  <a:lnTo>
                    <a:pt x="0" y="811"/>
                  </a:lnTo>
                  <a:lnTo>
                    <a:pt x="1" y="829"/>
                  </a:lnTo>
                  <a:lnTo>
                    <a:pt x="6" y="868"/>
                  </a:lnTo>
                  <a:lnTo>
                    <a:pt x="14" y="907"/>
                  </a:lnTo>
                  <a:lnTo>
                    <a:pt x="21" y="945"/>
                  </a:lnTo>
                  <a:lnTo>
                    <a:pt x="29" y="982"/>
                  </a:lnTo>
                  <a:lnTo>
                    <a:pt x="36" y="1021"/>
                  </a:lnTo>
                  <a:lnTo>
                    <a:pt x="36" y="1021"/>
                  </a:lnTo>
                  <a:lnTo>
                    <a:pt x="33" y="1047"/>
                  </a:lnTo>
                  <a:lnTo>
                    <a:pt x="32" y="1074"/>
                  </a:lnTo>
                  <a:lnTo>
                    <a:pt x="32" y="1100"/>
                  </a:lnTo>
                  <a:lnTo>
                    <a:pt x="32" y="1126"/>
                  </a:lnTo>
                  <a:lnTo>
                    <a:pt x="35" y="1179"/>
                  </a:lnTo>
                  <a:lnTo>
                    <a:pt x="40" y="1232"/>
                  </a:lnTo>
                  <a:lnTo>
                    <a:pt x="49" y="1284"/>
                  </a:lnTo>
                  <a:lnTo>
                    <a:pt x="57" y="1337"/>
                  </a:lnTo>
                  <a:lnTo>
                    <a:pt x="75" y="1442"/>
                  </a:lnTo>
                  <a:lnTo>
                    <a:pt x="75" y="1442"/>
                  </a:lnTo>
                  <a:lnTo>
                    <a:pt x="67" y="1505"/>
                  </a:lnTo>
                  <a:lnTo>
                    <a:pt x="61" y="1567"/>
                  </a:lnTo>
                  <a:lnTo>
                    <a:pt x="58" y="1628"/>
                  </a:lnTo>
                  <a:lnTo>
                    <a:pt x="58" y="1691"/>
                  </a:lnTo>
                  <a:lnTo>
                    <a:pt x="58" y="1753"/>
                  </a:lnTo>
                  <a:lnTo>
                    <a:pt x="61" y="1814"/>
                  </a:lnTo>
                  <a:lnTo>
                    <a:pt x="67" y="1939"/>
                  </a:lnTo>
                  <a:lnTo>
                    <a:pt x="67" y="1939"/>
                  </a:lnTo>
                  <a:lnTo>
                    <a:pt x="69" y="1972"/>
                  </a:lnTo>
                  <a:lnTo>
                    <a:pt x="72" y="2008"/>
                  </a:lnTo>
                  <a:lnTo>
                    <a:pt x="72" y="2046"/>
                  </a:lnTo>
                  <a:lnTo>
                    <a:pt x="72" y="2083"/>
                  </a:lnTo>
                  <a:lnTo>
                    <a:pt x="71" y="2158"/>
                  </a:lnTo>
                  <a:lnTo>
                    <a:pt x="71" y="2233"/>
                  </a:lnTo>
                  <a:lnTo>
                    <a:pt x="72" y="2270"/>
                  </a:lnTo>
                  <a:lnTo>
                    <a:pt x="74" y="2305"/>
                  </a:lnTo>
                  <a:lnTo>
                    <a:pt x="78" y="2340"/>
                  </a:lnTo>
                  <a:lnTo>
                    <a:pt x="83" y="2372"/>
                  </a:lnTo>
                  <a:lnTo>
                    <a:pt x="90" y="2402"/>
                  </a:lnTo>
                  <a:lnTo>
                    <a:pt x="96" y="2416"/>
                  </a:lnTo>
                  <a:lnTo>
                    <a:pt x="101" y="2430"/>
                  </a:lnTo>
                  <a:lnTo>
                    <a:pt x="107" y="2442"/>
                  </a:lnTo>
                  <a:lnTo>
                    <a:pt x="114" y="2455"/>
                  </a:lnTo>
                  <a:lnTo>
                    <a:pt x="122" y="2466"/>
                  </a:lnTo>
                  <a:lnTo>
                    <a:pt x="130" y="2477"/>
                  </a:lnTo>
                  <a:lnTo>
                    <a:pt x="110" y="2674"/>
                  </a:lnTo>
                  <a:lnTo>
                    <a:pt x="110" y="26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2" name="Line 351"/>
            <p:cNvSpPr>
              <a:spLocks noChangeShapeType="1"/>
            </p:cNvSpPr>
            <p:nvPr/>
          </p:nvSpPr>
          <p:spPr bwMode="auto">
            <a:xfrm>
              <a:off x="3703638" y="50260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3" name="Freeform 352"/>
            <p:cNvSpPr>
              <a:spLocks noEditPoints="1"/>
            </p:cNvSpPr>
            <p:nvPr/>
          </p:nvSpPr>
          <p:spPr bwMode="auto">
            <a:xfrm>
              <a:off x="3778251" y="2992438"/>
              <a:ext cx="279400" cy="444500"/>
            </a:xfrm>
            <a:custGeom>
              <a:avLst/>
              <a:gdLst>
                <a:gd name="T0" fmla="*/ 0 w 528"/>
                <a:gd name="T1" fmla="*/ 57 h 839"/>
                <a:gd name="T2" fmla="*/ 300 w 528"/>
                <a:gd name="T3" fmla="*/ 83 h 839"/>
                <a:gd name="T4" fmla="*/ 403 w 528"/>
                <a:gd name="T5" fmla="*/ 0 h 839"/>
                <a:gd name="T6" fmla="*/ 513 w 528"/>
                <a:gd name="T7" fmla="*/ 137 h 839"/>
                <a:gd name="T8" fmla="*/ 528 w 528"/>
                <a:gd name="T9" fmla="*/ 822 h 839"/>
                <a:gd name="T10" fmla="*/ 178 w 528"/>
                <a:gd name="T11" fmla="*/ 839 h 839"/>
                <a:gd name="T12" fmla="*/ 0 w 528"/>
                <a:gd name="T13" fmla="*/ 57 h 839"/>
                <a:gd name="T14" fmla="*/ 0 w 528"/>
                <a:gd name="T15" fmla="*/ 57 h 839"/>
                <a:gd name="T16" fmla="*/ 0 w 528"/>
                <a:gd name="T17" fmla="*/ 57 h 839"/>
                <a:gd name="T18" fmla="*/ 0 w 528"/>
                <a:gd name="T19" fmla="*/ 5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839">
                  <a:moveTo>
                    <a:pt x="0" y="57"/>
                  </a:moveTo>
                  <a:lnTo>
                    <a:pt x="300" y="83"/>
                  </a:lnTo>
                  <a:lnTo>
                    <a:pt x="403" y="0"/>
                  </a:lnTo>
                  <a:lnTo>
                    <a:pt x="513" y="137"/>
                  </a:lnTo>
                  <a:lnTo>
                    <a:pt x="528" y="822"/>
                  </a:lnTo>
                  <a:lnTo>
                    <a:pt x="178" y="839"/>
                  </a:lnTo>
                  <a:lnTo>
                    <a:pt x="0" y="57"/>
                  </a:lnTo>
                  <a:lnTo>
                    <a:pt x="0" y="57"/>
                  </a:lnTo>
                  <a:close/>
                  <a:moveTo>
                    <a:pt x="0" y="57"/>
                  </a:move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4" name="Freeform 353"/>
            <p:cNvSpPr>
              <a:spLocks/>
            </p:cNvSpPr>
            <p:nvPr/>
          </p:nvSpPr>
          <p:spPr bwMode="auto">
            <a:xfrm>
              <a:off x="3778251" y="2992438"/>
              <a:ext cx="279400" cy="444500"/>
            </a:xfrm>
            <a:custGeom>
              <a:avLst/>
              <a:gdLst>
                <a:gd name="T0" fmla="*/ 0 w 528"/>
                <a:gd name="T1" fmla="*/ 57 h 839"/>
                <a:gd name="T2" fmla="*/ 300 w 528"/>
                <a:gd name="T3" fmla="*/ 83 h 839"/>
                <a:gd name="T4" fmla="*/ 403 w 528"/>
                <a:gd name="T5" fmla="*/ 0 h 839"/>
                <a:gd name="T6" fmla="*/ 513 w 528"/>
                <a:gd name="T7" fmla="*/ 137 h 839"/>
                <a:gd name="T8" fmla="*/ 528 w 528"/>
                <a:gd name="T9" fmla="*/ 822 h 839"/>
                <a:gd name="T10" fmla="*/ 178 w 528"/>
                <a:gd name="T11" fmla="*/ 839 h 839"/>
                <a:gd name="T12" fmla="*/ 0 w 528"/>
                <a:gd name="T13" fmla="*/ 57 h 839"/>
                <a:gd name="T14" fmla="*/ 0 w 528"/>
                <a:gd name="T15" fmla="*/ 5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839">
                  <a:moveTo>
                    <a:pt x="0" y="57"/>
                  </a:moveTo>
                  <a:lnTo>
                    <a:pt x="300" y="83"/>
                  </a:lnTo>
                  <a:lnTo>
                    <a:pt x="403" y="0"/>
                  </a:lnTo>
                  <a:lnTo>
                    <a:pt x="513" y="137"/>
                  </a:lnTo>
                  <a:lnTo>
                    <a:pt x="528" y="822"/>
                  </a:lnTo>
                  <a:lnTo>
                    <a:pt x="178" y="839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5" name="Line 354"/>
            <p:cNvSpPr>
              <a:spLocks noChangeShapeType="1"/>
            </p:cNvSpPr>
            <p:nvPr/>
          </p:nvSpPr>
          <p:spPr bwMode="auto">
            <a:xfrm>
              <a:off x="3778251" y="30226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6" name="Freeform 355"/>
            <p:cNvSpPr>
              <a:spLocks/>
            </p:cNvSpPr>
            <p:nvPr/>
          </p:nvSpPr>
          <p:spPr bwMode="auto">
            <a:xfrm>
              <a:off x="3778251" y="2992438"/>
              <a:ext cx="279400" cy="444500"/>
            </a:xfrm>
            <a:custGeom>
              <a:avLst/>
              <a:gdLst>
                <a:gd name="T0" fmla="*/ 0 w 528"/>
                <a:gd name="T1" fmla="*/ 57 h 839"/>
                <a:gd name="T2" fmla="*/ 300 w 528"/>
                <a:gd name="T3" fmla="*/ 83 h 839"/>
                <a:gd name="T4" fmla="*/ 403 w 528"/>
                <a:gd name="T5" fmla="*/ 0 h 839"/>
                <a:gd name="T6" fmla="*/ 513 w 528"/>
                <a:gd name="T7" fmla="*/ 137 h 839"/>
                <a:gd name="T8" fmla="*/ 528 w 528"/>
                <a:gd name="T9" fmla="*/ 822 h 839"/>
                <a:gd name="T10" fmla="*/ 178 w 528"/>
                <a:gd name="T11" fmla="*/ 839 h 839"/>
                <a:gd name="T12" fmla="*/ 0 w 528"/>
                <a:gd name="T13" fmla="*/ 57 h 839"/>
                <a:gd name="T14" fmla="*/ 0 w 528"/>
                <a:gd name="T15" fmla="*/ 5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839">
                  <a:moveTo>
                    <a:pt x="0" y="57"/>
                  </a:moveTo>
                  <a:lnTo>
                    <a:pt x="300" y="83"/>
                  </a:lnTo>
                  <a:lnTo>
                    <a:pt x="403" y="0"/>
                  </a:lnTo>
                  <a:lnTo>
                    <a:pt x="513" y="137"/>
                  </a:lnTo>
                  <a:lnTo>
                    <a:pt x="528" y="822"/>
                  </a:lnTo>
                  <a:lnTo>
                    <a:pt x="178" y="839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7" name="Line 356"/>
            <p:cNvSpPr>
              <a:spLocks noChangeShapeType="1"/>
            </p:cNvSpPr>
            <p:nvPr/>
          </p:nvSpPr>
          <p:spPr bwMode="auto">
            <a:xfrm>
              <a:off x="3778251" y="30226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8" name="Freeform 357"/>
            <p:cNvSpPr>
              <a:spLocks noEditPoints="1"/>
            </p:cNvSpPr>
            <p:nvPr/>
          </p:nvSpPr>
          <p:spPr bwMode="auto">
            <a:xfrm>
              <a:off x="3748088" y="2644775"/>
              <a:ext cx="290513" cy="414338"/>
            </a:xfrm>
            <a:custGeom>
              <a:avLst/>
              <a:gdLst>
                <a:gd name="T0" fmla="*/ 113 w 547"/>
                <a:gd name="T1" fmla="*/ 581 h 783"/>
                <a:gd name="T2" fmla="*/ 122 w 547"/>
                <a:gd name="T3" fmla="*/ 560 h 783"/>
                <a:gd name="T4" fmla="*/ 122 w 547"/>
                <a:gd name="T5" fmla="*/ 538 h 783"/>
                <a:gd name="T6" fmla="*/ 118 w 547"/>
                <a:gd name="T7" fmla="*/ 517 h 783"/>
                <a:gd name="T8" fmla="*/ 90 w 547"/>
                <a:gd name="T9" fmla="*/ 457 h 783"/>
                <a:gd name="T10" fmla="*/ 86 w 547"/>
                <a:gd name="T11" fmla="*/ 460 h 783"/>
                <a:gd name="T12" fmla="*/ 77 w 547"/>
                <a:gd name="T13" fmla="*/ 461 h 783"/>
                <a:gd name="T14" fmla="*/ 63 w 547"/>
                <a:gd name="T15" fmla="*/ 455 h 783"/>
                <a:gd name="T16" fmla="*/ 54 w 547"/>
                <a:gd name="T17" fmla="*/ 446 h 783"/>
                <a:gd name="T18" fmla="*/ 36 w 547"/>
                <a:gd name="T19" fmla="*/ 418 h 783"/>
                <a:gd name="T20" fmla="*/ 22 w 547"/>
                <a:gd name="T21" fmla="*/ 389 h 783"/>
                <a:gd name="T22" fmla="*/ 1 w 547"/>
                <a:gd name="T23" fmla="*/ 330 h 783"/>
                <a:gd name="T24" fmla="*/ 0 w 547"/>
                <a:gd name="T25" fmla="*/ 314 h 783"/>
                <a:gd name="T26" fmla="*/ 2 w 547"/>
                <a:gd name="T27" fmla="*/ 301 h 783"/>
                <a:gd name="T28" fmla="*/ 8 w 547"/>
                <a:gd name="T29" fmla="*/ 295 h 783"/>
                <a:gd name="T30" fmla="*/ 19 w 547"/>
                <a:gd name="T31" fmla="*/ 291 h 783"/>
                <a:gd name="T32" fmla="*/ 40 w 547"/>
                <a:gd name="T33" fmla="*/ 295 h 783"/>
                <a:gd name="T34" fmla="*/ 68 w 547"/>
                <a:gd name="T35" fmla="*/ 76 h 783"/>
                <a:gd name="T36" fmla="*/ 493 w 547"/>
                <a:gd name="T37" fmla="*/ 113 h 783"/>
                <a:gd name="T38" fmla="*/ 527 w 547"/>
                <a:gd name="T39" fmla="*/ 240 h 783"/>
                <a:gd name="T40" fmla="*/ 532 w 547"/>
                <a:gd name="T41" fmla="*/ 241 h 783"/>
                <a:gd name="T42" fmla="*/ 541 w 547"/>
                <a:gd name="T43" fmla="*/ 246 h 783"/>
                <a:gd name="T44" fmla="*/ 545 w 547"/>
                <a:gd name="T45" fmla="*/ 259 h 783"/>
                <a:gd name="T46" fmla="*/ 546 w 547"/>
                <a:gd name="T47" fmla="*/ 267 h 783"/>
                <a:gd name="T48" fmla="*/ 546 w 547"/>
                <a:gd name="T49" fmla="*/ 306 h 783"/>
                <a:gd name="T50" fmla="*/ 547 w 547"/>
                <a:gd name="T51" fmla="*/ 351 h 783"/>
                <a:gd name="T52" fmla="*/ 543 w 547"/>
                <a:gd name="T53" fmla="*/ 370 h 783"/>
                <a:gd name="T54" fmla="*/ 536 w 547"/>
                <a:gd name="T55" fmla="*/ 387 h 783"/>
                <a:gd name="T56" fmla="*/ 524 w 547"/>
                <a:gd name="T57" fmla="*/ 395 h 783"/>
                <a:gd name="T58" fmla="*/ 503 w 547"/>
                <a:gd name="T59" fmla="*/ 395 h 783"/>
                <a:gd name="T60" fmla="*/ 499 w 547"/>
                <a:gd name="T61" fmla="*/ 402 h 783"/>
                <a:gd name="T62" fmla="*/ 495 w 547"/>
                <a:gd name="T63" fmla="*/ 413 h 783"/>
                <a:gd name="T64" fmla="*/ 491 w 547"/>
                <a:gd name="T65" fmla="*/ 436 h 783"/>
                <a:gd name="T66" fmla="*/ 493 w 547"/>
                <a:gd name="T67" fmla="*/ 455 h 783"/>
                <a:gd name="T68" fmla="*/ 492 w 547"/>
                <a:gd name="T69" fmla="*/ 471 h 783"/>
                <a:gd name="T70" fmla="*/ 482 w 547"/>
                <a:gd name="T71" fmla="*/ 507 h 783"/>
                <a:gd name="T72" fmla="*/ 442 w 547"/>
                <a:gd name="T73" fmla="*/ 671 h 783"/>
                <a:gd name="T74" fmla="*/ 438 w 547"/>
                <a:gd name="T75" fmla="*/ 683 h 783"/>
                <a:gd name="T76" fmla="*/ 421 w 547"/>
                <a:gd name="T77" fmla="*/ 711 h 783"/>
                <a:gd name="T78" fmla="*/ 385 w 547"/>
                <a:gd name="T79" fmla="*/ 754 h 783"/>
                <a:gd name="T80" fmla="*/ 360 w 547"/>
                <a:gd name="T81" fmla="*/ 783 h 783"/>
                <a:gd name="T82" fmla="*/ 253 w 547"/>
                <a:gd name="T83" fmla="*/ 715 h 783"/>
                <a:gd name="T84" fmla="*/ 188 w 547"/>
                <a:gd name="T85" fmla="*/ 665 h 783"/>
                <a:gd name="T86" fmla="*/ 159 w 547"/>
                <a:gd name="T87" fmla="*/ 639 h 783"/>
                <a:gd name="T88" fmla="*/ 134 w 547"/>
                <a:gd name="T89" fmla="*/ 611 h 783"/>
                <a:gd name="T90" fmla="*/ 113 w 547"/>
                <a:gd name="T91" fmla="*/ 581 h 783"/>
                <a:gd name="T92" fmla="*/ 113 w 547"/>
                <a:gd name="T93" fmla="*/ 5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7" h="783">
                  <a:moveTo>
                    <a:pt x="113" y="581"/>
                  </a:moveTo>
                  <a:lnTo>
                    <a:pt x="113" y="581"/>
                  </a:lnTo>
                  <a:lnTo>
                    <a:pt x="118" y="570"/>
                  </a:lnTo>
                  <a:lnTo>
                    <a:pt x="122" y="560"/>
                  </a:lnTo>
                  <a:lnTo>
                    <a:pt x="122" y="549"/>
                  </a:lnTo>
                  <a:lnTo>
                    <a:pt x="122" y="538"/>
                  </a:lnTo>
                  <a:lnTo>
                    <a:pt x="120" y="528"/>
                  </a:lnTo>
                  <a:lnTo>
                    <a:pt x="118" y="517"/>
                  </a:lnTo>
                  <a:lnTo>
                    <a:pt x="111" y="496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86" y="460"/>
                  </a:lnTo>
                  <a:lnTo>
                    <a:pt x="81" y="461"/>
                  </a:lnTo>
                  <a:lnTo>
                    <a:pt x="77" y="461"/>
                  </a:lnTo>
                  <a:lnTo>
                    <a:pt x="73" y="460"/>
                  </a:lnTo>
                  <a:lnTo>
                    <a:pt x="63" y="455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44" y="432"/>
                  </a:lnTo>
                  <a:lnTo>
                    <a:pt x="36" y="418"/>
                  </a:lnTo>
                  <a:lnTo>
                    <a:pt x="27" y="403"/>
                  </a:lnTo>
                  <a:lnTo>
                    <a:pt x="22" y="389"/>
                  </a:lnTo>
                  <a:lnTo>
                    <a:pt x="11" y="359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0" y="314"/>
                  </a:lnTo>
                  <a:lnTo>
                    <a:pt x="1" y="305"/>
                  </a:lnTo>
                  <a:lnTo>
                    <a:pt x="2" y="301"/>
                  </a:lnTo>
                  <a:lnTo>
                    <a:pt x="5" y="298"/>
                  </a:lnTo>
                  <a:lnTo>
                    <a:pt x="8" y="295"/>
                  </a:lnTo>
                  <a:lnTo>
                    <a:pt x="11" y="294"/>
                  </a:lnTo>
                  <a:lnTo>
                    <a:pt x="19" y="291"/>
                  </a:lnTo>
                  <a:lnTo>
                    <a:pt x="29" y="292"/>
                  </a:lnTo>
                  <a:lnTo>
                    <a:pt x="40" y="295"/>
                  </a:lnTo>
                  <a:lnTo>
                    <a:pt x="52" y="299"/>
                  </a:lnTo>
                  <a:lnTo>
                    <a:pt x="68" y="76"/>
                  </a:lnTo>
                  <a:lnTo>
                    <a:pt x="276" y="0"/>
                  </a:lnTo>
                  <a:lnTo>
                    <a:pt x="493" y="113"/>
                  </a:lnTo>
                  <a:lnTo>
                    <a:pt x="513" y="266"/>
                  </a:lnTo>
                  <a:lnTo>
                    <a:pt x="527" y="240"/>
                  </a:lnTo>
                  <a:lnTo>
                    <a:pt x="527" y="240"/>
                  </a:lnTo>
                  <a:lnTo>
                    <a:pt x="532" y="241"/>
                  </a:lnTo>
                  <a:lnTo>
                    <a:pt x="536" y="244"/>
                  </a:lnTo>
                  <a:lnTo>
                    <a:pt x="541" y="246"/>
                  </a:lnTo>
                  <a:lnTo>
                    <a:pt x="542" y="251"/>
                  </a:lnTo>
                  <a:lnTo>
                    <a:pt x="545" y="259"/>
                  </a:lnTo>
                  <a:lnTo>
                    <a:pt x="546" y="267"/>
                  </a:lnTo>
                  <a:lnTo>
                    <a:pt x="546" y="267"/>
                  </a:lnTo>
                  <a:lnTo>
                    <a:pt x="546" y="285"/>
                  </a:lnTo>
                  <a:lnTo>
                    <a:pt x="546" y="306"/>
                  </a:lnTo>
                  <a:lnTo>
                    <a:pt x="547" y="328"/>
                  </a:lnTo>
                  <a:lnTo>
                    <a:pt x="547" y="351"/>
                  </a:lnTo>
                  <a:lnTo>
                    <a:pt x="546" y="362"/>
                  </a:lnTo>
                  <a:lnTo>
                    <a:pt x="543" y="370"/>
                  </a:lnTo>
                  <a:lnTo>
                    <a:pt x="541" y="378"/>
                  </a:lnTo>
                  <a:lnTo>
                    <a:pt x="536" y="387"/>
                  </a:lnTo>
                  <a:lnTo>
                    <a:pt x="531" y="391"/>
                  </a:lnTo>
                  <a:lnTo>
                    <a:pt x="524" y="395"/>
                  </a:lnTo>
                  <a:lnTo>
                    <a:pt x="514" y="396"/>
                  </a:lnTo>
                  <a:lnTo>
                    <a:pt x="503" y="395"/>
                  </a:lnTo>
                  <a:lnTo>
                    <a:pt x="503" y="395"/>
                  </a:lnTo>
                  <a:lnTo>
                    <a:pt x="499" y="402"/>
                  </a:lnTo>
                  <a:lnTo>
                    <a:pt x="496" y="405"/>
                  </a:lnTo>
                  <a:lnTo>
                    <a:pt x="495" y="413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2" y="445"/>
                  </a:lnTo>
                  <a:lnTo>
                    <a:pt x="493" y="455"/>
                  </a:lnTo>
                  <a:lnTo>
                    <a:pt x="492" y="463"/>
                  </a:lnTo>
                  <a:lnTo>
                    <a:pt x="492" y="471"/>
                  </a:lnTo>
                  <a:lnTo>
                    <a:pt x="488" y="489"/>
                  </a:lnTo>
                  <a:lnTo>
                    <a:pt x="482" y="507"/>
                  </a:lnTo>
                  <a:lnTo>
                    <a:pt x="437" y="581"/>
                  </a:lnTo>
                  <a:lnTo>
                    <a:pt x="442" y="671"/>
                  </a:lnTo>
                  <a:lnTo>
                    <a:pt x="442" y="671"/>
                  </a:lnTo>
                  <a:lnTo>
                    <a:pt x="438" y="683"/>
                  </a:lnTo>
                  <a:lnTo>
                    <a:pt x="431" y="697"/>
                  </a:lnTo>
                  <a:lnTo>
                    <a:pt x="421" y="711"/>
                  </a:lnTo>
                  <a:lnTo>
                    <a:pt x="410" y="725"/>
                  </a:lnTo>
                  <a:lnTo>
                    <a:pt x="385" y="754"/>
                  </a:lnTo>
                  <a:lnTo>
                    <a:pt x="360" y="783"/>
                  </a:lnTo>
                  <a:lnTo>
                    <a:pt x="360" y="783"/>
                  </a:lnTo>
                  <a:lnTo>
                    <a:pt x="288" y="737"/>
                  </a:lnTo>
                  <a:lnTo>
                    <a:pt x="253" y="715"/>
                  </a:lnTo>
                  <a:lnTo>
                    <a:pt x="219" y="690"/>
                  </a:lnTo>
                  <a:lnTo>
                    <a:pt x="188" y="665"/>
                  </a:lnTo>
                  <a:lnTo>
                    <a:pt x="173" y="653"/>
                  </a:lnTo>
                  <a:lnTo>
                    <a:pt x="159" y="639"/>
                  </a:lnTo>
                  <a:lnTo>
                    <a:pt x="147" y="625"/>
                  </a:lnTo>
                  <a:lnTo>
                    <a:pt x="134" y="611"/>
                  </a:lnTo>
                  <a:lnTo>
                    <a:pt x="123" y="596"/>
                  </a:lnTo>
                  <a:lnTo>
                    <a:pt x="113" y="581"/>
                  </a:lnTo>
                  <a:lnTo>
                    <a:pt x="113" y="581"/>
                  </a:lnTo>
                  <a:close/>
                  <a:moveTo>
                    <a:pt x="113" y="581"/>
                  </a:moveTo>
                  <a:lnTo>
                    <a:pt x="113" y="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9" name="Freeform 358"/>
            <p:cNvSpPr>
              <a:spLocks/>
            </p:cNvSpPr>
            <p:nvPr/>
          </p:nvSpPr>
          <p:spPr bwMode="auto">
            <a:xfrm>
              <a:off x="3748088" y="2644775"/>
              <a:ext cx="290513" cy="414338"/>
            </a:xfrm>
            <a:custGeom>
              <a:avLst/>
              <a:gdLst>
                <a:gd name="T0" fmla="*/ 113 w 547"/>
                <a:gd name="T1" fmla="*/ 581 h 783"/>
                <a:gd name="T2" fmla="*/ 122 w 547"/>
                <a:gd name="T3" fmla="*/ 560 h 783"/>
                <a:gd name="T4" fmla="*/ 122 w 547"/>
                <a:gd name="T5" fmla="*/ 538 h 783"/>
                <a:gd name="T6" fmla="*/ 118 w 547"/>
                <a:gd name="T7" fmla="*/ 517 h 783"/>
                <a:gd name="T8" fmla="*/ 90 w 547"/>
                <a:gd name="T9" fmla="*/ 457 h 783"/>
                <a:gd name="T10" fmla="*/ 86 w 547"/>
                <a:gd name="T11" fmla="*/ 460 h 783"/>
                <a:gd name="T12" fmla="*/ 77 w 547"/>
                <a:gd name="T13" fmla="*/ 461 h 783"/>
                <a:gd name="T14" fmla="*/ 63 w 547"/>
                <a:gd name="T15" fmla="*/ 455 h 783"/>
                <a:gd name="T16" fmla="*/ 54 w 547"/>
                <a:gd name="T17" fmla="*/ 446 h 783"/>
                <a:gd name="T18" fmla="*/ 36 w 547"/>
                <a:gd name="T19" fmla="*/ 418 h 783"/>
                <a:gd name="T20" fmla="*/ 22 w 547"/>
                <a:gd name="T21" fmla="*/ 389 h 783"/>
                <a:gd name="T22" fmla="*/ 1 w 547"/>
                <a:gd name="T23" fmla="*/ 330 h 783"/>
                <a:gd name="T24" fmla="*/ 0 w 547"/>
                <a:gd name="T25" fmla="*/ 314 h 783"/>
                <a:gd name="T26" fmla="*/ 2 w 547"/>
                <a:gd name="T27" fmla="*/ 301 h 783"/>
                <a:gd name="T28" fmla="*/ 8 w 547"/>
                <a:gd name="T29" fmla="*/ 295 h 783"/>
                <a:gd name="T30" fmla="*/ 19 w 547"/>
                <a:gd name="T31" fmla="*/ 291 h 783"/>
                <a:gd name="T32" fmla="*/ 40 w 547"/>
                <a:gd name="T33" fmla="*/ 295 h 783"/>
                <a:gd name="T34" fmla="*/ 68 w 547"/>
                <a:gd name="T35" fmla="*/ 76 h 783"/>
                <a:gd name="T36" fmla="*/ 493 w 547"/>
                <a:gd name="T37" fmla="*/ 113 h 783"/>
                <a:gd name="T38" fmla="*/ 527 w 547"/>
                <a:gd name="T39" fmla="*/ 240 h 783"/>
                <a:gd name="T40" fmla="*/ 532 w 547"/>
                <a:gd name="T41" fmla="*/ 241 h 783"/>
                <a:gd name="T42" fmla="*/ 541 w 547"/>
                <a:gd name="T43" fmla="*/ 246 h 783"/>
                <a:gd name="T44" fmla="*/ 545 w 547"/>
                <a:gd name="T45" fmla="*/ 259 h 783"/>
                <a:gd name="T46" fmla="*/ 546 w 547"/>
                <a:gd name="T47" fmla="*/ 267 h 783"/>
                <a:gd name="T48" fmla="*/ 546 w 547"/>
                <a:gd name="T49" fmla="*/ 306 h 783"/>
                <a:gd name="T50" fmla="*/ 547 w 547"/>
                <a:gd name="T51" fmla="*/ 351 h 783"/>
                <a:gd name="T52" fmla="*/ 543 w 547"/>
                <a:gd name="T53" fmla="*/ 370 h 783"/>
                <a:gd name="T54" fmla="*/ 536 w 547"/>
                <a:gd name="T55" fmla="*/ 387 h 783"/>
                <a:gd name="T56" fmla="*/ 524 w 547"/>
                <a:gd name="T57" fmla="*/ 395 h 783"/>
                <a:gd name="T58" fmla="*/ 503 w 547"/>
                <a:gd name="T59" fmla="*/ 395 h 783"/>
                <a:gd name="T60" fmla="*/ 499 w 547"/>
                <a:gd name="T61" fmla="*/ 402 h 783"/>
                <a:gd name="T62" fmla="*/ 495 w 547"/>
                <a:gd name="T63" fmla="*/ 413 h 783"/>
                <a:gd name="T64" fmla="*/ 491 w 547"/>
                <a:gd name="T65" fmla="*/ 436 h 783"/>
                <a:gd name="T66" fmla="*/ 493 w 547"/>
                <a:gd name="T67" fmla="*/ 455 h 783"/>
                <a:gd name="T68" fmla="*/ 492 w 547"/>
                <a:gd name="T69" fmla="*/ 471 h 783"/>
                <a:gd name="T70" fmla="*/ 482 w 547"/>
                <a:gd name="T71" fmla="*/ 507 h 783"/>
                <a:gd name="T72" fmla="*/ 442 w 547"/>
                <a:gd name="T73" fmla="*/ 671 h 783"/>
                <a:gd name="T74" fmla="*/ 438 w 547"/>
                <a:gd name="T75" fmla="*/ 683 h 783"/>
                <a:gd name="T76" fmla="*/ 421 w 547"/>
                <a:gd name="T77" fmla="*/ 711 h 783"/>
                <a:gd name="T78" fmla="*/ 385 w 547"/>
                <a:gd name="T79" fmla="*/ 754 h 783"/>
                <a:gd name="T80" fmla="*/ 360 w 547"/>
                <a:gd name="T81" fmla="*/ 783 h 783"/>
                <a:gd name="T82" fmla="*/ 253 w 547"/>
                <a:gd name="T83" fmla="*/ 715 h 783"/>
                <a:gd name="T84" fmla="*/ 188 w 547"/>
                <a:gd name="T85" fmla="*/ 665 h 783"/>
                <a:gd name="T86" fmla="*/ 159 w 547"/>
                <a:gd name="T87" fmla="*/ 639 h 783"/>
                <a:gd name="T88" fmla="*/ 134 w 547"/>
                <a:gd name="T89" fmla="*/ 611 h 783"/>
                <a:gd name="T90" fmla="*/ 113 w 547"/>
                <a:gd name="T91" fmla="*/ 5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7" h="783">
                  <a:moveTo>
                    <a:pt x="113" y="581"/>
                  </a:moveTo>
                  <a:lnTo>
                    <a:pt x="113" y="581"/>
                  </a:lnTo>
                  <a:lnTo>
                    <a:pt x="118" y="570"/>
                  </a:lnTo>
                  <a:lnTo>
                    <a:pt x="122" y="560"/>
                  </a:lnTo>
                  <a:lnTo>
                    <a:pt x="122" y="549"/>
                  </a:lnTo>
                  <a:lnTo>
                    <a:pt x="122" y="538"/>
                  </a:lnTo>
                  <a:lnTo>
                    <a:pt x="120" y="528"/>
                  </a:lnTo>
                  <a:lnTo>
                    <a:pt x="118" y="517"/>
                  </a:lnTo>
                  <a:lnTo>
                    <a:pt x="111" y="496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86" y="460"/>
                  </a:lnTo>
                  <a:lnTo>
                    <a:pt x="81" y="461"/>
                  </a:lnTo>
                  <a:lnTo>
                    <a:pt x="77" y="461"/>
                  </a:lnTo>
                  <a:lnTo>
                    <a:pt x="73" y="460"/>
                  </a:lnTo>
                  <a:lnTo>
                    <a:pt x="63" y="455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44" y="432"/>
                  </a:lnTo>
                  <a:lnTo>
                    <a:pt x="36" y="418"/>
                  </a:lnTo>
                  <a:lnTo>
                    <a:pt x="27" y="403"/>
                  </a:lnTo>
                  <a:lnTo>
                    <a:pt x="22" y="389"/>
                  </a:lnTo>
                  <a:lnTo>
                    <a:pt x="11" y="359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0" y="314"/>
                  </a:lnTo>
                  <a:lnTo>
                    <a:pt x="1" y="305"/>
                  </a:lnTo>
                  <a:lnTo>
                    <a:pt x="2" y="301"/>
                  </a:lnTo>
                  <a:lnTo>
                    <a:pt x="5" y="298"/>
                  </a:lnTo>
                  <a:lnTo>
                    <a:pt x="8" y="295"/>
                  </a:lnTo>
                  <a:lnTo>
                    <a:pt x="11" y="294"/>
                  </a:lnTo>
                  <a:lnTo>
                    <a:pt x="19" y="291"/>
                  </a:lnTo>
                  <a:lnTo>
                    <a:pt x="29" y="292"/>
                  </a:lnTo>
                  <a:lnTo>
                    <a:pt x="40" y="295"/>
                  </a:lnTo>
                  <a:lnTo>
                    <a:pt x="52" y="299"/>
                  </a:lnTo>
                  <a:lnTo>
                    <a:pt x="68" y="76"/>
                  </a:lnTo>
                  <a:lnTo>
                    <a:pt x="276" y="0"/>
                  </a:lnTo>
                  <a:lnTo>
                    <a:pt x="493" y="113"/>
                  </a:lnTo>
                  <a:lnTo>
                    <a:pt x="513" y="266"/>
                  </a:lnTo>
                  <a:lnTo>
                    <a:pt x="527" y="240"/>
                  </a:lnTo>
                  <a:lnTo>
                    <a:pt x="527" y="240"/>
                  </a:lnTo>
                  <a:lnTo>
                    <a:pt x="532" y="241"/>
                  </a:lnTo>
                  <a:lnTo>
                    <a:pt x="536" y="244"/>
                  </a:lnTo>
                  <a:lnTo>
                    <a:pt x="541" y="246"/>
                  </a:lnTo>
                  <a:lnTo>
                    <a:pt x="542" y="251"/>
                  </a:lnTo>
                  <a:lnTo>
                    <a:pt x="545" y="259"/>
                  </a:lnTo>
                  <a:lnTo>
                    <a:pt x="546" y="267"/>
                  </a:lnTo>
                  <a:lnTo>
                    <a:pt x="546" y="267"/>
                  </a:lnTo>
                  <a:lnTo>
                    <a:pt x="546" y="285"/>
                  </a:lnTo>
                  <a:lnTo>
                    <a:pt x="546" y="306"/>
                  </a:lnTo>
                  <a:lnTo>
                    <a:pt x="547" y="328"/>
                  </a:lnTo>
                  <a:lnTo>
                    <a:pt x="547" y="351"/>
                  </a:lnTo>
                  <a:lnTo>
                    <a:pt x="546" y="362"/>
                  </a:lnTo>
                  <a:lnTo>
                    <a:pt x="543" y="370"/>
                  </a:lnTo>
                  <a:lnTo>
                    <a:pt x="541" y="378"/>
                  </a:lnTo>
                  <a:lnTo>
                    <a:pt x="536" y="387"/>
                  </a:lnTo>
                  <a:lnTo>
                    <a:pt x="531" y="391"/>
                  </a:lnTo>
                  <a:lnTo>
                    <a:pt x="524" y="395"/>
                  </a:lnTo>
                  <a:lnTo>
                    <a:pt x="514" y="396"/>
                  </a:lnTo>
                  <a:lnTo>
                    <a:pt x="503" y="395"/>
                  </a:lnTo>
                  <a:lnTo>
                    <a:pt x="503" y="395"/>
                  </a:lnTo>
                  <a:lnTo>
                    <a:pt x="499" y="402"/>
                  </a:lnTo>
                  <a:lnTo>
                    <a:pt x="496" y="405"/>
                  </a:lnTo>
                  <a:lnTo>
                    <a:pt x="495" y="413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2" y="445"/>
                  </a:lnTo>
                  <a:lnTo>
                    <a:pt x="493" y="455"/>
                  </a:lnTo>
                  <a:lnTo>
                    <a:pt x="492" y="463"/>
                  </a:lnTo>
                  <a:lnTo>
                    <a:pt x="492" y="471"/>
                  </a:lnTo>
                  <a:lnTo>
                    <a:pt x="488" y="489"/>
                  </a:lnTo>
                  <a:lnTo>
                    <a:pt x="482" y="507"/>
                  </a:lnTo>
                  <a:lnTo>
                    <a:pt x="437" y="581"/>
                  </a:lnTo>
                  <a:lnTo>
                    <a:pt x="442" y="671"/>
                  </a:lnTo>
                  <a:lnTo>
                    <a:pt x="442" y="671"/>
                  </a:lnTo>
                  <a:lnTo>
                    <a:pt x="438" y="683"/>
                  </a:lnTo>
                  <a:lnTo>
                    <a:pt x="431" y="697"/>
                  </a:lnTo>
                  <a:lnTo>
                    <a:pt x="421" y="711"/>
                  </a:lnTo>
                  <a:lnTo>
                    <a:pt x="410" y="725"/>
                  </a:lnTo>
                  <a:lnTo>
                    <a:pt x="385" y="754"/>
                  </a:lnTo>
                  <a:lnTo>
                    <a:pt x="360" y="783"/>
                  </a:lnTo>
                  <a:lnTo>
                    <a:pt x="360" y="783"/>
                  </a:lnTo>
                  <a:lnTo>
                    <a:pt x="288" y="737"/>
                  </a:lnTo>
                  <a:lnTo>
                    <a:pt x="253" y="715"/>
                  </a:lnTo>
                  <a:lnTo>
                    <a:pt x="219" y="690"/>
                  </a:lnTo>
                  <a:lnTo>
                    <a:pt x="188" y="665"/>
                  </a:lnTo>
                  <a:lnTo>
                    <a:pt x="173" y="653"/>
                  </a:lnTo>
                  <a:lnTo>
                    <a:pt x="159" y="639"/>
                  </a:lnTo>
                  <a:lnTo>
                    <a:pt x="147" y="625"/>
                  </a:lnTo>
                  <a:lnTo>
                    <a:pt x="134" y="611"/>
                  </a:lnTo>
                  <a:lnTo>
                    <a:pt x="123" y="596"/>
                  </a:lnTo>
                  <a:lnTo>
                    <a:pt x="113" y="581"/>
                  </a:lnTo>
                  <a:lnTo>
                    <a:pt x="113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1" name="Line 359"/>
            <p:cNvSpPr>
              <a:spLocks noChangeShapeType="1"/>
            </p:cNvSpPr>
            <p:nvPr/>
          </p:nvSpPr>
          <p:spPr bwMode="auto">
            <a:xfrm>
              <a:off x="3808413" y="2952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2" name="Freeform 360"/>
            <p:cNvSpPr>
              <a:spLocks/>
            </p:cNvSpPr>
            <p:nvPr/>
          </p:nvSpPr>
          <p:spPr bwMode="auto">
            <a:xfrm>
              <a:off x="3748088" y="2644775"/>
              <a:ext cx="290513" cy="414338"/>
            </a:xfrm>
            <a:custGeom>
              <a:avLst/>
              <a:gdLst>
                <a:gd name="T0" fmla="*/ 113 w 547"/>
                <a:gd name="T1" fmla="*/ 581 h 783"/>
                <a:gd name="T2" fmla="*/ 122 w 547"/>
                <a:gd name="T3" fmla="*/ 560 h 783"/>
                <a:gd name="T4" fmla="*/ 122 w 547"/>
                <a:gd name="T5" fmla="*/ 538 h 783"/>
                <a:gd name="T6" fmla="*/ 118 w 547"/>
                <a:gd name="T7" fmla="*/ 517 h 783"/>
                <a:gd name="T8" fmla="*/ 90 w 547"/>
                <a:gd name="T9" fmla="*/ 457 h 783"/>
                <a:gd name="T10" fmla="*/ 86 w 547"/>
                <a:gd name="T11" fmla="*/ 460 h 783"/>
                <a:gd name="T12" fmla="*/ 77 w 547"/>
                <a:gd name="T13" fmla="*/ 461 h 783"/>
                <a:gd name="T14" fmla="*/ 63 w 547"/>
                <a:gd name="T15" fmla="*/ 455 h 783"/>
                <a:gd name="T16" fmla="*/ 54 w 547"/>
                <a:gd name="T17" fmla="*/ 446 h 783"/>
                <a:gd name="T18" fmla="*/ 36 w 547"/>
                <a:gd name="T19" fmla="*/ 417 h 783"/>
                <a:gd name="T20" fmla="*/ 22 w 547"/>
                <a:gd name="T21" fmla="*/ 389 h 783"/>
                <a:gd name="T22" fmla="*/ 1 w 547"/>
                <a:gd name="T23" fmla="*/ 330 h 783"/>
                <a:gd name="T24" fmla="*/ 0 w 547"/>
                <a:gd name="T25" fmla="*/ 314 h 783"/>
                <a:gd name="T26" fmla="*/ 2 w 547"/>
                <a:gd name="T27" fmla="*/ 301 h 783"/>
                <a:gd name="T28" fmla="*/ 8 w 547"/>
                <a:gd name="T29" fmla="*/ 295 h 783"/>
                <a:gd name="T30" fmla="*/ 19 w 547"/>
                <a:gd name="T31" fmla="*/ 291 h 783"/>
                <a:gd name="T32" fmla="*/ 40 w 547"/>
                <a:gd name="T33" fmla="*/ 295 h 783"/>
                <a:gd name="T34" fmla="*/ 68 w 547"/>
                <a:gd name="T35" fmla="*/ 76 h 783"/>
                <a:gd name="T36" fmla="*/ 493 w 547"/>
                <a:gd name="T37" fmla="*/ 113 h 783"/>
                <a:gd name="T38" fmla="*/ 527 w 547"/>
                <a:gd name="T39" fmla="*/ 240 h 783"/>
                <a:gd name="T40" fmla="*/ 532 w 547"/>
                <a:gd name="T41" fmla="*/ 241 h 783"/>
                <a:gd name="T42" fmla="*/ 541 w 547"/>
                <a:gd name="T43" fmla="*/ 246 h 783"/>
                <a:gd name="T44" fmla="*/ 545 w 547"/>
                <a:gd name="T45" fmla="*/ 259 h 783"/>
                <a:gd name="T46" fmla="*/ 546 w 547"/>
                <a:gd name="T47" fmla="*/ 267 h 783"/>
                <a:gd name="T48" fmla="*/ 546 w 547"/>
                <a:gd name="T49" fmla="*/ 306 h 783"/>
                <a:gd name="T50" fmla="*/ 547 w 547"/>
                <a:gd name="T51" fmla="*/ 351 h 783"/>
                <a:gd name="T52" fmla="*/ 543 w 547"/>
                <a:gd name="T53" fmla="*/ 370 h 783"/>
                <a:gd name="T54" fmla="*/ 536 w 547"/>
                <a:gd name="T55" fmla="*/ 385 h 783"/>
                <a:gd name="T56" fmla="*/ 524 w 547"/>
                <a:gd name="T57" fmla="*/ 395 h 783"/>
                <a:gd name="T58" fmla="*/ 503 w 547"/>
                <a:gd name="T59" fmla="*/ 395 h 783"/>
                <a:gd name="T60" fmla="*/ 499 w 547"/>
                <a:gd name="T61" fmla="*/ 402 h 783"/>
                <a:gd name="T62" fmla="*/ 495 w 547"/>
                <a:gd name="T63" fmla="*/ 413 h 783"/>
                <a:gd name="T64" fmla="*/ 491 w 547"/>
                <a:gd name="T65" fmla="*/ 436 h 783"/>
                <a:gd name="T66" fmla="*/ 493 w 547"/>
                <a:gd name="T67" fmla="*/ 455 h 783"/>
                <a:gd name="T68" fmla="*/ 492 w 547"/>
                <a:gd name="T69" fmla="*/ 473 h 783"/>
                <a:gd name="T70" fmla="*/ 482 w 547"/>
                <a:gd name="T71" fmla="*/ 507 h 783"/>
                <a:gd name="T72" fmla="*/ 442 w 547"/>
                <a:gd name="T73" fmla="*/ 671 h 783"/>
                <a:gd name="T74" fmla="*/ 438 w 547"/>
                <a:gd name="T75" fmla="*/ 683 h 783"/>
                <a:gd name="T76" fmla="*/ 421 w 547"/>
                <a:gd name="T77" fmla="*/ 711 h 783"/>
                <a:gd name="T78" fmla="*/ 385 w 547"/>
                <a:gd name="T79" fmla="*/ 754 h 783"/>
                <a:gd name="T80" fmla="*/ 360 w 547"/>
                <a:gd name="T81" fmla="*/ 783 h 783"/>
                <a:gd name="T82" fmla="*/ 253 w 547"/>
                <a:gd name="T83" fmla="*/ 715 h 783"/>
                <a:gd name="T84" fmla="*/ 188 w 547"/>
                <a:gd name="T85" fmla="*/ 665 h 783"/>
                <a:gd name="T86" fmla="*/ 159 w 547"/>
                <a:gd name="T87" fmla="*/ 639 h 783"/>
                <a:gd name="T88" fmla="*/ 134 w 547"/>
                <a:gd name="T89" fmla="*/ 611 h 783"/>
                <a:gd name="T90" fmla="*/ 113 w 547"/>
                <a:gd name="T91" fmla="*/ 5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7" h="783">
                  <a:moveTo>
                    <a:pt x="113" y="581"/>
                  </a:moveTo>
                  <a:lnTo>
                    <a:pt x="113" y="581"/>
                  </a:lnTo>
                  <a:lnTo>
                    <a:pt x="118" y="570"/>
                  </a:lnTo>
                  <a:lnTo>
                    <a:pt x="122" y="560"/>
                  </a:lnTo>
                  <a:lnTo>
                    <a:pt x="122" y="549"/>
                  </a:lnTo>
                  <a:lnTo>
                    <a:pt x="122" y="538"/>
                  </a:lnTo>
                  <a:lnTo>
                    <a:pt x="120" y="528"/>
                  </a:lnTo>
                  <a:lnTo>
                    <a:pt x="118" y="517"/>
                  </a:lnTo>
                  <a:lnTo>
                    <a:pt x="111" y="495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86" y="460"/>
                  </a:lnTo>
                  <a:lnTo>
                    <a:pt x="81" y="461"/>
                  </a:lnTo>
                  <a:lnTo>
                    <a:pt x="77" y="461"/>
                  </a:lnTo>
                  <a:lnTo>
                    <a:pt x="73" y="460"/>
                  </a:lnTo>
                  <a:lnTo>
                    <a:pt x="63" y="455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44" y="432"/>
                  </a:lnTo>
                  <a:lnTo>
                    <a:pt x="36" y="417"/>
                  </a:lnTo>
                  <a:lnTo>
                    <a:pt x="27" y="403"/>
                  </a:lnTo>
                  <a:lnTo>
                    <a:pt x="22" y="389"/>
                  </a:lnTo>
                  <a:lnTo>
                    <a:pt x="11" y="359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0" y="314"/>
                  </a:lnTo>
                  <a:lnTo>
                    <a:pt x="1" y="305"/>
                  </a:lnTo>
                  <a:lnTo>
                    <a:pt x="2" y="301"/>
                  </a:lnTo>
                  <a:lnTo>
                    <a:pt x="5" y="298"/>
                  </a:lnTo>
                  <a:lnTo>
                    <a:pt x="8" y="295"/>
                  </a:lnTo>
                  <a:lnTo>
                    <a:pt x="11" y="292"/>
                  </a:lnTo>
                  <a:lnTo>
                    <a:pt x="19" y="291"/>
                  </a:lnTo>
                  <a:lnTo>
                    <a:pt x="29" y="292"/>
                  </a:lnTo>
                  <a:lnTo>
                    <a:pt x="40" y="295"/>
                  </a:lnTo>
                  <a:lnTo>
                    <a:pt x="52" y="299"/>
                  </a:lnTo>
                  <a:lnTo>
                    <a:pt x="68" y="76"/>
                  </a:lnTo>
                  <a:lnTo>
                    <a:pt x="276" y="0"/>
                  </a:lnTo>
                  <a:lnTo>
                    <a:pt x="493" y="113"/>
                  </a:lnTo>
                  <a:lnTo>
                    <a:pt x="513" y="266"/>
                  </a:lnTo>
                  <a:lnTo>
                    <a:pt x="527" y="240"/>
                  </a:lnTo>
                  <a:lnTo>
                    <a:pt x="527" y="240"/>
                  </a:lnTo>
                  <a:lnTo>
                    <a:pt x="532" y="241"/>
                  </a:lnTo>
                  <a:lnTo>
                    <a:pt x="536" y="244"/>
                  </a:lnTo>
                  <a:lnTo>
                    <a:pt x="541" y="246"/>
                  </a:lnTo>
                  <a:lnTo>
                    <a:pt x="542" y="251"/>
                  </a:lnTo>
                  <a:lnTo>
                    <a:pt x="545" y="259"/>
                  </a:lnTo>
                  <a:lnTo>
                    <a:pt x="546" y="267"/>
                  </a:lnTo>
                  <a:lnTo>
                    <a:pt x="546" y="267"/>
                  </a:lnTo>
                  <a:lnTo>
                    <a:pt x="546" y="285"/>
                  </a:lnTo>
                  <a:lnTo>
                    <a:pt x="546" y="306"/>
                  </a:lnTo>
                  <a:lnTo>
                    <a:pt x="547" y="328"/>
                  </a:lnTo>
                  <a:lnTo>
                    <a:pt x="547" y="351"/>
                  </a:lnTo>
                  <a:lnTo>
                    <a:pt x="546" y="362"/>
                  </a:lnTo>
                  <a:lnTo>
                    <a:pt x="543" y="370"/>
                  </a:lnTo>
                  <a:lnTo>
                    <a:pt x="541" y="378"/>
                  </a:lnTo>
                  <a:lnTo>
                    <a:pt x="536" y="385"/>
                  </a:lnTo>
                  <a:lnTo>
                    <a:pt x="531" y="391"/>
                  </a:lnTo>
                  <a:lnTo>
                    <a:pt x="524" y="395"/>
                  </a:lnTo>
                  <a:lnTo>
                    <a:pt x="514" y="396"/>
                  </a:lnTo>
                  <a:lnTo>
                    <a:pt x="503" y="395"/>
                  </a:lnTo>
                  <a:lnTo>
                    <a:pt x="503" y="395"/>
                  </a:lnTo>
                  <a:lnTo>
                    <a:pt x="499" y="402"/>
                  </a:lnTo>
                  <a:lnTo>
                    <a:pt x="496" y="405"/>
                  </a:lnTo>
                  <a:lnTo>
                    <a:pt x="495" y="413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2" y="445"/>
                  </a:lnTo>
                  <a:lnTo>
                    <a:pt x="493" y="455"/>
                  </a:lnTo>
                  <a:lnTo>
                    <a:pt x="492" y="463"/>
                  </a:lnTo>
                  <a:lnTo>
                    <a:pt x="492" y="473"/>
                  </a:lnTo>
                  <a:lnTo>
                    <a:pt x="488" y="489"/>
                  </a:lnTo>
                  <a:lnTo>
                    <a:pt x="482" y="507"/>
                  </a:lnTo>
                  <a:lnTo>
                    <a:pt x="437" y="581"/>
                  </a:lnTo>
                  <a:lnTo>
                    <a:pt x="442" y="671"/>
                  </a:lnTo>
                  <a:lnTo>
                    <a:pt x="442" y="671"/>
                  </a:lnTo>
                  <a:lnTo>
                    <a:pt x="438" y="683"/>
                  </a:lnTo>
                  <a:lnTo>
                    <a:pt x="431" y="697"/>
                  </a:lnTo>
                  <a:lnTo>
                    <a:pt x="421" y="711"/>
                  </a:lnTo>
                  <a:lnTo>
                    <a:pt x="410" y="725"/>
                  </a:lnTo>
                  <a:lnTo>
                    <a:pt x="385" y="754"/>
                  </a:lnTo>
                  <a:lnTo>
                    <a:pt x="360" y="783"/>
                  </a:lnTo>
                  <a:lnTo>
                    <a:pt x="360" y="783"/>
                  </a:lnTo>
                  <a:lnTo>
                    <a:pt x="288" y="737"/>
                  </a:lnTo>
                  <a:lnTo>
                    <a:pt x="253" y="715"/>
                  </a:lnTo>
                  <a:lnTo>
                    <a:pt x="219" y="690"/>
                  </a:lnTo>
                  <a:lnTo>
                    <a:pt x="188" y="665"/>
                  </a:lnTo>
                  <a:lnTo>
                    <a:pt x="173" y="653"/>
                  </a:lnTo>
                  <a:lnTo>
                    <a:pt x="159" y="639"/>
                  </a:lnTo>
                  <a:lnTo>
                    <a:pt x="147" y="625"/>
                  </a:lnTo>
                  <a:lnTo>
                    <a:pt x="134" y="611"/>
                  </a:lnTo>
                  <a:lnTo>
                    <a:pt x="123" y="596"/>
                  </a:lnTo>
                  <a:lnTo>
                    <a:pt x="113" y="581"/>
                  </a:lnTo>
                  <a:lnTo>
                    <a:pt x="113" y="5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3" name="Line 361"/>
            <p:cNvSpPr>
              <a:spLocks noChangeShapeType="1"/>
            </p:cNvSpPr>
            <p:nvPr/>
          </p:nvSpPr>
          <p:spPr bwMode="auto">
            <a:xfrm>
              <a:off x="3808413" y="29527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4" name="Freeform 362"/>
            <p:cNvSpPr>
              <a:spLocks noEditPoints="1"/>
            </p:cNvSpPr>
            <p:nvPr/>
          </p:nvSpPr>
          <p:spPr bwMode="auto">
            <a:xfrm>
              <a:off x="3900488" y="3028950"/>
              <a:ext cx="120650" cy="468313"/>
            </a:xfrm>
            <a:custGeom>
              <a:avLst/>
              <a:gdLst>
                <a:gd name="T0" fmla="*/ 26 w 228"/>
                <a:gd name="T1" fmla="*/ 6 h 885"/>
                <a:gd name="T2" fmla="*/ 26 w 228"/>
                <a:gd name="T3" fmla="*/ 6 h 885"/>
                <a:gd name="T4" fmla="*/ 36 w 228"/>
                <a:gd name="T5" fmla="*/ 3 h 885"/>
                <a:gd name="T6" fmla="*/ 47 w 228"/>
                <a:gd name="T7" fmla="*/ 0 h 885"/>
                <a:gd name="T8" fmla="*/ 54 w 228"/>
                <a:gd name="T9" fmla="*/ 0 h 885"/>
                <a:gd name="T10" fmla="*/ 63 w 228"/>
                <a:gd name="T11" fmla="*/ 0 h 885"/>
                <a:gd name="T12" fmla="*/ 72 w 228"/>
                <a:gd name="T13" fmla="*/ 2 h 885"/>
                <a:gd name="T14" fmla="*/ 85 w 228"/>
                <a:gd name="T15" fmla="*/ 4 h 885"/>
                <a:gd name="T16" fmla="*/ 85 w 228"/>
                <a:gd name="T17" fmla="*/ 4 h 885"/>
                <a:gd name="T18" fmla="*/ 97 w 228"/>
                <a:gd name="T19" fmla="*/ 18 h 885"/>
                <a:gd name="T20" fmla="*/ 104 w 228"/>
                <a:gd name="T21" fmla="*/ 28 h 885"/>
                <a:gd name="T22" fmla="*/ 114 w 228"/>
                <a:gd name="T23" fmla="*/ 45 h 885"/>
                <a:gd name="T24" fmla="*/ 114 w 228"/>
                <a:gd name="T25" fmla="*/ 45 h 885"/>
                <a:gd name="T26" fmla="*/ 114 w 228"/>
                <a:gd name="T27" fmla="*/ 59 h 885"/>
                <a:gd name="T28" fmla="*/ 112 w 228"/>
                <a:gd name="T29" fmla="*/ 74 h 885"/>
                <a:gd name="T30" fmla="*/ 111 w 228"/>
                <a:gd name="T31" fmla="*/ 82 h 885"/>
                <a:gd name="T32" fmla="*/ 108 w 228"/>
                <a:gd name="T33" fmla="*/ 89 h 885"/>
                <a:gd name="T34" fmla="*/ 103 w 228"/>
                <a:gd name="T35" fmla="*/ 97 h 885"/>
                <a:gd name="T36" fmla="*/ 96 w 228"/>
                <a:gd name="T37" fmla="*/ 107 h 885"/>
                <a:gd name="T38" fmla="*/ 94 w 228"/>
                <a:gd name="T39" fmla="*/ 167 h 885"/>
                <a:gd name="T40" fmla="*/ 94 w 228"/>
                <a:gd name="T41" fmla="*/ 167 h 885"/>
                <a:gd name="T42" fmla="*/ 107 w 228"/>
                <a:gd name="T43" fmla="*/ 207 h 885"/>
                <a:gd name="T44" fmla="*/ 119 w 228"/>
                <a:gd name="T45" fmla="*/ 247 h 885"/>
                <a:gd name="T46" fmla="*/ 130 w 228"/>
                <a:gd name="T47" fmla="*/ 287 h 885"/>
                <a:gd name="T48" fmla="*/ 140 w 228"/>
                <a:gd name="T49" fmla="*/ 328 h 885"/>
                <a:gd name="T50" fmla="*/ 157 w 228"/>
                <a:gd name="T51" fmla="*/ 408 h 885"/>
                <a:gd name="T52" fmla="*/ 172 w 228"/>
                <a:gd name="T53" fmla="*/ 490 h 885"/>
                <a:gd name="T54" fmla="*/ 198 w 228"/>
                <a:gd name="T55" fmla="*/ 654 h 885"/>
                <a:gd name="T56" fmla="*/ 212 w 228"/>
                <a:gd name="T57" fmla="*/ 735 h 885"/>
                <a:gd name="T58" fmla="*/ 228 w 228"/>
                <a:gd name="T59" fmla="*/ 816 h 885"/>
                <a:gd name="T60" fmla="*/ 124 w 228"/>
                <a:gd name="T61" fmla="*/ 885 h 885"/>
                <a:gd name="T62" fmla="*/ 81 w 228"/>
                <a:gd name="T63" fmla="*/ 820 h 885"/>
                <a:gd name="T64" fmla="*/ 81 w 228"/>
                <a:gd name="T65" fmla="*/ 820 h 885"/>
                <a:gd name="T66" fmla="*/ 76 w 228"/>
                <a:gd name="T67" fmla="*/ 780 h 885"/>
                <a:gd name="T68" fmla="*/ 71 w 228"/>
                <a:gd name="T69" fmla="*/ 740 h 885"/>
                <a:gd name="T70" fmla="*/ 58 w 228"/>
                <a:gd name="T71" fmla="*/ 659 h 885"/>
                <a:gd name="T72" fmla="*/ 44 w 228"/>
                <a:gd name="T73" fmla="*/ 579 h 885"/>
                <a:gd name="T74" fmla="*/ 32 w 228"/>
                <a:gd name="T75" fmla="*/ 500 h 885"/>
                <a:gd name="T76" fmla="*/ 26 w 228"/>
                <a:gd name="T77" fmla="*/ 459 h 885"/>
                <a:gd name="T78" fmla="*/ 21 w 228"/>
                <a:gd name="T79" fmla="*/ 419 h 885"/>
                <a:gd name="T80" fmla="*/ 17 w 228"/>
                <a:gd name="T81" fmla="*/ 379 h 885"/>
                <a:gd name="T82" fmla="*/ 14 w 228"/>
                <a:gd name="T83" fmla="*/ 339 h 885"/>
                <a:gd name="T84" fmla="*/ 13 w 228"/>
                <a:gd name="T85" fmla="*/ 299 h 885"/>
                <a:gd name="T86" fmla="*/ 14 w 228"/>
                <a:gd name="T87" fmla="*/ 260 h 885"/>
                <a:gd name="T88" fmla="*/ 15 w 228"/>
                <a:gd name="T89" fmla="*/ 219 h 885"/>
                <a:gd name="T90" fmla="*/ 20 w 228"/>
                <a:gd name="T91" fmla="*/ 179 h 885"/>
                <a:gd name="T92" fmla="*/ 31 w 228"/>
                <a:gd name="T93" fmla="*/ 100 h 885"/>
                <a:gd name="T94" fmla="*/ 31 w 228"/>
                <a:gd name="T95" fmla="*/ 100 h 885"/>
                <a:gd name="T96" fmla="*/ 20 w 228"/>
                <a:gd name="T97" fmla="*/ 92 h 885"/>
                <a:gd name="T98" fmla="*/ 13 w 228"/>
                <a:gd name="T99" fmla="*/ 82 h 885"/>
                <a:gd name="T100" fmla="*/ 8 w 228"/>
                <a:gd name="T101" fmla="*/ 74 h 885"/>
                <a:gd name="T102" fmla="*/ 6 w 228"/>
                <a:gd name="T103" fmla="*/ 66 h 885"/>
                <a:gd name="T104" fmla="*/ 3 w 228"/>
                <a:gd name="T105" fmla="*/ 47 h 885"/>
                <a:gd name="T106" fmla="*/ 3 w 228"/>
                <a:gd name="T107" fmla="*/ 39 h 885"/>
                <a:gd name="T108" fmla="*/ 0 w 228"/>
                <a:gd name="T109" fmla="*/ 31 h 885"/>
                <a:gd name="T110" fmla="*/ 26 w 228"/>
                <a:gd name="T111" fmla="*/ 6 h 885"/>
                <a:gd name="T112" fmla="*/ 26 w 228"/>
                <a:gd name="T113" fmla="*/ 6 h 885"/>
                <a:gd name="T114" fmla="*/ 26 w 228"/>
                <a:gd name="T115" fmla="*/ 6 h 885"/>
                <a:gd name="T116" fmla="*/ 26 w 228"/>
                <a:gd name="T117" fmla="*/ 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885">
                  <a:moveTo>
                    <a:pt x="26" y="6"/>
                  </a:moveTo>
                  <a:lnTo>
                    <a:pt x="26" y="6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7" y="18"/>
                  </a:lnTo>
                  <a:lnTo>
                    <a:pt x="104" y="28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59"/>
                  </a:lnTo>
                  <a:lnTo>
                    <a:pt x="112" y="74"/>
                  </a:lnTo>
                  <a:lnTo>
                    <a:pt x="111" y="82"/>
                  </a:lnTo>
                  <a:lnTo>
                    <a:pt x="108" y="89"/>
                  </a:lnTo>
                  <a:lnTo>
                    <a:pt x="103" y="97"/>
                  </a:lnTo>
                  <a:lnTo>
                    <a:pt x="96" y="107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107" y="207"/>
                  </a:lnTo>
                  <a:lnTo>
                    <a:pt x="119" y="247"/>
                  </a:lnTo>
                  <a:lnTo>
                    <a:pt x="130" y="287"/>
                  </a:lnTo>
                  <a:lnTo>
                    <a:pt x="140" y="328"/>
                  </a:lnTo>
                  <a:lnTo>
                    <a:pt x="157" y="408"/>
                  </a:lnTo>
                  <a:lnTo>
                    <a:pt x="172" y="490"/>
                  </a:lnTo>
                  <a:lnTo>
                    <a:pt x="198" y="654"/>
                  </a:lnTo>
                  <a:lnTo>
                    <a:pt x="212" y="735"/>
                  </a:lnTo>
                  <a:lnTo>
                    <a:pt x="228" y="816"/>
                  </a:lnTo>
                  <a:lnTo>
                    <a:pt x="124" y="885"/>
                  </a:lnTo>
                  <a:lnTo>
                    <a:pt x="81" y="820"/>
                  </a:lnTo>
                  <a:lnTo>
                    <a:pt x="81" y="820"/>
                  </a:lnTo>
                  <a:lnTo>
                    <a:pt x="76" y="780"/>
                  </a:lnTo>
                  <a:lnTo>
                    <a:pt x="71" y="740"/>
                  </a:lnTo>
                  <a:lnTo>
                    <a:pt x="58" y="659"/>
                  </a:lnTo>
                  <a:lnTo>
                    <a:pt x="44" y="579"/>
                  </a:lnTo>
                  <a:lnTo>
                    <a:pt x="32" y="500"/>
                  </a:lnTo>
                  <a:lnTo>
                    <a:pt x="26" y="459"/>
                  </a:lnTo>
                  <a:lnTo>
                    <a:pt x="21" y="419"/>
                  </a:lnTo>
                  <a:lnTo>
                    <a:pt x="17" y="379"/>
                  </a:lnTo>
                  <a:lnTo>
                    <a:pt x="14" y="339"/>
                  </a:lnTo>
                  <a:lnTo>
                    <a:pt x="13" y="299"/>
                  </a:lnTo>
                  <a:lnTo>
                    <a:pt x="14" y="260"/>
                  </a:lnTo>
                  <a:lnTo>
                    <a:pt x="15" y="219"/>
                  </a:lnTo>
                  <a:lnTo>
                    <a:pt x="20" y="17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0" y="92"/>
                  </a:lnTo>
                  <a:lnTo>
                    <a:pt x="13" y="82"/>
                  </a:lnTo>
                  <a:lnTo>
                    <a:pt x="8" y="74"/>
                  </a:lnTo>
                  <a:lnTo>
                    <a:pt x="6" y="66"/>
                  </a:lnTo>
                  <a:lnTo>
                    <a:pt x="3" y="47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26" y="6"/>
                  </a:lnTo>
                  <a:lnTo>
                    <a:pt x="26" y="6"/>
                  </a:lnTo>
                  <a:close/>
                  <a:moveTo>
                    <a:pt x="26" y="6"/>
                  </a:moveTo>
                  <a:lnTo>
                    <a:pt x="2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5" name="Freeform 363"/>
            <p:cNvSpPr>
              <a:spLocks/>
            </p:cNvSpPr>
            <p:nvPr/>
          </p:nvSpPr>
          <p:spPr bwMode="auto">
            <a:xfrm>
              <a:off x="3900488" y="3028950"/>
              <a:ext cx="120650" cy="468313"/>
            </a:xfrm>
            <a:custGeom>
              <a:avLst/>
              <a:gdLst>
                <a:gd name="T0" fmla="*/ 26 w 228"/>
                <a:gd name="T1" fmla="*/ 6 h 885"/>
                <a:gd name="T2" fmla="*/ 26 w 228"/>
                <a:gd name="T3" fmla="*/ 6 h 885"/>
                <a:gd name="T4" fmla="*/ 36 w 228"/>
                <a:gd name="T5" fmla="*/ 3 h 885"/>
                <a:gd name="T6" fmla="*/ 47 w 228"/>
                <a:gd name="T7" fmla="*/ 0 h 885"/>
                <a:gd name="T8" fmla="*/ 54 w 228"/>
                <a:gd name="T9" fmla="*/ 0 h 885"/>
                <a:gd name="T10" fmla="*/ 63 w 228"/>
                <a:gd name="T11" fmla="*/ 0 h 885"/>
                <a:gd name="T12" fmla="*/ 72 w 228"/>
                <a:gd name="T13" fmla="*/ 2 h 885"/>
                <a:gd name="T14" fmla="*/ 85 w 228"/>
                <a:gd name="T15" fmla="*/ 4 h 885"/>
                <a:gd name="T16" fmla="*/ 85 w 228"/>
                <a:gd name="T17" fmla="*/ 4 h 885"/>
                <a:gd name="T18" fmla="*/ 97 w 228"/>
                <a:gd name="T19" fmla="*/ 18 h 885"/>
                <a:gd name="T20" fmla="*/ 104 w 228"/>
                <a:gd name="T21" fmla="*/ 28 h 885"/>
                <a:gd name="T22" fmla="*/ 114 w 228"/>
                <a:gd name="T23" fmla="*/ 45 h 885"/>
                <a:gd name="T24" fmla="*/ 114 w 228"/>
                <a:gd name="T25" fmla="*/ 45 h 885"/>
                <a:gd name="T26" fmla="*/ 114 w 228"/>
                <a:gd name="T27" fmla="*/ 59 h 885"/>
                <a:gd name="T28" fmla="*/ 112 w 228"/>
                <a:gd name="T29" fmla="*/ 74 h 885"/>
                <a:gd name="T30" fmla="*/ 111 w 228"/>
                <a:gd name="T31" fmla="*/ 82 h 885"/>
                <a:gd name="T32" fmla="*/ 108 w 228"/>
                <a:gd name="T33" fmla="*/ 89 h 885"/>
                <a:gd name="T34" fmla="*/ 103 w 228"/>
                <a:gd name="T35" fmla="*/ 97 h 885"/>
                <a:gd name="T36" fmla="*/ 96 w 228"/>
                <a:gd name="T37" fmla="*/ 107 h 885"/>
                <a:gd name="T38" fmla="*/ 94 w 228"/>
                <a:gd name="T39" fmla="*/ 167 h 885"/>
                <a:gd name="T40" fmla="*/ 94 w 228"/>
                <a:gd name="T41" fmla="*/ 167 h 885"/>
                <a:gd name="T42" fmla="*/ 107 w 228"/>
                <a:gd name="T43" fmla="*/ 207 h 885"/>
                <a:gd name="T44" fmla="*/ 119 w 228"/>
                <a:gd name="T45" fmla="*/ 247 h 885"/>
                <a:gd name="T46" fmla="*/ 130 w 228"/>
                <a:gd name="T47" fmla="*/ 287 h 885"/>
                <a:gd name="T48" fmla="*/ 140 w 228"/>
                <a:gd name="T49" fmla="*/ 328 h 885"/>
                <a:gd name="T50" fmla="*/ 157 w 228"/>
                <a:gd name="T51" fmla="*/ 408 h 885"/>
                <a:gd name="T52" fmla="*/ 172 w 228"/>
                <a:gd name="T53" fmla="*/ 490 h 885"/>
                <a:gd name="T54" fmla="*/ 198 w 228"/>
                <a:gd name="T55" fmla="*/ 654 h 885"/>
                <a:gd name="T56" fmla="*/ 212 w 228"/>
                <a:gd name="T57" fmla="*/ 735 h 885"/>
                <a:gd name="T58" fmla="*/ 228 w 228"/>
                <a:gd name="T59" fmla="*/ 816 h 885"/>
                <a:gd name="T60" fmla="*/ 124 w 228"/>
                <a:gd name="T61" fmla="*/ 885 h 885"/>
                <a:gd name="T62" fmla="*/ 81 w 228"/>
                <a:gd name="T63" fmla="*/ 820 h 885"/>
                <a:gd name="T64" fmla="*/ 81 w 228"/>
                <a:gd name="T65" fmla="*/ 820 h 885"/>
                <a:gd name="T66" fmla="*/ 76 w 228"/>
                <a:gd name="T67" fmla="*/ 780 h 885"/>
                <a:gd name="T68" fmla="*/ 71 w 228"/>
                <a:gd name="T69" fmla="*/ 740 h 885"/>
                <a:gd name="T70" fmla="*/ 58 w 228"/>
                <a:gd name="T71" fmla="*/ 659 h 885"/>
                <a:gd name="T72" fmla="*/ 44 w 228"/>
                <a:gd name="T73" fmla="*/ 579 h 885"/>
                <a:gd name="T74" fmla="*/ 32 w 228"/>
                <a:gd name="T75" fmla="*/ 500 h 885"/>
                <a:gd name="T76" fmla="*/ 26 w 228"/>
                <a:gd name="T77" fmla="*/ 459 h 885"/>
                <a:gd name="T78" fmla="*/ 21 w 228"/>
                <a:gd name="T79" fmla="*/ 419 h 885"/>
                <a:gd name="T80" fmla="*/ 17 w 228"/>
                <a:gd name="T81" fmla="*/ 379 h 885"/>
                <a:gd name="T82" fmla="*/ 14 w 228"/>
                <a:gd name="T83" fmla="*/ 339 h 885"/>
                <a:gd name="T84" fmla="*/ 13 w 228"/>
                <a:gd name="T85" fmla="*/ 299 h 885"/>
                <a:gd name="T86" fmla="*/ 14 w 228"/>
                <a:gd name="T87" fmla="*/ 260 h 885"/>
                <a:gd name="T88" fmla="*/ 15 w 228"/>
                <a:gd name="T89" fmla="*/ 219 h 885"/>
                <a:gd name="T90" fmla="*/ 20 w 228"/>
                <a:gd name="T91" fmla="*/ 179 h 885"/>
                <a:gd name="T92" fmla="*/ 31 w 228"/>
                <a:gd name="T93" fmla="*/ 100 h 885"/>
                <a:gd name="T94" fmla="*/ 31 w 228"/>
                <a:gd name="T95" fmla="*/ 100 h 885"/>
                <a:gd name="T96" fmla="*/ 20 w 228"/>
                <a:gd name="T97" fmla="*/ 92 h 885"/>
                <a:gd name="T98" fmla="*/ 13 w 228"/>
                <a:gd name="T99" fmla="*/ 82 h 885"/>
                <a:gd name="T100" fmla="*/ 8 w 228"/>
                <a:gd name="T101" fmla="*/ 74 h 885"/>
                <a:gd name="T102" fmla="*/ 6 w 228"/>
                <a:gd name="T103" fmla="*/ 66 h 885"/>
                <a:gd name="T104" fmla="*/ 3 w 228"/>
                <a:gd name="T105" fmla="*/ 47 h 885"/>
                <a:gd name="T106" fmla="*/ 3 w 228"/>
                <a:gd name="T107" fmla="*/ 39 h 885"/>
                <a:gd name="T108" fmla="*/ 0 w 228"/>
                <a:gd name="T109" fmla="*/ 31 h 885"/>
                <a:gd name="T110" fmla="*/ 26 w 228"/>
                <a:gd name="T111" fmla="*/ 6 h 885"/>
                <a:gd name="T112" fmla="*/ 26 w 228"/>
                <a:gd name="T113" fmla="*/ 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885">
                  <a:moveTo>
                    <a:pt x="26" y="6"/>
                  </a:moveTo>
                  <a:lnTo>
                    <a:pt x="26" y="6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7" y="18"/>
                  </a:lnTo>
                  <a:lnTo>
                    <a:pt x="104" y="28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59"/>
                  </a:lnTo>
                  <a:lnTo>
                    <a:pt x="112" y="74"/>
                  </a:lnTo>
                  <a:lnTo>
                    <a:pt x="111" y="82"/>
                  </a:lnTo>
                  <a:lnTo>
                    <a:pt x="108" y="89"/>
                  </a:lnTo>
                  <a:lnTo>
                    <a:pt x="103" y="97"/>
                  </a:lnTo>
                  <a:lnTo>
                    <a:pt x="96" y="107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107" y="207"/>
                  </a:lnTo>
                  <a:lnTo>
                    <a:pt x="119" y="247"/>
                  </a:lnTo>
                  <a:lnTo>
                    <a:pt x="130" y="287"/>
                  </a:lnTo>
                  <a:lnTo>
                    <a:pt x="140" y="328"/>
                  </a:lnTo>
                  <a:lnTo>
                    <a:pt x="157" y="408"/>
                  </a:lnTo>
                  <a:lnTo>
                    <a:pt x="172" y="490"/>
                  </a:lnTo>
                  <a:lnTo>
                    <a:pt x="198" y="654"/>
                  </a:lnTo>
                  <a:lnTo>
                    <a:pt x="212" y="735"/>
                  </a:lnTo>
                  <a:lnTo>
                    <a:pt x="228" y="816"/>
                  </a:lnTo>
                  <a:lnTo>
                    <a:pt x="124" y="885"/>
                  </a:lnTo>
                  <a:lnTo>
                    <a:pt x="81" y="820"/>
                  </a:lnTo>
                  <a:lnTo>
                    <a:pt x="81" y="820"/>
                  </a:lnTo>
                  <a:lnTo>
                    <a:pt x="76" y="780"/>
                  </a:lnTo>
                  <a:lnTo>
                    <a:pt x="71" y="740"/>
                  </a:lnTo>
                  <a:lnTo>
                    <a:pt x="58" y="659"/>
                  </a:lnTo>
                  <a:lnTo>
                    <a:pt x="44" y="579"/>
                  </a:lnTo>
                  <a:lnTo>
                    <a:pt x="32" y="500"/>
                  </a:lnTo>
                  <a:lnTo>
                    <a:pt x="26" y="459"/>
                  </a:lnTo>
                  <a:lnTo>
                    <a:pt x="21" y="419"/>
                  </a:lnTo>
                  <a:lnTo>
                    <a:pt x="17" y="379"/>
                  </a:lnTo>
                  <a:lnTo>
                    <a:pt x="14" y="339"/>
                  </a:lnTo>
                  <a:lnTo>
                    <a:pt x="13" y="299"/>
                  </a:lnTo>
                  <a:lnTo>
                    <a:pt x="14" y="260"/>
                  </a:lnTo>
                  <a:lnTo>
                    <a:pt x="15" y="219"/>
                  </a:lnTo>
                  <a:lnTo>
                    <a:pt x="20" y="17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0" y="92"/>
                  </a:lnTo>
                  <a:lnTo>
                    <a:pt x="13" y="82"/>
                  </a:lnTo>
                  <a:lnTo>
                    <a:pt x="8" y="74"/>
                  </a:lnTo>
                  <a:lnTo>
                    <a:pt x="6" y="66"/>
                  </a:lnTo>
                  <a:lnTo>
                    <a:pt x="3" y="47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26" y="6"/>
                  </a:lnTo>
                  <a:lnTo>
                    <a:pt x="2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6" name="Line 364"/>
            <p:cNvSpPr>
              <a:spLocks noChangeShapeType="1"/>
            </p:cNvSpPr>
            <p:nvPr/>
          </p:nvSpPr>
          <p:spPr bwMode="auto">
            <a:xfrm>
              <a:off x="3914776" y="3032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7" name="Freeform 365"/>
            <p:cNvSpPr>
              <a:spLocks/>
            </p:cNvSpPr>
            <p:nvPr/>
          </p:nvSpPr>
          <p:spPr bwMode="auto">
            <a:xfrm>
              <a:off x="3900488" y="3028950"/>
              <a:ext cx="120650" cy="468313"/>
            </a:xfrm>
            <a:custGeom>
              <a:avLst/>
              <a:gdLst>
                <a:gd name="T0" fmla="*/ 26 w 228"/>
                <a:gd name="T1" fmla="*/ 6 h 885"/>
                <a:gd name="T2" fmla="*/ 26 w 228"/>
                <a:gd name="T3" fmla="*/ 6 h 885"/>
                <a:gd name="T4" fmla="*/ 36 w 228"/>
                <a:gd name="T5" fmla="*/ 3 h 885"/>
                <a:gd name="T6" fmla="*/ 47 w 228"/>
                <a:gd name="T7" fmla="*/ 0 h 885"/>
                <a:gd name="T8" fmla="*/ 54 w 228"/>
                <a:gd name="T9" fmla="*/ 0 h 885"/>
                <a:gd name="T10" fmla="*/ 63 w 228"/>
                <a:gd name="T11" fmla="*/ 0 h 885"/>
                <a:gd name="T12" fmla="*/ 72 w 228"/>
                <a:gd name="T13" fmla="*/ 2 h 885"/>
                <a:gd name="T14" fmla="*/ 85 w 228"/>
                <a:gd name="T15" fmla="*/ 4 h 885"/>
                <a:gd name="T16" fmla="*/ 85 w 228"/>
                <a:gd name="T17" fmla="*/ 4 h 885"/>
                <a:gd name="T18" fmla="*/ 97 w 228"/>
                <a:gd name="T19" fmla="*/ 18 h 885"/>
                <a:gd name="T20" fmla="*/ 104 w 228"/>
                <a:gd name="T21" fmla="*/ 28 h 885"/>
                <a:gd name="T22" fmla="*/ 114 w 228"/>
                <a:gd name="T23" fmla="*/ 45 h 885"/>
                <a:gd name="T24" fmla="*/ 114 w 228"/>
                <a:gd name="T25" fmla="*/ 45 h 885"/>
                <a:gd name="T26" fmla="*/ 114 w 228"/>
                <a:gd name="T27" fmla="*/ 59 h 885"/>
                <a:gd name="T28" fmla="*/ 112 w 228"/>
                <a:gd name="T29" fmla="*/ 74 h 885"/>
                <a:gd name="T30" fmla="*/ 111 w 228"/>
                <a:gd name="T31" fmla="*/ 82 h 885"/>
                <a:gd name="T32" fmla="*/ 108 w 228"/>
                <a:gd name="T33" fmla="*/ 89 h 885"/>
                <a:gd name="T34" fmla="*/ 103 w 228"/>
                <a:gd name="T35" fmla="*/ 97 h 885"/>
                <a:gd name="T36" fmla="*/ 96 w 228"/>
                <a:gd name="T37" fmla="*/ 106 h 885"/>
                <a:gd name="T38" fmla="*/ 94 w 228"/>
                <a:gd name="T39" fmla="*/ 167 h 885"/>
                <a:gd name="T40" fmla="*/ 94 w 228"/>
                <a:gd name="T41" fmla="*/ 167 h 885"/>
                <a:gd name="T42" fmla="*/ 107 w 228"/>
                <a:gd name="T43" fmla="*/ 207 h 885"/>
                <a:gd name="T44" fmla="*/ 119 w 228"/>
                <a:gd name="T45" fmla="*/ 247 h 885"/>
                <a:gd name="T46" fmla="*/ 130 w 228"/>
                <a:gd name="T47" fmla="*/ 287 h 885"/>
                <a:gd name="T48" fmla="*/ 140 w 228"/>
                <a:gd name="T49" fmla="*/ 328 h 885"/>
                <a:gd name="T50" fmla="*/ 157 w 228"/>
                <a:gd name="T51" fmla="*/ 408 h 885"/>
                <a:gd name="T52" fmla="*/ 172 w 228"/>
                <a:gd name="T53" fmla="*/ 490 h 885"/>
                <a:gd name="T54" fmla="*/ 198 w 228"/>
                <a:gd name="T55" fmla="*/ 654 h 885"/>
                <a:gd name="T56" fmla="*/ 212 w 228"/>
                <a:gd name="T57" fmla="*/ 735 h 885"/>
                <a:gd name="T58" fmla="*/ 228 w 228"/>
                <a:gd name="T59" fmla="*/ 816 h 885"/>
                <a:gd name="T60" fmla="*/ 124 w 228"/>
                <a:gd name="T61" fmla="*/ 885 h 885"/>
                <a:gd name="T62" fmla="*/ 81 w 228"/>
                <a:gd name="T63" fmla="*/ 820 h 885"/>
                <a:gd name="T64" fmla="*/ 81 w 228"/>
                <a:gd name="T65" fmla="*/ 820 h 885"/>
                <a:gd name="T66" fmla="*/ 76 w 228"/>
                <a:gd name="T67" fmla="*/ 780 h 885"/>
                <a:gd name="T68" fmla="*/ 71 w 228"/>
                <a:gd name="T69" fmla="*/ 740 h 885"/>
                <a:gd name="T70" fmla="*/ 58 w 228"/>
                <a:gd name="T71" fmla="*/ 659 h 885"/>
                <a:gd name="T72" fmla="*/ 44 w 228"/>
                <a:gd name="T73" fmla="*/ 579 h 885"/>
                <a:gd name="T74" fmla="*/ 32 w 228"/>
                <a:gd name="T75" fmla="*/ 500 h 885"/>
                <a:gd name="T76" fmla="*/ 26 w 228"/>
                <a:gd name="T77" fmla="*/ 459 h 885"/>
                <a:gd name="T78" fmla="*/ 21 w 228"/>
                <a:gd name="T79" fmla="*/ 419 h 885"/>
                <a:gd name="T80" fmla="*/ 17 w 228"/>
                <a:gd name="T81" fmla="*/ 379 h 885"/>
                <a:gd name="T82" fmla="*/ 14 w 228"/>
                <a:gd name="T83" fmla="*/ 339 h 885"/>
                <a:gd name="T84" fmla="*/ 13 w 228"/>
                <a:gd name="T85" fmla="*/ 299 h 885"/>
                <a:gd name="T86" fmla="*/ 14 w 228"/>
                <a:gd name="T87" fmla="*/ 258 h 885"/>
                <a:gd name="T88" fmla="*/ 15 w 228"/>
                <a:gd name="T89" fmla="*/ 219 h 885"/>
                <a:gd name="T90" fmla="*/ 20 w 228"/>
                <a:gd name="T91" fmla="*/ 179 h 885"/>
                <a:gd name="T92" fmla="*/ 31 w 228"/>
                <a:gd name="T93" fmla="*/ 100 h 885"/>
                <a:gd name="T94" fmla="*/ 31 w 228"/>
                <a:gd name="T95" fmla="*/ 100 h 885"/>
                <a:gd name="T96" fmla="*/ 20 w 228"/>
                <a:gd name="T97" fmla="*/ 92 h 885"/>
                <a:gd name="T98" fmla="*/ 13 w 228"/>
                <a:gd name="T99" fmla="*/ 82 h 885"/>
                <a:gd name="T100" fmla="*/ 8 w 228"/>
                <a:gd name="T101" fmla="*/ 74 h 885"/>
                <a:gd name="T102" fmla="*/ 6 w 228"/>
                <a:gd name="T103" fmla="*/ 66 h 885"/>
                <a:gd name="T104" fmla="*/ 3 w 228"/>
                <a:gd name="T105" fmla="*/ 49 h 885"/>
                <a:gd name="T106" fmla="*/ 3 w 228"/>
                <a:gd name="T107" fmla="*/ 39 h 885"/>
                <a:gd name="T108" fmla="*/ 0 w 228"/>
                <a:gd name="T109" fmla="*/ 31 h 885"/>
                <a:gd name="T110" fmla="*/ 26 w 228"/>
                <a:gd name="T111" fmla="*/ 6 h 885"/>
                <a:gd name="T112" fmla="*/ 26 w 228"/>
                <a:gd name="T113" fmla="*/ 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885">
                  <a:moveTo>
                    <a:pt x="26" y="6"/>
                  </a:moveTo>
                  <a:lnTo>
                    <a:pt x="26" y="6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7" y="18"/>
                  </a:lnTo>
                  <a:lnTo>
                    <a:pt x="104" y="28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59"/>
                  </a:lnTo>
                  <a:lnTo>
                    <a:pt x="112" y="74"/>
                  </a:lnTo>
                  <a:lnTo>
                    <a:pt x="111" y="82"/>
                  </a:lnTo>
                  <a:lnTo>
                    <a:pt x="108" y="89"/>
                  </a:lnTo>
                  <a:lnTo>
                    <a:pt x="103" y="97"/>
                  </a:lnTo>
                  <a:lnTo>
                    <a:pt x="96" y="106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107" y="207"/>
                  </a:lnTo>
                  <a:lnTo>
                    <a:pt x="119" y="247"/>
                  </a:lnTo>
                  <a:lnTo>
                    <a:pt x="130" y="287"/>
                  </a:lnTo>
                  <a:lnTo>
                    <a:pt x="140" y="328"/>
                  </a:lnTo>
                  <a:lnTo>
                    <a:pt x="157" y="408"/>
                  </a:lnTo>
                  <a:lnTo>
                    <a:pt x="172" y="490"/>
                  </a:lnTo>
                  <a:lnTo>
                    <a:pt x="198" y="654"/>
                  </a:lnTo>
                  <a:lnTo>
                    <a:pt x="212" y="735"/>
                  </a:lnTo>
                  <a:lnTo>
                    <a:pt x="228" y="816"/>
                  </a:lnTo>
                  <a:lnTo>
                    <a:pt x="124" y="885"/>
                  </a:lnTo>
                  <a:lnTo>
                    <a:pt x="81" y="820"/>
                  </a:lnTo>
                  <a:lnTo>
                    <a:pt x="81" y="820"/>
                  </a:lnTo>
                  <a:lnTo>
                    <a:pt x="76" y="780"/>
                  </a:lnTo>
                  <a:lnTo>
                    <a:pt x="71" y="740"/>
                  </a:lnTo>
                  <a:lnTo>
                    <a:pt x="58" y="659"/>
                  </a:lnTo>
                  <a:lnTo>
                    <a:pt x="44" y="579"/>
                  </a:lnTo>
                  <a:lnTo>
                    <a:pt x="32" y="500"/>
                  </a:lnTo>
                  <a:lnTo>
                    <a:pt x="26" y="459"/>
                  </a:lnTo>
                  <a:lnTo>
                    <a:pt x="21" y="419"/>
                  </a:lnTo>
                  <a:lnTo>
                    <a:pt x="17" y="379"/>
                  </a:lnTo>
                  <a:lnTo>
                    <a:pt x="14" y="339"/>
                  </a:lnTo>
                  <a:lnTo>
                    <a:pt x="13" y="299"/>
                  </a:lnTo>
                  <a:lnTo>
                    <a:pt x="14" y="258"/>
                  </a:lnTo>
                  <a:lnTo>
                    <a:pt x="15" y="219"/>
                  </a:lnTo>
                  <a:lnTo>
                    <a:pt x="20" y="17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0" y="92"/>
                  </a:lnTo>
                  <a:lnTo>
                    <a:pt x="13" y="82"/>
                  </a:lnTo>
                  <a:lnTo>
                    <a:pt x="8" y="74"/>
                  </a:lnTo>
                  <a:lnTo>
                    <a:pt x="6" y="66"/>
                  </a:lnTo>
                  <a:lnTo>
                    <a:pt x="3" y="49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26" y="6"/>
                  </a:lnTo>
                  <a:lnTo>
                    <a:pt x="2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8" name="Line 366"/>
            <p:cNvSpPr>
              <a:spLocks noChangeShapeType="1"/>
            </p:cNvSpPr>
            <p:nvPr/>
          </p:nvSpPr>
          <p:spPr bwMode="auto">
            <a:xfrm>
              <a:off x="3914776" y="30321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9" name="Freeform 367"/>
            <p:cNvSpPr>
              <a:spLocks noEditPoints="1"/>
            </p:cNvSpPr>
            <p:nvPr/>
          </p:nvSpPr>
          <p:spPr bwMode="auto">
            <a:xfrm>
              <a:off x="3590926" y="3006725"/>
              <a:ext cx="434975" cy="979488"/>
            </a:xfrm>
            <a:custGeom>
              <a:avLst/>
              <a:gdLst>
                <a:gd name="T0" fmla="*/ 0 w 821"/>
                <a:gd name="T1" fmla="*/ 90 h 1850"/>
                <a:gd name="T2" fmla="*/ 80 w 821"/>
                <a:gd name="T3" fmla="*/ 80 h 1850"/>
                <a:gd name="T4" fmla="*/ 165 w 821"/>
                <a:gd name="T5" fmla="*/ 64 h 1850"/>
                <a:gd name="T6" fmla="*/ 258 w 821"/>
                <a:gd name="T7" fmla="*/ 39 h 1850"/>
                <a:gd name="T8" fmla="*/ 362 w 821"/>
                <a:gd name="T9" fmla="*/ 0 h 1850"/>
                <a:gd name="T10" fmla="*/ 714 w 821"/>
                <a:gd name="T11" fmla="*/ 740 h 1850"/>
                <a:gd name="T12" fmla="*/ 735 w 821"/>
                <a:gd name="T13" fmla="*/ 787 h 1850"/>
                <a:gd name="T14" fmla="*/ 763 w 821"/>
                <a:gd name="T15" fmla="*/ 875 h 1850"/>
                <a:gd name="T16" fmla="*/ 790 w 821"/>
                <a:gd name="T17" fmla="*/ 993 h 1850"/>
                <a:gd name="T18" fmla="*/ 813 w 821"/>
                <a:gd name="T19" fmla="*/ 1134 h 1850"/>
                <a:gd name="T20" fmla="*/ 818 w 821"/>
                <a:gd name="T21" fmla="*/ 1210 h 1850"/>
                <a:gd name="T22" fmla="*/ 821 w 821"/>
                <a:gd name="T23" fmla="*/ 1289 h 1850"/>
                <a:gd name="T24" fmla="*/ 819 w 821"/>
                <a:gd name="T25" fmla="*/ 1371 h 1850"/>
                <a:gd name="T26" fmla="*/ 813 w 821"/>
                <a:gd name="T27" fmla="*/ 1452 h 1850"/>
                <a:gd name="T28" fmla="*/ 799 w 821"/>
                <a:gd name="T29" fmla="*/ 1532 h 1850"/>
                <a:gd name="T30" fmla="*/ 778 w 821"/>
                <a:gd name="T31" fmla="*/ 1611 h 1850"/>
                <a:gd name="T32" fmla="*/ 750 w 821"/>
                <a:gd name="T33" fmla="*/ 1688 h 1850"/>
                <a:gd name="T34" fmla="*/ 714 w 821"/>
                <a:gd name="T35" fmla="*/ 1761 h 1850"/>
                <a:gd name="T36" fmla="*/ 707 w 821"/>
                <a:gd name="T37" fmla="*/ 1768 h 1850"/>
                <a:gd name="T38" fmla="*/ 693 w 821"/>
                <a:gd name="T39" fmla="*/ 1783 h 1850"/>
                <a:gd name="T40" fmla="*/ 664 w 821"/>
                <a:gd name="T41" fmla="*/ 1803 h 1850"/>
                <a:gd name="T42" fmla="*/ 611 w 821"/>
                <a:gd name="T43" fmla="*/ 1823 h 1850"/>
                <a:gd name="T44" fmla="*/ 544 w 821"/>
                <a:gd name="T45" fmla="*/ 1839 h 1850"/>
                <a:gd name="T46" fmla="*/ 460 w 821"/>
                <a:gd name="T47" fmla="*/ 1847 h 1850"/>
                <a:gd name="T48" fmla="*/ 363 w 821"/>
                <a:gd name="T49" fmla="*/ 1850 h 1850"/>
                <a:gd name="T50" fmla="*/ 249 w 821"/>
                <a:gd name="T51" fmla="*/ 1847 h 1850"/>
                <a:gd name="T52" fmla="*/ 121 w 821"/>
                <a:gd name="T53" fmla="*/ 1839 h 1850"/>
                <a:gd name="T54" fmla="*/ 51 w 821"/>
                <a:gd name="T55" fmla="*/ 1832 h 1850"/>
                <a:gd name="T56" fmla="*/ 61 w 821"/>
                <a:gd name="T57" fmla="*/ 1693 h 1850"/>
                <a:gd name="T58" fmla="*/ 73 w 821"/>
                <a:gd name="T59" fmla="*/ 1482 h 1850"/>
                <a:gd name="T60" fmla="*/ 87 w 821"/>
                <a:gd name="T61" fmla="*/ 1346 h 1850"/>
                <a:gd name="T62" fmla="*/ 96 w 821"/>
                <a:gd name="T63" fmla="*/ 1281 h 1850"/>
                <a:gd name="T64" fmla="*/ 118 w 821"/>
                <a:gd name="T65" fmla="*/ 1127 h 1850"/>
                <a:gd name="T66" fmla="*/ 125 w 821"/>
                <a:gd name="T67" fmla="*/ 1051 h 1850"/>
                <a:gd name="T68" fmla="*/ 127 w 821"/>
                <a:gd name="T69" fmla="*/ 976 h 1850"/>
                <a:gd name="T70" fmla="*/ 122 w 821"/>
                <a:gd name="T71" fmla="*/ 900 h 1850"/>
                <a:gd name="T72" fmla="*/ 111 w 821"/>
                <a:gd name="T73" fmla="*/ 825 h 1850"/>
                <a:gd name="T74" fmla="*/ 89 w 821"/>
                <a:gd name="T75" fmla="*/ 750 h 1850"/>
                <a:gd name="T76" fmla="*/ 55 w 821"/>
                <a:gd name="T77" fmla="*/ 674 h 1850"/>
                <a:gd name="T78" fmla="*/ 68 w 821"/>
                <a:gd name="T79" fmla="*/ 642 h 1850"/>
                <a:gd name="T80" fmla="*/ 87 w 821"/>
                <a:gd name="T81" fmla="*/ 581 h 1850"/>
                <a:gd name="T82" fmla="*/ 101 w 821"/>
                <a:gd name="T83" fmla="*/ 527 h 1850"/>
                <a:gd name="T84" fmla="*/ 109 w 821"/>
                <a:gd name="T85" fmla="*/ 477 h 1850"/>
                <a:gd name="T86" fmla="*/ 114 w 821"/>
                <a:gd name="T87" fmla="*/ 432 h 1850"/>
                <a:gd name="T88" fmla="*/ 112 w 821"/>
                <a:gd name="T89" fmla="*/ 394 h 1850"/>
                <a:gd name="T90" fmla="*/ 108 w 821"/>
                <a:gd name="T91" fmla="*/ 358 h 1850"/>
                <a:gd name="T92" fmla="*/ 97 w 821"/>
                <a:gd name="T93" fmla="*/ 309 h 1850"/>
                <a:gd name="T94" fmla="*/ 75 w 821"/>
                <a:gd name="T95" fmla="*/ 252 h 1850"/>
                <a:gd name="T96" fmla="*/ 48 w 821"/>
                <a:gd name="T97" fmla="*/ 199 h 1850"/>
                <a:gd name="T98" fmla="*/ 21 w 821"/>
                <a:gd name="T99" fmla="*/ 148 h 1850"/>
                <a:gd name="T100" fmla="*/ 0 w 821"/>
                <a:gd name="T101" fmla="*/ 90 h 1850"/>
                <a:gd name="T102" fmla="*/ 0 w 821"/>
                <a:gd name="T103" fmla="*/ 9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1" h="1850">
                  <a:moveTo>
                    <a:pt x="0" y="90"/>
                  </a:moveTo>
                  <a:lnTo>
                    <a:pt x="0" y="90"/>
                  </a:lnTo>
                  <a:lnTo>
                    <a:pt x="40" y="86"/>
                  </a:lnTo>
                  <a:lnTo>
                    <a:pt x="80" y="80"/>
                  </a:lnTo>
                  <a:lnTo>
                    <a:pt x="122" y="73"/>
                  </a:lnTo>
                  <a:lnTo>
                    <a:pt x="165" y="64"/>
                  </a:lnTo>
                  <a:lnTo>
                    <a:pt x="211" y="52"/>
                  </a:lnTo>
                  <a:lnTo>
                    <a:pt x="258" y="39"/>
                  </a:lnTo>
                  <a:lnTo>
                    <a:pt x="308" y="22"/>
                  </a:lnTo>
                  <a:lnTo>
                    <a:pt x="362" y="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22" y="758"/>
                  </a:lnTo>
                  <a:lnTo>
                    <a:pt x="735" y="787"/>
                  </a:lnTo>
                  <a:lnTo>
                    <a:pt x="747" y="826"/>
                  </a:lnTo>
                  <a:lnTo>
                    <a:pt x="763" y="875"/>
                  </a:lnTo>
                  <a:lnTo>
                    <a:pt x="777" y="930"/>
                  </a:lnTo>
                  <a:lnTo>
                    <a:pt x="790" y="993"/>
                  </a:lnTo>
                  <a:lnTo>
                    <a:pt x="803" y="1062"/>
                  </a:lnTo>
                  <a:lnTo>
                    <a:pt x="813" y="1134"/>
                  </a:lnTo>
                  <a:lnTo>
                    <a:pt x="815" y="1172"/>
                  </a:lnTo>
                  <a:lnTo>
                    <a:pt x="818" y="1210"/>
                  </a:lnTo>
                  <a:lnTo>
                    <a:pt x="821" y="1251"/>
                  </a:lnTo>
                  <a:lnTo>
                    <a:pt x="821" y="1289"/>
                  </a:lnTo>
                  <a:lnTo>
                    <a:pt x="821" y="1330"/>
                  </a:lnTo>
                  <a:lnTo>
                    <a:pt x="819" y="1371"/>
                  </a:lnTo>
                  <a:lnTo>
                    <a:pt x="817" y="1412"/>
                  </a:lnTo>
                  <a:lnTo>
                    <a:pt x="813" y="1452"/>
                  </a:lnTo>
                  <a:lnTo>
                    <a:pt x="807" y="1492"/>
                  </a:lnTo>
                  <a:lnTo>
                    <a:pt x="799" y="1532"/>
                  </a:lnTo>
                  <a:lnTo>
                    <a:pt x="790" y="1572"/>
                  </a:lnTo>
                  <a:lnTo>
                    <a:pt x="778" y="1611"/>
                  </a:lnTo>
                  <a:lnTo>
                    <a:pt x="765" y="1650"/>
                  </a:lnTo>
                  <a:lnTo>
                    <a:pt x="750" y="1688"/>
                  </a:lnTo>
                  <a:lnTo>
                    <a:pt x="734" y="1725"/>
                  </a:lnTo>
                  <a:lnTo>
                    <a:pt x="714" y="1761"/>
                  </a:lnTo>
                  <a:lnTo>
                    <a:pt x="714" y="1761"/>
                  </a:lnTo>
                  <a:lnTo>
                    <a:pt x="707" y="1768"/>
                  </a:lnTo>
                  <a:lnTo>
                    <a:pt x="700" y="1776"/>
                  </a:lnTo>
                  <a:lnTo>
                    <a:pt x="693" y="1783"/>
                  </a:lnTo>
                  <a:lnTo>
                    <a:pt x="684" y="1790"/>
                  </a:lnTo>
                  <a:lnTo>
                    <a:pt x="664" y="1803"/>
                  </a:lnTo>
                  <a:lnTo>
                    <a:pt x="639" y="1814"/>
                  </a:lnTo>
                  <a:lnTo>
                    <a:pt x="611" y="1823"/>
                  </a:lnTo>
                  <a:lnTo>
                    <a:pt x="580" y="1832"/>
                  </a:lnTo>
                  <a:lnTo>
                    <a:pt x="544" y="1839"/>
                  </a:lnTo>
                  <a:lnTo>
                    <a:pt x="505" y="1843"/>
                  </a:lnTo>
                  <a:lnTo>
                    <a:pt x="460" y="1847"/>
                  </a:lnTo>
                  <a:lnTo>
                    <a:pt x="413" y="1850"/>
                  </a:lnTo>
                  <a:lnTo>
                    <a:pt x="363" y="1850"/>
                  </a:lnTo>
                  <a:lnTo>
                    <a:pt x="308" y="1850"/>
                  </a:lnTo>
                  <a:lnTo>
                    <a:pt x="249" y="1847"/>
                  </a:lnTo>
                  <a:lnTo>
                    <a:pt x="187" y="1843"/>
                  </a:lnTo>
                  <a:lnTo>
                    <a:pt x="121" y="1839"/>
                  </a:lnTo>
                  <a:lnTo>
                    <a:pt x="51" y="1832"/>
                  </a:lnTo>
                  <a:lnTo>
                    <a:pt x="51" y="1832"/>
                  </a:lnTo>
                  <a:lnTo>
                    <a:pt x="55" y="1762"/>
                  </a:lnTo>
                  <a:lnTo>
                    <a:pt x="61" y="1693"/>
                  </a:lnTo>
                  <a:lnTo>
                    <a:pt x="69" y="1552"/>
                  </a:lnTo>
                  <a:lnTo>
                    <a:pt x="73" y="1482"/>
                  </a:lnTo>
                  <a:lnTo>
                    <a:pt x="80" y="1414"/>
                  </a:lnTo>
                  <a:lnTo>
                    <a:pt x="87" y="1346"/>
                  </a:lnTo>
                  <a:lnTo>
                    <a:pt x="96" y="1281"/>
                  </a:lnTo>
                  <a:lnTo>
                    <a:pt x="96" y="1281"/>
                  </a:lnTo>
                  <a:lnTo>
                    <a:pt x="108" y="1203"/>
                  </a:lnTo>
                  <a:lnTo>
                    <a:pt x="118" y="1127"/>
                  </a:lnTo>
                  <a:lnTo>
                    <a:pt x="122" y="1090"/>
                  </a:lnTo>
                  <a:lnTo>
                    <a:pt x="125" y="1051"/>
                  </a:lnTo>
                  <a:lnTo>
                    <a:pt x="126" y="1014"/>
                  </a:lnTo>
                  <a:lnTo>
                    <a:pt x="127" y="976"/>
                  </a:lnTo>
                  <a:lnTo>
                    <a:pt x="126" y="939"/>
                  </a:lnTo>
                  <a:lnTo>
                    <a:pt x="122" y="900"/>
                  </a:lnTo>
                  <a:lnTo>
                    <a:pt x="118" y="862"/>
                  </a:lnTo>
                  <a:lnTo>
                    <a:pt x="111" y="825"/>
                  </a:lnTo>
                  <a:lnTo>
                    <a:pt x="101" y="787"/>
                  </a:lnTo>
                  <a:lnTo>
                    <a:pt x="89" y="750"/>
                  </a:lnTo>
                  <a:lnTo>
                    <a:pt x="73" y="713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8" y="642"/>
                  </a:lnTo>
                  <a:lnTo>
                    <a:pt x="79" y="610"/>
                  </a:lnTo>
                  <a:lnTo>
                    <a:pt x="87" y="581"/>
                  </a:lnTo>
                  <a:lnTo>
                    <a:pt x="94" y="553"/>
                  </a:lnTo>
                  <a:lnTo>
                    <a:pt x="101" y="527"/>
                  </a:lnTo>
                  <a:lnTo>
                    <a:pt x="105" y="500"/>
                  </a:lnTo>
                  <a:lnTo>
                    <a:pt x="109" y="477"/>
                  </a:lnTo>
                  <a:lnTo>
                    <a:pt x="112" y="455"/>
                  </a:lnTo>
                  <a:lnTo>
                    <a:pt x="114" y="432"/>
                  </a:lnTo>
                  <a:lnTo>
                    <a:pt x="114" y="413"/>
                  </a:lnTo>
                  <a:lnTo>
                    <a:pt x="112" y="394"/>
                  </a:lnTo>
                  <a:lnTo>
                    <a:pt x="111" y="374"/>
                  </a:lnTo>
                  <a:lnTo>
                    <a:pt x="108" y="358"/>
                  </a:lnTo>
                  <a:lnTo>
                    <a:pt x="105" y="341"/>
                  </a:lnTo>
                  <a:lnTo>
                    <a:pt x="97" y="309"/>
                  </a:lnTo>
                  <a:lnTo>
                    <a:pt x="87" y="280"/>
                  </a:lnTo>
                  <a:lnTo>
                    <a:pt x="75" y="252"/>
                  </a:lnTo>
                  <a:lnTo>
                    <a:pt x="61" y="226"/>
                  </a:lnTo>
                  <a:lnTo>
                    <a:pt x="48" y="199"/>
                  </a:lnTo>
                  <a:lnTo>
                    <a:pt x="35" y="174"/>
                  </a:lnTo>
                  <a:lnTo>
                    <a:pt x="21" y="148"/>
                  </a:lnTo>
                  <a:lnTo>
                    <a:pt x="10" y="120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0" y="90"/>
                  </a:move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0" name="Freeform 368"/>
            <p:cNvSpPr>
              <a:spLocks/>
            </p:cNvSpPr>
            <p:nvPr/>
          </p:nvSpPr>
          <p:spPr bwMode="auto">
            <a:xfrm>
              <a:off x="3590926" y="3006725"/>
              <a:ext cx="434975" cy="979488"/>
            </a:xfrm>
            <a:custGeom>
              <a:avLst/>
              <a:gdLst>
                <a:gd name="T0" fmla="*/ 0 w 821"/>
                <a:gd name="T1" fmla="*/ 90 h 1850"/>
                <a:gd name="T2" fmla="*/ 80 w 821"/>
                <a:gd name="T3" fmla="*/ 80 h 1850"/>
                <a:gd name="T4" fmla="*/ 165 w 821"/>
                <a:gd name="T5" fmla="*/ 64 h 1850"/>
                <a:gd name="T6" fmla="*/ 258 w 821"/>
                <a:gd name="T7" fmla="*/ 39 h 1850"/>
                <a:gd name="T8" fmla="*/ 362 w 821"/>
                <a:gd name="T9" fmla="*/ 0 h 1850"/>
                <a:gd name="T10" fmla="*/ 714 w 821"/>
                <a:gd name="T11" fmla="*/ 740 h 1850"/>
                <a:gd name="T12" fmla="*/ 735 w 821"/>
                <a:gd name="T13" fmla="*/ 787 h 1850"/>
                <a:gd name="T14" fmla="*/ 763 w 821"/>
                <a:gd name="T15" fmla="*/ 875 h 1850"/>
                <a:gd name="T16" fmla="*/ 790 w 821"/>
                <a:gd name="T17" fmla="*/ 993 h 1850"/>
                <a:gd name="T18" fmla="*/ 813 w 821"/>
                <a:gd name="T19" fmla="*/ 1134 h 1850"/>
                <a:gd name="T20" fmla="*/ 818 w 821"/>
                <a:gd name="T21" fmla="*/ 1210 h 1850"/>
                <a:gd name="T22" fmla="*/ 821 w 821"/>
                <a:gd name="T23" fmla="*/ 1289 h 1850"/>
                <a:gd name="T24" fmla="*/ 819 w 821"/>
                <a:gd name="T25" fmla="*/ 1371 h 1850"/>
                <a:gd name="T26" fmla="*/ 813 w 821"/>
                <a:gd name="T27" fmla="*/ 1452 h 1850"/>
                <a:gd name="T28" fmla="*/ 799 w 821"/>
                <a:gd name="T29" fmla="*/ 1532 h 1850"/>
                <a:gd name="T30" fmla="*/ 778 w 821"/>
                <a:gd name="T31" fmla="*/ 1611 h 1850"/>
                <a:gd name="T32" fmla="*/ 750 w 821"/>
                <a:gd name="T33" fmla="*/ 1688 h 1850"/>
                <a:gd name="T34" fmla="*/ 714 w 821"/>
                <a:gd name="T35" fmla="*/ 1761 h 1850"/>
                <a:gd name="T36" fmla="*/ 707 w 821"/>
                <a:gd name="T37" fmla="*/ 1768 h 1850"/>
                <a:gd name="T38" fmla="*/ 693 w 821"/>
                <a:gd name="T39" fmla="*/ 1783 h 1850"/>
                <a:gd name="T40" fmla="*/ 664 w 821"/>
                <a:gd name="T41" fmla="*/ 1803 h 1850"/>
                <a:gd name="T42" fmla="*/ 611 w 821"/>
                <a:gd name="T43" fmla="*/ 1823 h 1850"/>
                <a:gd name="T44" fmla="*/ 544 w 821"/>
                <a:gd name="T45" fmla="*/ 1839 h 1850"/>
                <a:gd name="T46" fmla="*/ 460 w 821"/>
                <a:gd name="T47" fmla="*/ 1847 h 1850"/>
                <a:gd name="T48" fmla="*/ 363 w 821"/>
                <a:gd name="T49" fmla="*/ 1850 h 1850"/>
                <a:gd name="T50" fmla="*/ 249 w 821"/>
                <a:gd name="T51" fmla="*/ 1847 h 1850"/>
                <a:gd name="T52" fmla="*/ 121 w 821"/>
                <a:gd name="T53" fmla="*/ 1839 h 1850"/>
                <a:gd name="T54" fmla="*/ 51 w 821"/>
                <a:gd name="T55" fmla="*/ 1832 h 1850"/>
                <a:gd name="T56" fmla="*/ 61 w 821"/>
                <a:gd name="T57" fmla="*/ 1693 h 1850"/>
                <a:gd name="T58" fmla="*/ 73 w 821"/>
                <a:gd name="T59" fmla="*/ 1482 h 1850"/>
                <a:gd name="T60" fmla="*/ 87 w 821"/>
                <a:gd name="T61" fmla="*/ 1346 h 1850"/>
                <a:gd name="T62" fmla="*/ 96 w 821"/>
                <a:gd name="T63" fmla="*/ 1281 h 1850"/>
                <a:gd name="T64" fmla="*/ 118 w 821"/>
                <a:gd name="T65" fmla="*/ 1127 h 1850"/>
                <a:gd name="T66" fmla="*/ 125 w 821"/>
                <a:gd name="T67" fmla="*/ 1051 h 1850"/>
                <a:gd name="T68" fmla="*/ 127 w 821"/>
                <a:gd name="T69" fmla="*/ 976 h 1850"/>
                <a:gd name="T70" fmla="*/ 122 w 821"/>
                <a:gd name="T71" fmla="*/ 900 h 1850"/>
                <a:gd name="T72" fmla="*/ 111 w 821"/>
                <a:gd name="T73" fmla="*/ 825 h 1850"/>
                <a:gd name="T74" fmla="*/ 89 w 821"/>
                <a:gd name="T75" fmla="*/ 750 h 1850"/>
                <a:gd name="T76" fmla="*/ 55 w 821"/>
                <a:gd name="T77" fmla="*/ 674 h 1850"/>
                <a:gd name="T78" fmla="*/ 68 w 821"/>
                <a:gd name="T79" fmla="*/ 642 h 1850"/>
                <a:gd name="T80" fmla="*/ 87 w 821"/>
                <a:gd name="T81" fmla="*/ 581 h 1850"/>
                <a:gd name="T82" fmla="*/ 101 w 821"/>
                <a:gd name="T83" fmla="*/ 527 h 1850"/>
                <a:gd name="T84" fmla="*/ 109 w 821"/>
                <a:gd name="T85" fmla="*/ 477 h 1850"/>
                <a:gd name="T86" fmla="*/ 114 w 821"/>
                <a:gd name="T87" fmla="*/ 432 h 1850"/>
                <a:gd name="T88" fmla="*/ 112 w 821"/>
                <a:gd name="T89" fmla="*/ 394 h 1850"/>
                <a:gd name="T90" fmla="*/ 108 w 821"/>
                <a:gd name="T91" fmla="*/ 358 h 1850"/>
                <a:gd name="T92" fmla="*/ 97 w 821"/>
                <a:gd name="T93" fmla="*/ 309 h 1850"/>
                <a:gd name="T94" fmla="*/ 75 w 821"/>
                <a:gd name="T95" fmla="*/ 252 h 1850"/>
                <a:gd name="T96" fmla="*/ 48 w 821"/>
                <a:gd name="T97" fmla="*/ 199 h 1850"/>
                <a:gd name="T98" fmla="*/ 21 w 821"/>
                <a:gd name="T99" fmla="*/ 148 h 1850"/>
                <a:gd name="T100" fmla="*/ 0 w 821"/>
                <a:gd name="T101" fmla="*/ 9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1" h="1850">
                  <a:moveTo>
                    <a:pt x="0" y="90"/>
                  </a:moveTo>
                  <a:lnTo>
                    <a:pt x="0" y="90"/>
                  </a:lnTo>
                  <a:lnTo>
                    <a:pt x="40" y="86"/>
                  </a:lnTo>
                  <a:lnTo>
                    <a:pt x="80" y="80"/>
                  </a:lnTo>
                  <a:lnTo>
                    <a:pt x="122" y="73"/>
                  </a:lnTo>
                  <a:lnTo>
                    <a:pt x="165" y="64"/>
                  </a:lnTo>
                  <a:lnTo>
                    <a:pt x="211" y="52"/>
                  </a:lnTo>
                  <a:lnTo>
                    <a:pt x="258" y="39"/>
                  </a:lnTo>
                  <a:lnTo>
                    <a:pt x="308" y="22"/>
                  </a:lnTo>
                  <a:lnTo>
                    <a:pt x="362" y="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22" y="758"/>
                  </a:lnTo>
                  <a:lnTo>
                    <a:pt x="735" y="787"/>
                  </a:lnTo>
                  <a:lnTo>
                    <a:pt x="747" y="826"/>
                  </a:lnTo>
                  <a:lnTo>
                    <a:pt x="763" y="875"/>
                  </a:lnTo>
                  <a:lnTo>
                    <a:pt x="777" y="930"/>
                  </a:lnTo>
                  <a:lnTo>
                    <a:pt x="790" y="993"/>
                  </a:lnTo>
                  <a:lnTo>
                    <a:pt x="803" y="1062"/>
                  </a:lnTo>
                  <a:lnTo>
                    <a:pt x="813" y="1134"/>
                  </a:lnTo>
                  <a:lnTo>
                    <a:pt x="815" y="1172"/>
                  </a:lnTo>
                  <a:lnTo>
                    <a:pt x="818" y="1210"/>
                  </a:lnTo>
                  <a:lnTo>
                    <a:pt x="821" y="1251"/>
                  </a:lnTo>
                  <a:lnTo>
                    <a:pt x="821" y="1289"/>
                  </a:lnTo>
                  <a:lnTo>
                    <a:pt x="821" y="1330"/>
                  </a:lnTo>
                  <a:lnTo>
                    <a:pt x="819" y="1371"/>
                  </a:lnTo>
                  <a:lnTo>
                    <a:pt x="817" y="1412"/>
                  </a:lnTo>
                  <a:lnTo>
                    <a:pt x="813" y="1452"/>
                  </a:lnTo>
                  <a:lnTo>
                    <a:pt x="807" y="1492"/>
                  </a:lnTo>
                  <a:lnTo>
                    <a:pt x="799" y="1532"/>
                  </a:lnTo>
                  <a:lnTo>
                    <a:pt x="790" y="1572"/>
                  </a:lnTo>
                  <a:lnTo>
                    <a:pt x="778" y="1611"/>
                  </a:lnTo>
                  <a:lnTo>
                    <a:pt x="765" y="1650"/>
                  </a:lnTo>
                  <a:lnTo>
                    <a:pt x="750" y="1688"/>
                  </a:lnTo>
                  <a:lnTo>
                    <a:pt x="734" y="1725"/>
                  </a:lnTo>
                  <a:lnTo>
                    <a:pt x="714" y="1761"/>
                  </a:lnTo>
                  <a:lnTo>
                    <a:pt x="714" y="1761"/>
                  </a:lnTo>
                  <a:lnTo>
                    <a:pt x="707" y="1768"/>
                  </a:lnTo>
                  <a:lnTo>
                    <a:pt x="700" y="1776"/>
                  </a:lnTo>
                  <a:lnTo>
                    <a:pt x="693" y="1783"/>
                  </a:lnTo>
                  <a:lnTo>
                    <a:pt x="684" y="1790"/>
                  </a:lnTo>
                  <a:lnTo>
                    <a:pt x="664" y="1803"/>
                  </a:lnTo>
                  <a:lnTo>
                    <a:pt x="639" y="1814"/>
                  </a:lnTo>
                  <a:lnTo>
                    <a:pt x="611" y="1823"/>
                  </a:lnTo>
                  <a:lnTo>
                    <a:pt x="580" y="1832"/>
                  </a:lnTo>
                  <a:lnTo>
                    <a:pt x="544" y="1839"/>
                  </a:lnTo>
                  <a:lnTo>
                    <a:pt x="505" y="1843"/>
                  </a:lnTo>
                  <a:lnTo>
                    <a:pt x="460" y="1847"/>
                  </a:lnTo>
                  <a:lnTo>
                    <a:pt x="413" y="1850"/>
                  </a:lnTo>
                  <a:lnTo>
                    <a:pt x="363" y="1850"/>
                  </a:lnTo>
                  <a:lnTo>
                    <a:pt x="308" y="1850"/>
                  </a:lnTo>
                  <a:lnTo>
                    <a:pt x="249" y="1847"/>
                  </a:lnTo>
                  <a:lnTo>
                    <a:pt x="187" y="1843"/>
                  </a:lnTo>
                  <a:lnTo>
                    <a:pt x="121" y="1839"/>
                  </a:lnTo>
                  <a:lnTo>
                    <a:pt x="51" y="1832"/>
                  </a:lnTo>
                  <a:lnTo>
                    <a:pt x="51" y="1832"/>
                  </a:lnTo>
                  <a:lnTo>
                    <a:pt x="55" y="1762"/>
                  </a:lnTo>
                  <a:lnTo>
                    <a:pt x="61" y="1693"/>
                  </a:lnTo>
                  <a:lnTo>
                    <a:pt x="69" y="1552"/>
                  </a:lnTo>
                  <a:lnTo>
                    <a:pt x="73" y="1482"/>
                  </a:lnTo>
                  <a:lnTo>
                    <a:pt x="80" y="1414"/>
                  </a:lnTo>
                  <a:lnTo>
                    <a:pt x="87" y="1346"/>
                  </a:lnTo>
                  <a:lnTo>
                    <a:pt x="96" y="1281"/>
                  </a:lnTo>
                  <a:lnTo>
                    <a:pt x="96" y="1281"/>
                  </a:lnTo>
                  <a:lnTo>
                    <a:pt x="108" y="1203"/>
                  </a:lnTo>
                  <a:lnTo>
                    <a:pt x="118" y="1127"/>
                  </a:lnTo>
                  <a:lnTo>
                    <a:pt x="122" y="1090"/>
                  </a:lnTo>
                  <a:lnTo>
                    <a:pt x="125" y="1051"/>
                  </a:lnTo>
                  <a:lnTo>
                    <a:pt x="126" y="1014"/>
                  </a:lnTo>
                  <a:lnTo>
                    <a:pt x="127" y="976"/>
                  </a:lnTo>
                  <a:lnTo>
                    <a:pt x="126" y="939"/>
                  </a:lnTo>
                  <a:lnTo>
                    <a:pt x="122" y="900"/>
                  </a:lnTo>
                  <a:lnTo>
                    <a:pt x="118" y="862"/>
                  </a:lnTo>
                  <a:lnTo>
                    <a:pt x="111" y="825"/>
                  </a:lnTo>
                  <a:lnTo>
                    <a:pt x="101" y="787"/>
                  </a:lnTo>
                  <a:lnTo>
                    <a:pt x="89" y="750"/>
                  </a:lnTo>
                  <a:lnTo>
                    <a:pt x="73" y="713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8" y="642"/>
                  </a:lnTo>
                  <a:lnTo>
                    <a:pt x="79" y="610"/>
                  </a:lnTo>
                  <a:lnTo>
                    <a:pt x="87" y="581"/>
                  </a:lnTo>
                  <a:lnTo>
                    <a:pt x="94" y="553"/>
                  </a:lnTo>
                  <a:lnTo>
                    <a:pt x="101" y="527"/>
                  </a:lnTo>
                  <a:lnTo>
                    <a:pt x="105" y="500"/>
                  </a:lnTo>
                  <a:lnTo>
                    <a:pt x="109" y="477"/>
                  </a:lnTo>
                  <a:lnTo>
                    <a:pt x="112" y="455"/>
                  </a:lnTo>
                  <a:lnTo>
                    <a:pt x="114" y="432"/>
                  </a:lnTo>
                  <a:lnTo>
                    <a:pt x="114" y="413"/>
                  </a:lnTo>
                  <a:lnTo>
                    <a:pt x="112" y="394"/>
                  </a:lnTo>
                  <a:lnTo>
                    <a:pt x="111" y="374"/>
                  </a:lnTo>
                  <a:lnTo>
                    <a:pt x="108" y="358"/>
                  </a:lnTo>
                  <a:lnTo>
                    <a:pt x="105" y="341"/>
                  </a:lnTo>
                  <a:lnTo>
                    <a:pt x="97" y="309"/>
                  </a:lnTo>
                  <a:lnTo>
                    <a:pt x="87" y="280"/>
                  </a:lnTo>
                  <a:lnTo>
                    <a:pt x="75" y="252"/>
                  </a:lnTo>
                  <a:lnTo>
                    <a:pt x="61" y="226"/>
                  </a:lnTo>
                  <a:lnTo>
                    <a:pt x="48" y="199"/>
                  </a:lnTo>
                  <a:lnTo>
                    <a:pt x="35" y="174"/>
                  </a:lnTo>
                  <a:lnTo>
                    <a:pt x="21" y="148"/>
                  </a:lnTo>
                  <a:lnTo>
                    <a:pt x="10" y="120"/>
                  </a:lnTo>
                  <a:lnTo>
                    <a:pt x="0" y="90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1" name="Line 369"/>
            <p:cNvSpPr>
              <a:spLocks noChangeShapeType="1"/>
            </p:cNvSpPr>
            <p:nvPr/>
          </p:nvSpPr>
          <p:spPr bwMode="auto">
            <a:xfrm>
              <a:off x="3590926" y="30543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2" name="Freeform 370"/>
            <p:cNvSpPr>
              <a:spLocks/>
            </p:cNvSpPr>
            <p:nvPr/>
          </p:nvSpPr>
          <p:spPr bwMode="auto">
            <a:xfrm>
              <a:off x="3590926" y="3006725"/>
              <a:ext cx="434975" cy="979488"/>
            </a:xfrm>
            <a:custGeom>
              <a:avLst/>
              <a:gdLst>
                <a:gd name="T0" fmla="*/ 0 w 821"/>
                <a:gd name="T1" fmla="*/ 90 h 1850"/>
                <a:gd name="T2" fmla="*/ 80 w 821"/>
                <a:gd name="T3" fmla="*/ 80 h 1850"/>
                <a:gd name="T4" fmla="*/ 165 w 821"/>
                <a:gd name="T5" fmla="*/ 64 h 1850"/>
                <a:gd name="T6" fmla="*/ 258 w 821"/>
                <a:gd name="T7" fmla="*/ 39 h 1850"/>
                <a:gd name="T8" fmla="*/ 362 w 821"/>
                <a:gd name="T9" fmla="*/ 0 h 1850"/>
                <a:gd name="T10" fmla="*/ 714 w 821"/>
                <a:gd name="T11" fmla="*/ 740 h 1850"/>
                <a:gd name="T12" fmla="*/ 735 w 821"/>
                <a:gd name="T13" fmla="*/ 787 h 1850"/>
                <a:gd name="T14" fmla="*/ 763 w 821"/>
                <a:gd name="T15" fmla="*/ 875 h 1850"/>
                <a:gd name="T16" fmla="*/ 790 w 821"/>
                <a:gd name="T17" fmla="*/ 993 h 1850"/>
                <a:gd name="T18" fmla="*/ 813 w 821"/>
                <a:gd name="T19" fmla="*/ 1134 h 1850"/>
                <a:gd name="T20" fmla="*/ 818 w 821"/>
                <a:gd name="T21" fmla="*/ 1210 h 1850"/>
                <a:gd name="T22" fmla="*/ 821 w 821"/>
                <a:gd name="T23" fmla="*/ 1289 h 1850"/>
                <a:gd name="T24" fmla="*/ 819 w 821"/>
                <a:gd name="T25" fmla="*/ 1371 h 1850"/>
                <a:gd name="T26" fmla="*/ 813 w 821"/>
                <a:gd name="T27" fmla="*/ 1452 h 1850"/>
                <a:gd name="T28" fmla="*/ 799 w 821"/>
                <a:gd name="T29" fmla="*/ 1532 h 1850"/>
                <a:gd name="T30" fmla="*/ 778 w 821"/>
                <a:gd name="T31" fmla="*/ 1611 h 1850"/>
                <a:gd name="T32" fmla="*/ 750 w 821"/>
                <a:gd name="T33" fmla="*/ 1688 h 1850"/>
                <a:gd name="T34" fmla="*/ 714 w 821"/>
                <a:gd name="T35" fmla="*/ 1761 h 1850"/>
                <a:gd name="T36" fmla="*/ 707 w 821"/>
                <a:gd name="T37" fmla="*/ 1768 h 1850"/>
                <a:gd name="T38" fmla="*/ 693 w 821"/>
                <a:gd name="T39" fmla="*/ 1783 h 1850"/>
                <a:gd name="T40" fmla="*/ 664 w 821"/>
                <a:gd name="T41" fmla="*/ 1803 h 1850"/>
                <a:gd name="T42" fmla="*/ 611 w 821"/>
                <a:gd name="T43" fmla="*/ 1823 h 1850"/>
                <a:gd name="T44" fmla="*/ 544 w 821"/>
                <a:gd name="T45" fmla="*/ 1839 h 1850"/>
                <a:gd name="T46" fmla="*/ 460 w 821"/>
                <a:gd name="T47" fmla="*/ 1847 h 1850"/>
                <a:gd name="T48" fmla="*/ 363 w 821"/>
                <a:gd name="T49" fmla="*/ 1850 h 1850"/>
                <a:gd name="T50" fmla="*/ 249 w 821"/>
                <a:gd name="T51" fmla="*/ 1847 h 1850"/>
                <a:gd name="T52" fmla="*/ 121 w 821"/>
                <a:gd name="T53" fmla="*/ 1839 h 1850"/>
                <a:gd name="T54" fmla="*/ 51 w 821"/>
                <a:gd name="T55" fmla="*/ 1832 h 1850"/>
                <a:gd name="T56" fmla="*/ 61 w 821"/>
                <a:gd name="T57" fmla="*/ 1693 h 1850"/>
                <a:gd name="T58" fmla="*/ 73 w 821"/>
                <a:gd name="T59" fmla="*/ 1482 h 1850"/>
                <a:gd name="T60" fmla="*/ 87 w 821"/>
                <a:gd name="T61" fmla="*/ 1346 h 1850"/>
                <a:gd name="T62" fmla="*/ 96 w 821"/>
                <a:gd name="T63" fmla="*/ 1281 h 1850"/>
                <a:gd name="T64" fmla="*/ 118 w 821"/>
                <a:gd name="T65" fmla="*/ 1127 h 1850"/>
                <a:gd name="T66" fmla="*/ 125 w 821"/>
                <a:gd name="T67" fmla="*/ 1051 h 1850"/>
                <a:gd name="T68" fmla="*/ 127 w 821"/>
                <a:gd name="T69" fmla="*/ 976 h 1850"/>
                <a:gd name="T70" fmla="*/ 122 w 821"/>
                <a:gd name="T71" fmla="*/ 900 h 1850"/>
                <a:gd name="T72" fmla="*/ 111 w 821"/>
                <a:gd name="T73" fmla="*/ 825 h 1850"/>
                <a:gd name="T74" fmla="*/ 89 w 821"/>
                <a:gd name="T75" fmla="*/ 750 h 1850"/>
                <a:gd name="T76" fmla="*/ 55 w 821"/>
                <a:gd name="T77" fmla="*/ 674 h 1850"/>
                <a:gd name="T78" fmla="*/ 68 w 821"/>
                <a:gd name="T79" fmla="*/ 642 h 1850"/>
                <a:gd name="T80" fmla="*/ 87 w 821"/>
                <a:gd name="T81" fmla="*/ 581 h 1850"/>
                <a:gd name="T82" fmla="*/ 101 w 821"/>
                <a:gd name="T83" fmla="*/ 527 h 1850"/>
                <a:gd name="T84" fmla="*/ 109 w 821"/>
                <a:gd name="T85" fmla="*/ 477 h 1850"/>
                <a:gd name="T86" fmla="*/ 114 w 821"/>
                <a:gd name="T87" fmla="*/ 432 h 1850"/>
                <a:gd name="T88" fmla="*/ 112 w 821"/>
                <a:gd name="T89" fmla="*/ 394 h 1850"/>
                <a:gd name="T90" fmla="*/ 108 w 821"/>
                <a:gd name="T91" fmla="*/ 358 h 1850"/>
                <a:gd name="T92" fmla="*/ 97 w 821"/>
                <a:gd name="T93" fmla="*/ 309 h 1850"/>
                <a:gd name="T94" fmla="*/ 75 w 821"/>
                <a:gd name="T95" fmla="*/ 252 h 1850"/>
                <a:gd name="T96" fmla="*/ 48 w 821"/>
                <a:gd name="T97" fmla="*/ 199 h 1850"/>
                <a:gd name="T98" fmla="*/ 21 w 821"/>
                <a:gd name="T99" fmla="*/ 148 h 1850"/>
                <a:gd name="T100" fmla="*/ 0 w 821"/>
                <a:gd name="T101" fmla="*/ 9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1" h="1850">
                  <a:moveTo>
                    <a:pt x="0" y="90"/>
                  </a:moveTo>
                  <a:lnTo>
                    <a:pt x="0" y="90"/>
                  </a:lnTo>
                  <a:lnTo>
                    <a:pt x="40" y="86"/>
                  </a:lnTo>
                  <a:lnTo>
                    <a:pt x="80" y="80"/>
                  </a:lnTo>
                  <a:lnTo>
                    <a:pt x="122" y="73"/>
                  </a:lnTo>
                  <a:lnTo>
                    <a:pt x="165" y="64"/>
                  </a:lnTo>
                  <a:lnTo>
                    <a:pt x="211" y="52"/>
                  </a:lnTo>
                  <a:lnTo>
                    <a:pt x="258" y="39"/>
                  </a:lnTo>
                  <a:lnTo>
                    <a:pt x="308" y="22"/>
                  </a:lnTo>
                  <a:lnTo>
                    <a:pt x="362" y="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22" y="758"/>
                  </a:lnTo>
                  <a:lnTo>
                    <a:pt x="735" y="787"/>
                  </a:lnTo>
                  <a:lnTo>
                    <a:pt x="747" y="826"/>
                  </a:lnTo>
                  <a:lnTo>
                    <a:pt x="763" y="875"/>
                  </a:lnTo>
                  <a:lnTo>
                    <a:pt x="777" y="930"/>
                  </a:lnTo>
                  <a:lnTo>
                    <a:pt x="790" y="993"/>
                  </a:lnTo>
                  <a:lnTo>
                    <a:pt x="803" y="1061"/>
                  </a:lnTo>
                  <a:lnTo>
                    <a:pt x="813" y="1134"/>
                  </a:lnTo>
                  <a:lnTo>
                    <a:pt x="815" y="1172"/>
                  </a:lnTo>
                  <a:lnTo>
                    <a:pt x="818" y="1210"/>
                  </a:lnTo>
                  <a:lnTo>
                    <a:pt x="821" y="1251"/>
                  </a:lnTo>
                  <a:lnTo>
                    <a:pt x="821" y="1289"/>
                  </a:lnTo>
                  <a:lnTo>
                    <a:pt x="821" y="1330"/>
                  </a:lnTo>
                  <a:lnTo>
                    <a:pt x="819" y="1371"/>
                  </a:lnTo>
                  <a:lnTo>
                    <a:pt x="817" y="1412"/>
                  </a:lnTo>
                  <a:lnTo>
                    <a:pt x="813" y="1452"/>
                  </a:lnTo>
                  <a:lnTo>
                    <a:pt x="807" y="1492"/>
                  </a:lnTo>
                  <a:lnTo>
                    <a:pt x="799" y="1532"/>
                  </a:lnTo>
                  <a:lnTo>
                    <a:pt x="790" y="1572"/>
                  </a:lnTo>
                  <a:lnTo>
                    <a:pt x="778" y="1611"/>
                  </a:lnTo>
                  <a:lnTo>
                    <a:pt x="765" y="1650"/>
                  </a:lnTo>
                  <a:lnTo>
                    <a:pt x="750" y="1688"/>
                  </a:lnTo>
                  <a:lnTo>
                    <a:pt x="734" y="1725"/>
                  </a:lnTo>
                  <a:lnTo>
                    <a:pt x="714" y="1761"/>
                  </a:lnTo>
                  <a:lnTo>
                    <a:pt x="714" y="1761"/>
                  </a:lnTo>
                  <a:lnTo>
                    <a:pt x="707" y="1768"/>
                  </a:lnTo>
                  <a:lnTo>
                    <a:pt x="700" y="1776"/>
                  </a:lnTo>
                  <a:lnTo>
                    <a:pt x="693" y="1783"/>
                  </a:lnTo>
                  <a:lnTo>
                    <a:pt x="684" y="1790"/>
                  </a:lnTo>
                  <a:lnTo>
                    <a:pt x="664" y="1803"/>
                  </a:lnTo>
                  <a:lnTo>
                    <a:pt x="639" y="1814"/>
                  </a:lnTo>
                  <a:lnTo>
                    <a:pt x="611" y="1823"/>
                  </a:lnTo>
                  <a:lnTo>
                    <a:pt x="580" y="1832"/>
                  </a:lnTo>
                  <a:lnTo>
                    <a:pt x="544" y="1839"/>
                  </a:lnTo>
                  <a:lnTo>
                    <a:pt x="505" y="1843"/>
                  </a:lnTo>
                  <a:lnTo>
                    <a:pt x="460" y="1847"/>
                  </a:lnTo>
                  <a:lnTo>
                    <a:pt x="413" y="1850"/>
                  </a:lnTo>
                  <a:lnTo>
                    <a:pt x="363" y="1850"/>
                  </a:lnTo>
                  <a:lnTo>
                    <a:pt x="308" y="1850"/>
                  </a:lnTo>
                  <a:lnTo>
                    <a:pt x="249" y="1847"/>
                  </a:lnTo>
                  <a:lnTo>
                    <a:pt x="187" y="1844"/>
                  </a:lnTo>
                  <a:lnTo>
                    <a:pt x="121" y="1839"/>
                  </a:lnTo>
                  <a:lnTo>
                    <a:pt x="51" y="1832"/>
                  </a:lnTo>
                  <a:lnTo>
                    <a:pt x="51" y="1832"/>
                  </a:lnTo>
                  <a:lnTo>
                    <a:pt x="55" y="1762"/>
                  </a:lnTo>
                  <a:lnTo>
                    <a:pt x="61" y="1693"/>
                  </a:lnTo>
                  <a:lnTo>
                    <a:pt x="69" y="1552"/>
                  </a:lnTo>
                  <a:lnTo>
                    <a:pt x="73" y="1482"/>
                  </a:lnTo>
                  <a:lnTo>
                    <a:pt x="80" y="1414"/>
                  </a:lnTo>
                  <a:lnTo>
                    <a:pt x="87" y="1346"/>
                  </a:lnTo>
                  <a:lnTo>
                    <a:pt x="96" y="1281"/>
                  </a:lnTo>
                  <a:lnTo>
                    <a:pt x="96" y="1281"/>
                  </a:lnTo>
                  <a:lnTo>
                    <a:pt x="108" y="1203"/>
                  </a:lnTo>
                  <a:lnTo>
                    <a:pt x="118" y="1127"/>
                  </a:lnTo>
                  <a:lnTo>
                    <a:pt x="122" y="1090"/>
                  </a:lnTo>
                  <a:lnTo>
                    <a:pt x="125" y="1051"/>
                  </a:lnTo>
                  <a:lnTo>
                    <a:pt x="126" y="1014"/>
                  </a:lnTo>
                  <a:lnTo>
                    <a:pt x="127" y="976"/>
                  </a:lnTo>
                  <a:lnTo>
                    <a:pt x="126" y="939"/>
                  </a:lnTo>
                  <a:lnTo>
                    <a:pt x="122" y="900"/>
                  </a:lnTo>
                  <a:lnTo>
                    <a:pt x="118" y="862"/>
                  </a:lnTo>
                  <a:lnTo>
                    <a:pt x="111" y="825"/>
                  </a:lnTo>
                  <a:lnTo>
                    <a:pt x="101" y="787"/>
                  </a:lnTo>
                  <a:lnTo>
                    <a:pt x="89" y="750"/>
                  </a:lnTo>
                  <a:lnTo>
                    <a:pt x="73" y="713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8" y="642"/>
                  </a:lnTo>
                  <a:lnTo>
                    <a:pt x="79" y="610"/>
                  </a:lnTo>
                  <a:lnTo>
                    <a:pt x="87" y="581"/>
                  </a:lnTo>
                  <a:lnTo>
                    <a:pt x="94" y="553"/>
                  </a:lnTo>
                  <a:lnTo>
                    <a:pt x="101" y="527"/>
                  </a:lnTo>
                  <a:lnTo>
                    <a:pt x="105" y="500"/>
                  </a:lnTo>
                  <a:lnTo>
                    <a:pt x="109" y="477"/>
                  </a:lnTo>
                  <a:lnTo>
                    <a:pt x="112" y="455"/>
                  </a:lnTo>
                  <a:lnTo>
                    <a:pt x="114" y="432"/>
                  </a:lnTo>
                  <a:lnTo>
                    <a:pt x="114" y="413"/>
                  </a:lnTo>
                  <a:lnTo>
                    <a:pt x="112" y="394"/>
                  </a:lnTo>
                  <a:lnTo>
                    <a:pt x="111" y="374"/>
                  </a:lnTo>
                  <a:lnTo>
                    <a:pt x="108" y="358"/>
                  </a:lnTo>
                  <a:lnTo>
                    <a:pt x="105" y="341"/>
                  </a:lnTo>
                  <a:lnTo>
                    <a:pt x="97" y="309"/>
                  </a:lnTo>
                  <a:lnTo>
                    <a:pt x="87" y="280"/>
                  </a:lnTo>
                  <a:lnTo>
                    <a:pt x="75" y="252"/>
                  </a:lnTo>
                  <a:lnTo>
                    <a:pt x="61" y="226"/>
                  </a:lnTo>
                  <a:lnTo>
                    <a:pt x="48" y="199"/>
                  </a:lnTo>
                  <a:lnTo>
                    <a:pt x="35" y="174"/>
                  </a:lnTo>
                  <a:lnTo>
                    <a:pt x="21" y="148"/>
                  </a:lnTo>
                  <a:lnTo>
                    <a:pt x="10" y="120"/>
                  </a:lnTo>
                  <a:lnTo>
                    <a:pt x="0" y="90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3" name="Line 371"/>
            <p:cNvSpPr>
              <a:spLocks noChangeShapeType="1"/>
            </p:cNvSpPr>
            <p:nvPr/>
          </p:nvSpPr>
          <p:spPr bwMode="auto">
            <a:xfrm>
              <a:off x="3590926" y="30543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4" name="Freeform 372"/>
            <p:cNvSpPr>
              <a:spLocks noEditPoints="1"/>
            </p:cNvSpPr>
            <p:nvPr/>
          </p:nvSpPr>
          <p:spPr bwMode="auto">
            <a:xfrm>
              <a:off x="3790951" y="2947988"/>
              <a:ext cx="120650" cy="152400"/>
            </a:xfrm>
            <a:custGeom>
              <a:avLst/>
              <a:gdLst>
                <a:gd name="T0" fmla="*/ 36 w 230"/>
                <a:gd name="T1" fmla="*/ 0 h 289"/>
                <a:gd name="T2" fmla="*/ 36 w 230"/>
                <a:gd name="T3" fmla="*/ 0 h 289"/>
                <a:gd name="T4" fmla="*/ 29 w 230"/>
                <a:gd name="T5" fmla="*/ 25 h 289"/>
                <a:gd name="T6" fmla="*/ 22 w 230"/>
                <a:gd name="T7" fmla="*/ 50 h 289"/>
                <a:gd name="T8" fmla="*/ 12 w 230"/>
                <a:gd name="T9" fmla="*/ 77 h 289"/>
                <a:gd name="T10" fmla="*/ 0 w 230"/>
                <a:gd name="T11" fmla="*/ 106 h 289"/>
                <a:gd name="T12" fmla="*/ 83 w 230"/>
                <a:gd name="T13" fmla="*/ 289 h 289"/>
                <a:gd name="T14" fmla="*/ 83 w 230"/>
                <a:gd name="T15" fmla="*/ 289 h 289"/>
                <a:gd name="T16" fmla="*/ 93 w 230"/>
                <a:gd name="T17" fmla="*/ 285 h 289"/>
                <a:gd name="T18" fmla="*/ 101 w 230"/>
                <a:gd name="T19" fmla="*/ 279 h 289"/>
                <a:gd name="T20" fmla="*/ 119 w 230"/>
                <a:gd name="T21" fmla="*/ 265 h 289"/>
                <a:gd name="T22" fmla="*/ 138 w 230"/>
                <a:gd name="T23" fmla="*/ 250 h 289"/>
                <a:gd name="T24" fmla="*/ 156 w 230"/>
                <a:gd name="T25" fmla="*/ 232 h 289"/>
                <a:gd name="T26" fmla="*/ 194 w 230"/>
                <a:gd name="T27" fmla="*/ 193 h 289"/>
                <a:gd name="T28" fmla="*/ 230 w 230"/>
                <a:gd name="T29" fmla="*/ 153 h 289"/>
                <a:gd name="T30" fmla="*/ 230 w 230"/>
                <a:gd name="T31" fmla="*/ 153 h 289"/>
                <a:gd name="T32" fmla="*/ 172 w 230"/>
                <a:gd name="T33" fmla="*/ 117 h 289"/>
                <a:gd name="T34" fmla="*/ 143 w 230"/>
                <a:gd name="T35" fmla="*/ 99 h 289"/>
                <a:gd name="T36" fmla="*/ 116 w 230"/>
                <a:gd name="T37" fmla="*/ 79 h 289"/>
                <a:gd name="T38" fmla="*/ 91 w 230"/>
                <a:gd name="T39" fmla="*/ 61 h 289"/>
                <a:gd name="T40" fmla="*/ 69 w 230"/>
                <a:gd name="T41" fmla="*/ 42 h 289"/>
                <a:gd name="T42" fmla="*/ 59 w 230"/>
                <a:gd name="T43" fmla="*/ 32 h 289"/>
                <a:gd name="T44" fmla="*/ 51 w 230"/>
                <a:gd name="T45" fmla="*/ 21 h 289"/>
                <a:gd name="T46" fmla="*/ 43 w 230"/>
                <a:gd name="T47" fmla="*/ 11 h 289"/>
                <a:gd name="T48" fmla="*/ 36 w 230"/>
                <a:gd name="T49" fmla="*/ 0 h 289"/>
                <a:gd name="T50" fmla="*/ 36 w 230"/>
                <a:gd name="T51" fmla="*/ 0 h 289"/>
                <a:gd name="T52" fmla="*/ 36 w 230"/>
                <a:gd name="T53" fmla="*/ 0 h 289"/>
                <a:gd name="T54" fmla="*/ 36 w 230"/>
                <a:gd name="T5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0" h="289">
                  <a:moveTo>
                    <a:pt x="36" y="0"/>
                  </a:moveTo>
                  <a:lnTo>
                    <a:pt x="36" y="0"/>
                  </a:lnTo>
                  <a:lnTo>
                    <a:pt x="29" y="25"/>
                  </a:lnTo>
                  <a:lnTo>
                    <a:pt x="22" y="50"/>
                  </a:lnTo>
                  <a:lnTo>
                    <a:pt x="12" y="77"/>
                  </a:lnTo>
                  <a:lnTo>
                    <a:pt x="0" y="106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93" y="285"/>
                  </a:lnTo>
                  <a:lnTo>
                    <a:pt x="101" y="279"/>
                  </a:lnTo>
                  <a:lnTo>
                    <a:pt x="119" y="265"/>
                  </a:lnTo>
                  <a:lnTo>
                    <a:pt x="138" y="250"/>
                  </a:lnTo>
                  <a:lnTo>
                    <a:pt x="156" y="232"/>
                  </a:lnTo>
                  <a:lnTo>
                    <a:pt x="194" y="193"/>
                  </a:lnTo>
                  <a:lnTo>
                    <a:pt x="230" y="153"/>
                  </a:lnTo>
                  <a:lnTo>
                    <a:pt x="230" y="153"/>
                  </a:lnTo>
                  <a:lnTo>
                    <a:pt x="172" y="117"/>
                  </a:lnTo>
                  <a:lnTo>
                    <a:pt x="143" y="99"/>
                  </a:lnTo>
                  <a:lnTo>
                    <a:pt x="116" y="79"/>
                  </a:lnTo>
                  <a:lnTo>
                    <a:pt x="91" y="61"/>
                  </a:lnTo>
                  <a:lnTo>
                    <a:pt x="69" y="42"/>
                  </a:lnTo>
                  <a:lnTo>
                    <a:pt x="59" y="32"/>
                  </a:lnTo>
                  <a:lnTo>
                    <a:pt x="51" y="21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5" name="Freeform 373"/>
            <p:cNvSpPr>
              <a:spLocks/>
            </p:cNvSpPr>
            <p:nvPr/>
          </p:nvSpPr>
          <p:spPr bwMode="auto">
            <a:xfrm>
              <a:off x="3790951" y="2947988"/>
              <a:ext cx="120650" cy="152400"/>
            </a:xfrm>
            <a:custGeom>
              <a:avLst/>
              <a:gdLst>
                <a:gd name="T0" fmla="*/ 36 w 230"/>
                <a:gd name="T1" fmla="*/ 0 h 289"/>
                <a:gd name="T2" fmla="*/ 36 w 230"/>
                <a:gd name="T3" fmla="*/ 0 h 289"/>
                <a:gd name="T4" fmla="*/ 29 w 230"/>
                <a:gd name="T5" fmla="*/ 25 h 289"/>
                <a:gd name="T6" fmla="*/ 22 w 230"/>
                <a:gd name="T7" fmla="*/ 50 h 289"/>
                <a:gd name="T8" fmla="*/ 12 w 230"/>
                <a:gd name="T9" fmla="*/ 77 h 289"/>
                <a:gd name="T10" fmla="*/ 0 w 230"/>
                <a:gd name="T11" fmla="*/ 106 h 289"/>
                <a:gd name="T12" fmla="*/ 83 w 230"/>
                <a:gd name="T13" fmla="*/ 289 h 289"/>
                <a:gd name="T14" fmla="*/ 83 w 230"/>
                <a:gd name="T15" fmla="*/ 289 h 289"/>
                <a:gd name="T16" fmla="*/ 93 w 230"/>
                <a:gd name="T17" fmla="*/ 285 h 289"/>
                <a:gd name="T18" fmla="*/ 101 w 230"/>
                <a:gd name="T19" fmla="*/ 279 h 289"/>
                <a:gd name="T20" fmla="*/ 119 w 230"/>
                <a:gd name="T21" fmla="*/ 265 h 289"/>
                <a:gd name="T22" fmla="*/ 138 w 230"/>
                <a:gd name="T23" fmla="*/ 250 h 289"/>
                <a:gd name="T24" fmla="*/ 156 w 230"/>
                <a:gd name="T25" fmla="*/ 232 h 289"/>
                <a:gd name="T26" fmla="*/ 194 w 230"/>
                <a:gd name="T27" fmla="*/ 193 h 289"/>
                <a:gd name="T28" fmla="*/ 230 w 230"/>
                <a:gd name="T29" fmla="*/ 153 h 289"/>
                <a:gd name="T30" fmla="*/ 230 w 230"/>
                <a:gd name="T31" fmla="*/ 153 h 289"/>
                <a:gd name="T32" fmla="*/ 172 w 230"/>
                <a:gd name="T33" fmla="*/ 117 h 289"/>
                <a:gd name="T34" fmla="*/ 143 w 230"/>
                <a:gd name="T35" fmla="*/ 99 h 289"/>
                <a:gd name="T36" fmla="*/ 116 w 230"/>
                <a:gd name="T37" fmla="*/ 79 h 289"/>
                <a:gd name="T38" fmla="*/ 91 w 230"/>
                <a:gd name="T39" fmla="*/ 61 h 289"/>
                <a:gd name="T40" fmla="*/ 69 w 230"/>
                <a:gd name="T41" fmla="*/ 42 h 289"/>
                <a:gd name="T42" fmla="*/ 59 w 230"/>
                <a:gd name="T43" fmla="*/ 32 h 289"/>
                <a:gd name="T44" fmla="*/ 51 w 230"/>
                <a:gd name="T45" fmla="*/ 21 h 289"/>
                <a:gd name="T46" fmla="*/ 43 w 230"/>
                <a:gd name="T47" fmla="*/ 11 h 289"/>
                <a:gd name="T48" fmla="*/ 36 w 230"/>
                <a:gd name="T49" fmla="*/ 0 h 289"/>
                <a:gd name="T50" fmla="*/ 36 w 230"/>
                <a:gd name="T5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89">
                  <a:moveTo>
                    <a:pt x="36" y="0"/>
                  </a:moveTo>
                  <a:lnTo>
                    <a:pt x="36" y="0"/>
                  </a:lnTo>
                  <a:lnTo>
                    <a:pt x="29" y="25"/>
                  </a:lnTo>
                  <a:lnTo>
                    <a:pt x="22" y="50"/>
                  </a:lnTo>
                  <a:lnTo>
                    <a:pt x="12" y="77"/>
                  </a:lnTo>
                  <a:lnTo>
                    <a:pt x="0" y="106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93" y="285"/>
                  </a:lnTo>
                  <a:lnTo>
                    <a:pt x="101" y="279"/>
                  </a:lnTo>
                  <a:lnTo>
                    <a:pt x="119" y="265"/>
                  </a:lnTo>
                  <a:lnTo>
                    <a:pt x="138" y="250"/>
                  </a:lnTo>
                  <a:lnTo>
                    <a:pt x="156" y="232"/>
                  </a:lnTo>
                  <a:lnTo>
                    <a:pt x="194" y="193"/>
                  </a:lnTo>
                  <a:lnTo>
                    <a:pt x="230" y="153"/>
                  </a:lnTo>
                  <a:lnTo>
                    <a:pt x="230" y="153"/>
                  </a:lnTo>
                  <a:lnTo>
                    <a:pt x="172" y="117"/>
                  </a:lnTo>
                  <a:lnTo>
                    <a:pt x="143" y="99"/>
                  </a:lnTo>
                  <a:lnTo>
                    <a:pt x="116" y="79"/>
                  </a:lnTo>
                  <a:lnTo>
                    <a:pt x="91" y="61"/>
                  </a:lnTo>
                  <a:lnTo>
                    <a:pt x="69" y="42"/>
                  </a:lnTo>
                  <a:lnTo>
                    <a:pt x="59" y="32"/>
                  </a:lnTo>
                  <a:lnTo>
                    <a:pt x="51" y="21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6" name="Line 374"/>
            <p:cNvSpPr>
              <a:spLocks noChangeShapeType="1"/>
            </p:cNvSpPr>
            <p:nvPr/>
          </p:nvSpPr>
          <p:spPr bwMode="auto">
            <a:xfrm>
              <a:off x="3810001" y="29479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7" name="Freeform 375"/>
            <p:cNvSpPr>
              <a:spLocks/>
            </p:cNvSpPr>
            <p:nvPr/>
          </p:nvSpPr>
          <p:spPr bwMode="auto">
            <a:xfrm>
              <a:off x="3790951" y="2947988"/>
              <a:ext cx="120650" cy="152400"/>
            </a:xfrm>
            <a:custGeom>
              <a:avLst/>
              <a:gdLst>
                <a:gd name="T0" fmla="*/ 36 w 230"/>
                <a:gd name="T1" fmla="*/ 0 h 289"/>
                <a:gd name="T2" fmla="*/ 36 w 230"/>
                <a:gd name="T3" fmla="*/ 0 h 289"/>
                <a:gd name="T4" fmla="*/ 29 w 230"/>
                <a:gd name="T5" fmla="*/ 24 h 289"/>
                <a:gd name="T6" fmla="*/ 22 w 230"/>
                <a:gd name="T7" fmla="*/ 50 h 289"/>
                <a:gd name="T8" fmla="*/ 12 w 230"/>
                <a:gd name="T9" fmla="*/ 77 h 289"/>
                <a:gd name="T10" fmla="*/ 0 w 230"/>
                <a:gd name="T11" fmla="*/ 106 h 289"/>
                <a:gd name="T12" fmla="*/ 83 w 230"/>
                <a:gd name="T13" fmla="*/ 289 h 289"/>
                <a:gd name="T14" fmla="*/ 83 w 230"/>
                <a:gd name="T15" fmla="*/ 289 h 289"/>
                <a:gd name="T16" fmla="*/ 93 w 230"/>
                <a:gd name="T17" fmla="*/ 285 h 289"/>
                <a:gd name="T18" fmla="*/ 101 w 230"/>
                <a:gd name="T19" fmla="*/ 279 h 289"/>
                <a:gd name="T20" fmla="*/ 119 w 230"/>
                <a:gd name="T21" fmla="*/ 265 h 289"/>
                <a:gd name="T22" fmla="*/ 138 w 230"/>
                <a:gd name="T23" fmla="*/ 250 h 289"/>
                <a:gd name="T24" fmla="*/ 156 w 230"/>
                <a:gd name="T25" fmla="*/ 232 h 289"/>
                <a:gd name="T26" fmla="*/ 194 w 230"/>
                <a:gd name="T27" fmla="*/ 193 h 289"/>
                <a:gd name="T28" fmla="*/ 230 w 230"/>
                <a:gd name="T29" fmla="*/ 153 h 289"/>
                <a:gd name="T30" fmla="*/ 230 w 230"/>
                <a:gd name="T31" fmla="*/ 153 h 289"/>
                <a:gd name="T32" fmla="*/ 172 w 230"/>
                <a:gd name="T33" fmla="*/ 117 h 289"/>
                <a:gd name="T34" fmla="*/ 143 w 230"/>
                <a:gd name="T35" fmla="*/ 99 h 289"/>
                <a:gd name="T36" fmla="*/ 116 w 230"/>
                <a:gd name="T37" fmla="*/ 79 h 289"/>
                <a:gd name="T38" fmla="*/ 91 w 230"/>
                <a:gd name="T39" fmla="*/ 61 h 289"/>
                <a:gd name="T40" fmla="*/ 69 w 230"/>
                <a:gd name="T41" fmla="*/ 42 h 289"/>
                <a:gd name="T42" fmla="*/ 59 w 230"/>
                <a:gd name="T43" fmla="*/ 32 h 289"/>
                <a:gd name="T44" fmla="*/ 51 w 230"/>
                <a:gd name="T45" fmla="*/ 21 h 289"/>
                <a:gd name="T46" fmla="*/ 43 w 230"/>
                <a:gd name="T47" fmla="*/ 11 h 289"/>
                <a:gd name="T48" fmla="*/ 36 w 230"/>
                <a:gd name="T49" fmla="*/ 0 h 289"/>
                <a:gd name="T50" fmla="*/ 36 w 230"/>
                <a:gd name="T5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89">
                  <a:moveTo>
                    <a:pt x="36" y="0"/>
                  </a:moveTo>
                  <a:lnTo>
                    <a:pt x="36" y="0"/>
                  </a:lnTo>
                  <a:lnTo>
                    <a:pt x="29" y="24"/>
                  </a:lnTo>
                  <a:lnTo>
                    <a:pt x="22" y="50"/>
                  </a:lnTo>
                  <a:lnTo>
                    <a:pt x="12" y="77"/>
                  </a:lnTo>
                  <a:lnTo>
                    <a:pt x="0" y="106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93" y="285"/>
                  </a:lnTo>
                  <a:lnTo>
                    <a:pt x="101" y="279"/>
                  </a:lnTo>
                  <a:lnTo>
                    <a:pt x="119" y="265"/>
                  </a:lnTo>
                  <a:lnTo>
                    <a:pt x="138" y="250"/>
                  </a:lnTo>
                  <a:lnTo>
                    <a:pt x="156" y="232"/>
                  </a:lnTo>
                  <a:lnTo>
                    <a:pt x="194" y="193"/>
                  </a:lnTo>
                  <a:lnTo>
                    <a:pt x="230" y="153"/>
                  </a:lnTo>
                  <a:lnTo>
                    <a:pt x="230" y="153"/>
                  </a:lnTo>
                  <a:lnTo>
                    <a:pt x="172" y="117"/>
                  </a:lnTo>
                  <a:lnTo>
                    <a:pt x="143" y="99"/>
                  </a:lnTo>
                  <a:lnTo>
                    <a:pt x="116" y="79"/>
                  </a:lnTo>
                  <a:lnTo>
                    <a:pt x="91" y="61"/>
                  </a:lnTo>
                  <a:lnTo>
                    <a:pt x="69" y="42"/>
                  </a:lnTo>
                  <a:lnTo>
                    <a:pt x="59" y="32"/>
                  </a:lnTo>
                  <a:lnTo>
                    <a:pt x="51" y="21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8" name="Line 376"/>
            <p:cNvSpPr>
              <a:spLocks noChangeShapeType="1"/>
            </p:cNvSpPr>
            <p:nvPr/>
          </p:nvSpPr>
          <p:spPr bwMode="auto">
            <a:xfrm>
              <a:off x="3810001" y="294798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9" name="Freeform 377"/>
            <p:cNvSpPr>
              <a:spLocks noEditPoints="1"/>
            </p:cNvSpPr>
            <p:nvPr/>
          </p:nvSpPr>
          <p:spPr bwMode="auto">
            <a:xfrm>
              <a:off x="3714751" y="2979738"/>
              <a:ext cx="257175" cy="423863"/>
            </a:xfrm>
            <a:custGeom>
              <a:avLst/>
              <a:gdLst>
                <a:gd name="T0" fmla="*/ 153 w 486"/>
                <a:gd name="T1" fmla="*/ 0 h 802"/>
                <a:gd name="T2" fmla="*/ 153 w 486"/>
                <a:gd name="T3" fmla="*/ 0 h 802"/>
                <a:gd name="T4" fmla="*/ 136 w 486"/>
                <a:gd name="T5" fmla="*/ 17 h 802"/>
                <a:gd name="T6" fmla="*/ 120 w 486"/>
                <a:gd name="T7" fmla="*/ 32 h 802"/>
                <a:gd name="T8" fmla="*/ 100 w 486"/>
                <a:gd name="T9" fmla="*/ 45 h 802"/>
                <a:gd name="T10" fmla="*/ 82 w 486"/>
                <a:gd name="T11" fmla="*/ 57 h 802"/>
                <a:gd name="T12" fmla="*/ 61 w 486"/>
                <a:gd name="T13" fmla="*/ 67 h 802"/>
                <a:gd name="T14" fmla="*/ 42 w 486"/>
                <a:gd name="T15" fmla="*/ 77 h 802"/>
                <a:gd name="T16" fmla="*/ 0 w 486"/>
                <a:gd name="T17" fmla="*/ 95 h 802"/>
                <a:gd name="T18" fmla="*/ 92 w 486"/>
                <a:gd name="T19" fmla="*/ 132 h 802"/>
                <a:gd name="T20" fmla="*/ 6 w 486"/>
                <a:gd name="T21" fmla="*/ 147 h 802"/>
                <a:gd name="T22" fmla="*/ 6 w 486"/>
                <a:gd name="T23" fmla="*/ 147 h 802"/>
                <a:gd name="T24" fmla="*/ 108 w 486"/>
                <a:gd name="T25" fmla="*/ 311 h 802"/>
                <a:gd name="T26" fmla="*/ 161 w 486"/>
                <a:gd name="T27" fmla="*/ 393 h 802"/>
                <a:gd name="T28" fmla="*/ 215 w 486"/>
                <a:gd name="T29" fmla="*/ 475 h 802"/>
                <a:gd name="T30" fmla="*/ 244 w 486"/>
                <a:gd name="T31" fmla="*/ 516 h 802"/>
                <a:gd name="T32" fmla="*/ 275 w 486"/>
                <a:gd name="T33" fmla="*/ 557 h 802"/>
                <a:gd name="T34" fmla="*/ 305 w 486"/>
                <a:gd name="T35" fmla="*/ 598 h 802"/>
                <a:gd name="T36" fmla="*/ 339 w 486"/>
                <a:gd name="T37" fmla="*/ 638 h 802"/>
                <a:gd name="T38" fmla="*/ 372 w 486"/>
                <a:gd name="T39" fmla="*/ 680 h 802"/>
                <a:gd name="T40" fmla="*/ 408 w 486"/>
                <a:gd name="T41" fmla="*/ 720 h 802"/>
                <a:gd name="T42" fmla="*/ 445 w 486"/>
                <a:gd name="T43" fmla="*/ 762 h 802"/>
                <a:gd name="T44" fmla="*/ 486 w 486"/>
                <a:gd name="T45" fmla="*/ 802 h 802"/>
                <a:gd name="T46" fmla="*/ 153 w 486"/>
                <a:gd name="T47" fmla="*/ 0 h 802"/>
                <a:gd name="T48" fmla="*/ 153 w 486"/>
                <a:gd name="T49" fmla="*/ 0 h 802"/>
                <a:gd name="T50" fmla="*/ 153 w 486"/>
                <a:gd name="T51" fmla="*/ 0 h 802"/>
                <a:gd name="T52" fmla="*/ 153 w 486"/>
                <a:gd name="T53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802">
                  <a:moveTo>
                    <a:pt x="153" y="0"/>
                  </a:moveTo>
                  <a:lnTo>
                    <a:pt x="153" y="0"/>
                  </a:lnTo>
                  <a:lnTo>
                    <a:pt x="136" y="17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7"/>
                  </a:lnTo>
                  <a:lnTo>
                    <a:pt x="61" y="67"/>
                  </a:lnTo>
                  <a:lnTo>
                    <a:pt x="42" y="77"/>
                  </a:lnTo>
                  <a:lnTo>
                    <a:pt x="0" y="95"/>
                  </a:lnTo>
                  <a:lnTo>
                    <a:pt x="92" y="132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08" y="311"/>
                  </a:lnTo>
                  <a:lnTo>
                    <a:pt x="161" y="393"/>
                  </a:lnTo>
                  <a:lnTo>
                    <a:pt x="215" y="475"/>
                  </a:lnTo>
                  <a:lnTo>
                    <a:pt x="244" y="516"/>
                  </a:lnTo>
                  <a:lnTo>
                    <a:pt x="275" y="557"/>
                  </a:lnTo>
                  <a:lnTo>
                    <a:pt x="305" y="598"/>
                  </a:lnTo>
                  <a:lnTo>
                    <a:pt x="339" y="638"/>
                  </a:lnTo>
                  <a:lnTo>
                    <a:pt x="372" y="680"/>
                  </a:lnTo>
                  <a:lnTo>
                    <a:pt x="408" y="720"/>
                  </a:lnTo>
                  <a:lnTo>
                    <a:pt x="445" y="762"/>
                  </a:lnTo>
                  <a:lnTo>
                    <a:pt x="486" y="802"/>
                  </a:lnTo>
                  <a:lnTo>
                    <a:pt x="153" y="0"/>
                  </a:lnTo>
                  <a:lnTo>
                    <a:pt x="153" y="0"/>
                  </a:lnTo>
                  <a:close/>
                  <a:moveTo>
                    <a:pt x="153" y="0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0" name="Freeform 378"/>
            <p:cNvSpPr>
              <a:spLocks/>
            </p:cNvSpPr>
            <p:nvPr/>
          </p:nvSpPr>
          <p:spPr bwMode="auto">
            <a:xfrm>
              <a:off x="3714751" y="2979738"/>
              <a:ext cx="257175" cy="423863"/>
            </a:xfrm>
            <a:custGeom>
              <a:avLst/>
              <a:gdLst>
                <a:gd name="T0" fmla="*/ 153 w 486"/>
                <a:gd name="T1" fmla="*/ 0 h 802"/>
                <a:gd name="T2" fmla="*/ 153 w 486"/>
                <a:gd name="T3" fmla="*/ 0 h 802"/>
                <a:gd name="T4" fmla="*/ 136 w 486"/>
                <a:gd name="T5" fmla="*/ 17 h 802"/>
                <a:gd name="T6" fmla="*/ 120 w 486"/>
                <a:gd name="T7" fmla="*/ 32 h 802"/>
                <a:gd name="T8" fmla="*/ 100 w 486"/>
                <a:gd name="T9" fmla="*/ 45 h 802"/>
                <a:gd name="T10" fmla="*/ 82 w 486"/>
                <a:gd name="T11" fmla="*/ 57 h 802"/>
                <a:gd name="T12" fmla="*/ 61 w 486"/>
                <a:gd name="T13" fmla="*/ 67 h 802"/>
                <a:gd name="T14" fmla="*/ 42 w 486"/>
                <a:gd name="T15" fmla="*/ 77 h 802"/>
                <a:gd name="T16" fmla="*/ 0 w 486"/>
                <a:gd name="T17" fmla="*/ 95 h 802"/>
                <a:gd name="T18" fmla="*/ 92 w 486"/>
                <a:gd name="T19" fmla="*/ 132 h 802"/>
                <a:gd name="T20" fmla="*/ 6 w 486"/>
                <a:gd name="T21" fmla="*/ 147 h 802"/>
                <a:gd name="T22" fmla="*/ 6 w 486"/>
                <a:gd name="T23" fmla="*/ 147 h 802"/>
                <a:gd name="T24" fmla="*/ 108 w 486"/>
                <a:gd name="T25" fmla="*/ 311 h 802"/>
                <a:gd name="T26" fmla="*/ 161 w 486"/>
                <a:gd name="T27" fmla="*/ 393 h 802"/>
                <a:gd name="T28" fmla="*/ 215 w 486"/>
                <a:gd name="T29" fmla="*/ 475 h 802"/>
                <a:gd name="T30" fmla="*/ 244 w 486"/>
                <a:gd name="T31" fmla="*/ 516 h 802"/>
                <a:gd name="T32" fmla="*/ 275 w 486"/>
                <a:gd name="T33" fmla="*/ 557 h 802"/>
                <a:gd name="T34" fmla="*/ 305 w 486"/>
                <a:gd name="T35" fmla="*/ 598 h 802"/>
                <a:gd name="T36" fmla="*/ 339 w 486"/>
                <a:gd name="T37" fmla="*/ 638 h 802"/>
                <a:gd name="T38" fmla="*/ 372 w 486"/>
                <a:gd name="T39" fmla="*/ 680 h 802"/>
                <a:gd name="T40" fmla="*/ 408 w 486"/>
                <a:gd name="T41" fmla="*/ 720 h 802"/>
                <a:gd name="T42" fmla="*/ 445 w 486"/>
                <a:gd name="T43" fmla="*/ 762 h 802"/>
                <a:gd name="T44" fmla="*/ 486 w 486"/>
                <a:gd name="T45" fmla="*/ 802 h 802"/>
                <a:gd name="T46" fmla="*/ 153 w 486"/>
                <a:gd name="T47" fmla="*/ 0 h 802"/>
                <a:gd name="T48" fmla="*/ 153 w 486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6" h="802">
                  <a:moveTo>
                    <a:pt x="153" y="0"/>
                  </a:moveTo>
                  <a:lnTo>
                    <a:pt x="153" y="0"/>
                  </a:lnTo>
                  <a:lnTo>
                    <a:pt x="136" y="17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7"/>
                  </a:lnTo>
                  <a:lnTo>
                    <a:pt x="61" y="67"/>
                  </a:lnTo>
                  <a:lnTo>
                    <a:pt x="42" y="77"/>
                  </a:lnTo>
                  <a:lnTo>
                    <a:pt x="0" y="95"/>
                  </a:lnTo>
                  <a:lnTo>
                    <a:pt x="92" y="132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08" y="311"/>
                  </a:lnTo>
                  <a:lnTo>
                    <a:pt x="161" y="393"/>
                  </a:lnTo>
                  <a:lnTo>
                    <a:pt x="215" y="475"/>
                  </a:lnTo>
                  <a:lnTo>
                    <a:pt x="244" y="516"/>
                  </a:lnTo>
                  <a:lnTo>
                    <a:pt x="275" y="557"/>
                  </a:lnTo>
                  <a:lnTo>
                    <a:pt x="305" y="598"/>
                  </a:lnTo>
                  <a:lnTo>
                    <a:pt x="339" y="638"/>
                  </a:lnTo>
                  <a:lnTo>
                    <a:pt x="372" y="680"/>
                  </a:lnTo>
                  <a:lnTo>
                    <a:pt x="408" y="720"/>
                  </a:lnTo>
                  <a:lnTo>
                    <a:pt x="445" y="762"/>
                  </a:lnTo>
                  <a:lnTo>
                    <a:pt x="486" y="802"/>
                  </a:lnTo>
                  <a:lnTo>
                    <a:pt x="153" y="0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1" name="Line 379"/>
            <p:cNvSpPr>
              <a:spLocks noChangeShapeType="1"/>
            </p:cNvSpPr>
            <p:nvPr/>
          </p:nvSpPr>
          <p:spPr bwMode="auto">
            <a:xfrm>
              <a:off x="3795713" y="29797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2" name="Freeform 380"/>
            <p:cNvSpPr>
              <a:spLocks/>
            </p:cNvSpPr>
            <p:nvPr/>
          </p:nvSpPr>
          <p:spPr bwMode="auto">
            <a:xfrm>
              <a:off x="3714751" y="2979738"/>
              <a:ext cx="257175" cy="423863"/>
            </a:xfrm>
            <a:custGeom>
              <a:avLst/>
              <a:gdLst>
                <a:gd name="T0" fmla="*/ 153 w 486"/>
                <a:gd name="T1" fmla="*/ 0 h 802"/>
                <a:gd name="T2" fmla="*/ 153 w 486"/>
                <a:gd name="T3" fmla="*/ 0 h 802"/>
                <a:gd name="T4" fmla="*/ 136 w 486"/>
                <a:gd name="T5" fmla="*/ 17 h 802"/>
                <a:gd name="T6" fmla="*/ 120 w 486"/>
                <a:gd name="T7" fmla="*/ 32 h 802"/>
                <a:gd name="T8" fmla="*/ 100 w 486"/>
                <a:gd name="T9" fmla="*/ 45 h 802"/>
                <a:gd name="T10" fmla="*/ 82 w 486"/>
                <a:gd name="T11" fmla="*/ 57 h 802"/>
                <a:gd name="T12" fmla="*/ 61 w 486"/>
                <a:gd name="T13" fmla="*/ 67 h 802"/>
                <a:gd name="T14" fmla="*/ 42 w 486"/>
                <a:gd name="T15" fmla="*/ 77 h 802"/>
                <a:gd name="T16" fmla="*/ 0 w 486"/>
                <a:gd name="T17" fmla="*/ 95 h 802"/>
                <a:gd name="T18" fmla="*/ 92 w 486"/>
                <a:gd name="T19" fmla="*/ 132 h 802"/>
                <a:gd name="T20" fmla="*/ 6 w 486"/>
                <a:gd name="T21" fmla="*/ 147 h 802"/>
                <a:gd name="T22" fmla="*/ 6 w 486"/>
                <a:gd name="T23" fmla="*/ 147 h 802"/>
                <a:gd name="T24" fmla="*/ 108 w 486"/>
                <a:gd name="T25" fmla="*/ 311 h 802"/>
                <a:gd name="T26" fmla="*/ 161 w 486"/>
                <a:gd name="T27" fmla="*/ 393 h 802"/>
                <a:gd name="T28" fmla="*/ 215 w 486"/>
                <a:gd name="T29" fmla="*/ 475 h 802"/>
                <a:gd name="T30" fmla="*/ 244 w 486"/>
                <a:gd name="T31" fmla="*/ 516 h 802"/>
                <a:gd name="T32" fmla="*/ 275 w 486"/>
                <a:gd name="T33" fmla="*/ 557 h 802"/>
                <a:gd name="T34" fmla="*/ 305 w 486"/>
                <a:gd name="T35" fmla="*/ 598 h 802"/>
                <a:gd name="T36" fmla="*/ 339 w 486"/>
                <a:gd name="T37" fmla="*/ 638 h 802"/>
                <a:gd name="T38" fmla="*/ 372 w 486"/>
                <a:gd name="T39" fmla="*/ 680 h 802"/>
                <a:gd name="T40" fmla="*/ 408 w 486"/>
                <a:gd name="T41" fmla="*/ 720 h 802"/>
                <a:gd name="T42" fmla="*/ 445 w 486"/>
                <a:gd name="T43" fmla="*/ 762 h 802"/>
                <a:gd name="T44" fmla="*/ 486 w 486"/>
                <a:gd name="T45" fmla="*/ 802 h 802"/>
                <a:gd name="T46" fmla="*/ 153 w 486"/>
                <a:gd name="T47" fmla="*/ 0 h 802"/>
                <a:gd name="T48" fmla="*/ 153 w 486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6" h="802">
                  <a:moveTo>
                    <a:pt x="153" y="0"/>
                  </a:moveTo>
                  <a:lnTo>
                    <a:pt x="153" y="0"/>
                  </a:lnTo>
                  <a:lnTo>
                    <a:pt x="136" y="17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7"/>
                  </a:lnTo>
                  <a:lnTo>
                    <a:pt x="61" y="67"/>
                  </a:lnTo>
                  <a:lnTo>
                    <a:pt x="42" y="77"/>
                  </a:lnTo>
                  <a:lnTo>
                    <a:pt x="0" y="95"/>
                  </a:lnTo>
                  <a:lnTo>
                    <a:pt x="92" y="132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08" y="311"/>
                  </a:lnTo>
                  <a:lnTo>
                    <a:pt x="161" y="393"/>
                  </a:lnTo>
                  <a:lnTo>
                    <a:pt x="215" y="475"/>
                  </a:lnTo>
                  <a:lnTo>
                    <a:pt x="244" y="516"/>
                  </a:lnTo>
                  <a:lnTo>
                    <a:pt x="275" y="557"/>
                  </a:lnTo>
                  <a:lnTo>
                    <a:pt x="305" y="598"/>
                  </a:lnTo>
                  <a:lnTo>
                    <a:pt x="339" y="638"/>
                  </a:lnTo>
                  <a:lnTo>
                    <a:pt x="372" y="680"/>
                  </a:lnTo>
                  <a:lnTo>
                    <a:pt x="408" y="720"/>
                  </a:lnTo>
                  <a:lnTo>
                    <a:pt x="445" y="762"/>
                  </a:lnTo>
                  <a:lnTo>
                    <a:pt x="486" y="802"/>
                  </a:lnTo>
                  <a:lnTo>
                    <a:pt x="153" y="0"/>
                  </a:lnTo>
                  <a:lnTo>
                    <a:pt x="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3" name="Line 381"/>
            <p:cNvSpPr>
              <a:spLocks noChangeShapeType="1"/>
            </p:cNvSpPr>
            <p:nvPr/>
          </p:nvSpPr>
          <p:spPr bwMode="auto">
            <a:xfrm>
              <a:off x="3795713" y="297973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4" name="Freeform 382"/>
            <p:cNvSpPr>
              <a:spLocks noEditPoints="1"/>
            </p:cNvSpPr>
            <p:nvPr/>
          </p:nvSpPr>
          <p:spPr bwMode="auto">
            <a:xfrm>
              <a:off x="3990976" y="3024188"/>
              <a:ext cx="223838" cy="947738"/>
            </a:xfrm>
            <a:custGeom>
              <a:avLst/>
              <a:gdLst>
                <a:gd name="T0" fmla="*/ 86 w 423"/>
                <a:gd name="T1" fmla="*/ 0 h 1789"/>
                <a:gd name="T2" fmla="*/ 111 w 423"/>
                <a:gd name="T3" fmla="*/ 50 h 1789"/>
                <a:gd name="T4" fmla="*/ 132 w 423"/>
                <a:gd name="T5" fmla="*/ 100 h 1789"/>
                <a:gd name="T6" fmla="*/ 147 w 423"/>
                <a:gd name="T7" fmla="*/ 148 h 1789"/>
                <a:gd name="T8" fmla="*/ 160 w 423"/>
                <a:gd name="T9" fmla="*/ 197 h 1789"/>
                <a:gd name="T10" fmla="*/ 167 w 423"/>
                <a:gd name="T11" fmla="*/ 247 h 1789"/>
                <a:gd name="T12" fmla="*/ 171 w 423"/>
                <a:gd name="T13" fmla="*/ 295 h 1789"/>
                <a:gd name="T14" fmla="*/ 171 w 423"/>
                <a:gd name="T15" fmla="*/ 344 h 1789"/>
                <a:gd name="T16" fmla="*/ 165 w 423"/>
                <a:gd name="T17" fmla="*/ 392 h 1789"/>
                <a:gd name="T18" fmla="*/ 158 w 423"/>
                <a:gd name="T19" fmla="*/ 440 h 1789"/>
                <a:gd name="T20" fmla="*/ 146 w 423"/>
                <a:gd name="T21" fmla="*/ 488 h 1789"/>
                <a:gd name="T22" fmla="*/ 131 w 423"/>
                <a:gd name="T23" fmla="*/ 537 h 1789"/>
                <a:gd name="T24" fmla="*/ 111 w 423"/>
                <a:gd name="T25" fmla="*/ 584 h 1789"/>
                <a:gd name="T26" fmla="*/ 63 w 423"/>
                <a:gd name="T27" fmla="*/ 680 h 1789"/>
                <a:gd name="T28" fmla="*/ 0 w 423"/>
                <a:gd name="T29" fmla="*/ 774 h 1789"/>
                <a:gd name="T30" fmla="*/ 10 w 423"/>
                <a:gd name="T31" fmla="*/ 828 h 1789"/>
                <a:gd name="T32" fmla="*/ 36 w 423"/>
                <a:gd name="T33" fmla="*/ 992 h 1789"/>
                <a:gd name="T34" fmla="*/ 67 w 423"/>
                <a:gd name="T35" fmla="*/ 1208 h 1789"/>
                <a:gd name="T36" fmla="*/ 85 w 423"/>
                <a:gd name="T37" fmla="*/ 1318 h 1789"/>
                <a:gd name="T38" fmla="*/ 108 w 423"/>
                <a:gd name="T39" fmla="*/ 1427 h 1789"/>
                <a:gd name="T40" fmla="*/ 136 w 423"/>
                <a:gd name="T41" fmla="*/ 1538 h 1789"/>
                <a:gd name="T42" fmla="*/ 174 w 423"/>
                <a:gd name="T43" fmla="*/ 1652 h 1789"/>
                <a:gd name="T44" fmla="*/ 182 w 423"/>
                <a:gd name="T45" fmla="*/ 1664 h 1789"/>
                <a:gd name="T46" fmla="*/ 200 w 423"/>
                <a:gd name="T47" fmla="*/ 1704 h 1789"/>
                <a:gd name="T48" fmla="*/ 211 w 423"/>
                <a:gd name="T49" fmla="*/ 1731 h 1789"/>
                <a:gd name="T50" fmla="*/ 228 w 423"/>
                <a:gd name="T51" fmla="*/ 1756 h 1789"/>
                <a:gd name="T52" fmla="*/ 253 w 423"/>
                <a:gd name="T53" fmla="*/ 1774 h 1789"/>
                <a:gd name="T54" fmla="*/ 292 w 423"/>
                <a:gd name="T55" fmla="*/ 1786 h 1789"/>
                <a:gd name="T56" fmla="*/ 347 w 423"/>
                <a:gd name="T57" fmla="*/ 1789 h 1789"/>
                <a:gd name="T58" fmla="*/ 423 w 423"/>
                <a:gd name="T59" fmla="*/ 1779 h 1789"/>
                <a:gd name="T60" fmla="*/ 407 w 423"/>
                <a:gd name="T61" fmla="*/ 1607 h 1789"/>
                <a:gd name="T62" fmla="*/ 380 w 423"/>
                <a:gd name="T63" fmla="*/ 1349 h 1789"/>
                <a:gd name="T64" fmla="*/ 360 w 423"/>
                <a:gd name="T65" fmla="*/ 1177 h 1789"/>
                <a:gd name="T66" fmla="*/ 347 w 423"/>
                <a:gd name="T67" fmla="*/ 1091 h 1789"/>
                <a:gd name="T68" fmla="*/ 318 w 423"/>
                <a:gd name="T69" fmla="*/ 1032 h 1789"/>
                <a:gd name="T70" fmla="*/ 301 w 423"/>
                <a:gd name="T71" fmla="*/ 972 h 1789"/>
                <a:gd name="T72" fmla="*/ 292 w 423"/>
                <a:gd name="T73" fmla="*/ 913 h 1789"/>
                <a:gd name="T74" fmla="*/ 290 w 423"/>
                <a:gd name="T75" fmla="*/ 852 h 1789"/>
                <a:gd name="T76" fmla="*/ 294 w 423"/>
                <a:gd name="T77" fmla="*/ 732 h 1789"/>
                <a:gd name="T78" fmla="*/ 297 w 423"/>
                <a:gd name="T79" fmla="*/ 642 h 1789"/>
                <a:gd name="T80" fmla="*/ 296 w 423"/>
                <a:gd name="T81" fmla="*/ 613 h 1789"/>
                <a:gd name="T82" fmla="*/ 319 w 423"/>
                <a:gd name="T83" fmla="*/ 498 h 1789"/>
                <a:gd name="T84" fmla="*/ 339 w 423"/>
                <a:gd name="T85" fmla="*/ 383 h 1789"/>
                <a:gd name="T86" fmla="*/ 354 w 423"/>
                <a:gd name="T87" fmla="*/ 268 h 1789"/>
                <a:gd name="T88" fmla="*/ 362 w 423"/>
                <a:gd name="T89" fmla="*/ 153 h 1789"/>
                <a:gd name="T90" fmla="*/ 326 w 423"/>
                <a:gd name="T91" fmla="*/ 135 h 1789"/>
                <a:gd name="T92" fmla="*/ 215 w 423"/>
                <a:gd name="T93" fmla="*/ 80 h 1789"/>
                <a:gd name="T94" fmla="*/ 146 w 423"/>
                <a:gd name="T95" fmla="*/ 43 h 1789"/>
                <a:gd name="T96" fmla="*/ 100 w 423"/>
                <a:gd name="T97" fmla="*/ 11 h 1789"/>
                <a:gd name="T98" fmla="*/ 86 w 423"/>
                <a:gd name="T99" fmla="*/ 0 h 1789"/>
                <a:gd name="T100" fmla="*/ 86 w 423"/>
                <a:gd name="T101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3" h="1789">
                  <a:moveTo>
                    <a:pt x="86" y="0"/>
                  </a:moveTo>
                  <a:lnTo>
                    <a:pt x="86" y="0"/>
                  </a:lnTo>
                  <a:lnTo>
                    <a:pt x="100" y="25"/>
                  </a:lnTo>
                  <a:lnTo>
                    <a:pt x="111" y="50"/>
                  </a:lnTo>
                  <a:lnTo>
                    <a:pt x="122" y="75"/>
                  </a:lnTo>
                  <a:lnTo>
                    <a:pt x="132" y="100"/>
                  </a:lnTo>
                  <a:lnTo>
                    <a:pt x="140" y="123"/>
                  </a:lnTo>
                  <a:lnTo>
                    <a:pt x="147" y="148"/>
                  </a:lnTo>
                  <a:lnTo>
                    <a:pt x="154" y="173"/>
                  </a:lnTo>
                  <a:lnTo>
                    <a:pt x="160" y="197"/>
                  </a:lnTo>
                  <a:lnTo>
                    <a:pt x="164" y="222"/>
                  </a:lnTo>
                  <a:lnTo>
                    <a:pt x="167" y="247"/>
                  </a:lnTo>
                  <a:lnTo>
                    <a:pt x="170" y="270"/>
                  </a:lnTo>
                  <a:lnTo>
                    <a:pt x="171" y="295"/>
                  </a:lnTo>
                  <a:lnTo>
                    <a:pt x="171" y="319"/>
                  </a:lnTo>
                  <a:lnTo>
                    <a:pt x="171" y="344"/>
                  </a:lnTo>
                  <a:lnTo>
                    <a:pt x="168" y="368"/>
                  </a:lnTo>
                  <a:lnTo>
                    <a:pt x="165" y="392"/>
                  </a:lnTo>
                  <a:lnTo>
                    <a:pt x="163" y="416"/>
                  </a:lnTo>
                  <a:lnTo>
                    <a:pt x="158" y="440"/>
                  </a:lnTo>
                  <a:lnTo>
                    <a:pt x="153" y="465"/>
                  </a:lnTo>
                  <a:lnTo>
                    <a:pt x="146" y="488"/>
                  </a:lnTo>
                  <a:lnTo>
                    <a:pt x="139" y="512"/>
                  </a:lnTo>
                  <a:lnTo>
                    <a:pt x="131" y="537"/>
                  </a:lnTo>
                  <a:lnTo>
                    <a:pt x="121" y="560"/>
                  </a:lnTo>
                  <a:lnTo>
                    <a:pt x="111" y="584"/>
                  </a:lnTo>
                  <a:lnTo>
                    <a:pt x="89" y="631"/>
                  </a:lnTo>
                  <a:lnTo>
                    <a:pt x="63" y="680"/>
                  </a:lnTo>
                  <a:lnTo>
                    <a:pt x="34" y="72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10" y="828"/>
                  </a:lnTo>
                  <a:lnTo>
                    <a:pt x="20" y="883"/>
                  </a:lnTo>
                  <a:lnTo>
                    <a:pt x="36" y="992"/>
                  </a:lnTo>
                  <a:lnTo>
                    <a:pt x="52" y="1100"/>
                  </a:lnTo>
                  <a:lnTo>
                    <a:pt x="67" y="1208"/>
                  </a:lnTo>
                  <a:lnTo>
                    <a:pt x="77" y="1262"/>
                  </a:lnTo>
                  <a:lnTo>
                    <a:pt x="85" y="1318"/>
                  </a:lnTo>
                  <a:lnTo>
                    <a:pt x="96" y="1372"/>
                  </a:lnTo>
                  <a:lnTo>
                    <a:pt x="108" y="1427"/>
                  </a:lnTo>
                  <a:lnTo>
                    <a:pt x="121" y="1483"/>
                  </a:lnTo>
                  <a:lnTo>
                    <a:pt x="136" y="1538"/>
                  </a:lnTo>
                  <a:lnTo>
                    <a:pt x="154" y="1595"/>
                  </a:lnTo>
                  <a:lnTo>
                    <a:pt x="174" y="1652"/>
                  </a:lnTo>
                  <a:lnTo>
                    <a:pt x="174" y="1652"/>
                  </a:lnTo>
                  <a:lnTo>
                    <a:pt x="182" y="1664"/>
                  </a:lnTo>
                  <a:lnTo>
                    <a:pt x="188" y="1677"/>
                  </a:lnTo>
                  <a:lnTo>
                    <a:pt x="200" y="1704"/>
                  </a:lnTo>
                  <a:lnTo>
                    <a:pt x="206" y="1718"/>
                  </a:lnTo>
                  <a:lnTo>
                    <a:pt x="211" y="1731"/>
                  </a:lnTo>
                  <a:lnTo>
                    <a:pt x="218" y="1743"/>
                  </a:lnTo>
                  <a:lnTo>
                    <a:pt x="228" y="1756"/>
                  </a:lnTo>
                  <a:lnTo>
                    <a:pt x="239" y="1765"/>
                  </a:lnTo>
                  <a:lnTo>
                    <a:pt x="253" y="1774"/>
                  </a:lnTo>
                  <a:lnTo>
                    <a:pt x="271" y="1781"/>
                  </a:lnTo>
                  <a:lnTo>
                    <a:pt x="292" y="1786"/>
                  </a:lnTo>
                  <a:lnTo>
                    <a:pt x="317" y="1789"/>
                  </a:lnTo>
                  <a:lnTo>
                    <a:pt x="347" y="1789"/>
                  </a:lnTo>
                  <a:lnTo>
                    <a:pt x="382" y="1786"/>
                  </a:lnTo>
                  <a:lnTo>
                    <a:pt x="423" y="1779"/>
                  </a:lnTo>
                  <a:lnTo>
                    <a:pt x="423" y="1779"/>
                  </a:lnTo>
                  <a:lnTo>
                    <a:pt x="407" y="1607"/>
                  </a:lnTo>
                  <a:lnTo>
                    <a:pt x="390" y="1435"/>
                  </a:lnTo>
                  <a:lnTo>
                    <a:pt x="380" y="1349"/>
                  </a:lnTo>
                  <a:lnTo>
                    <a:pt x="371" y="1263"/>
                  </a:lnTo>
                  <a:lnTo>
                    <a:pt x="360" y="1177"/>
                  </a:lnTo>
                  <a:lnTo>
                    <a:pt x="347" y="1091"/>
                  </a:lnTo>
                  <a:lnTo>
                    <a:pt x="347" y="1091"/>
                  </a:lnTo>
                  <a:lnTo>
                    <a:pt x="332" y="1062"/>
                  </a:lnTo>
                  <a:lnTo>
                    <a:pt x="318" y="1032"/>
                  </a:lnTo>
                  <a:lnTo>
                    <a:pt x="308" y="1001"/>
                  </a:lnTo>
                  <a:lnTo>
                    <a:pt x="301" y="972"/>
                  </a:lnTo>
                  <a:lnTo>
                    <a:pt x="296" y="942"/>
                  </a:lnTo>
                  <a:lnTo>
                    <a:pt x="292" y="913"/>
                  </a:lnTo>
                  <a:lnTo>
                    <a:pt x="290" y="882"/>
                  </a:lnTo>
                  <a:lnTo>
                    <a:pt x="290" y="852"/>
                  </a:lnTo>
                  <a:lnTo>
                    <a:pt x="292" y="792"/>
                  </a:lnTo>
                  <a:lnTo>
                    <a:pt x="294" y="732"/>
                  </a:lnTo>
                  <a:lnTo>
                    <a:pt x="297" y="673"/>
                  </a:lnTo>
                  <a:lnTo>
                    <a:pt x="297" y="642"/>
                  </a:lnTo>
                  <a:lnTo>
                    <a:pt x="296" y="613"/>
                  </a:lnTo>
                  <a:lnTo>
                    <a:pt x="296" y="613"/>
                  </a:lnTo>
                  <a:lnTo>
                    <a:pt x="308" y="555"/>
                  </a:lnTo>
                  <a:lnTo>
                    <a:pt x="319" y="498"/>
                  </a:lnTo>
                  <a:lnTo>
                    <a:pt x="330" y="440"/>
                  </a:lnTo>
                  <a:lnTo>
                    <a:pt x="339" y="383"/>
                  </a:lnTo>
                  <a:lnTo>
                    <a:pt x="347" y="325"/>
                  </a:lnTo>
                  <a:lnTo>
                    <a:pt x="354" y="268"/>
                  </a:lnTo>
                  <a:lnTo>
                    <a:pt x="360" y="209"/>
                  </a:lnTo>
                  <a:lnTo>
                    <a:pt x="362" y="153"/>
                  </a:lnTo>
                  <a:lnTo>
                    <a:pt x="362" y="153"/>
                  </a:lnTo>
                  <a:lnTo>
                    <a:pt x="326" y="135"/>
                  </a:lnTo>
                  <a:lnTo>
                    <a:pt x="290" y="117"/>
                  </a:lnTo>
                  <a:lnTo>
                    <a:pt x="215" y="80"/>
                  </a:lnTo>
                  <a:lnTo>
                    <a:pt x="181" y="62"/>
                  </a:lnTo>
                  <a:lnTo>
                    <a:pt x="146" y="43"/>
                  </a:lnTo>
                  <a:lnTo>
                    <a:pt x="115" y="22"/>
                  </a:lnTo>
                  <a:lnTo>
                    <a:pt x="100" y="11"/>
                  </a:lnTo>
                  <a:lnTo>
                    <a:pt x="86" y="0"/>
                  </a:lnTo>
                  <a:lnTo>
                    <a:pt x="86" y="0"/>
                  </a:lnTo>
                  <a:close/>
                  <a:moveTo>
                    <a:pt x="86" y="0"/>
                  </a:move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5" name="Freeform 383"/>
            <p:cNvSpPr>
              <a:spLocks/>
            </p:cNvSpPr>
            <p:nvPr/>
          </p:nvSpPr>
          <p:spPr bwMode="auto">
            <a:xfrm>
              <a:off x="3990976" y="3024188"/>
              <a:ext cx="223838" cy="947738"/>
            </a:xfrm>
            <a:custGeom>
              <a:avLst/>
              <a:gdLst>
                <a:gd name="T0" fmla="*/ 86 w 423"/>
                <a:gd name="T1" fmla="*/ 0 h 1789"/>
                <a:gd name="T2" fmla="*/ 111 w 423"/>
                <a:gd name="T3" fmla="*/ 50 h 1789"/>
                <a:gd name="T4" fmla="*/ 132 w 423"/>
                <a:gd name="T5" fmla="*/ 100 h 1789"/>
                <a:gd name="T6" fmla="*/ 147 w 423"/>
                <a:gd name="T7" fmla="*/ 148 h 1789"/>
                <a:gd name="T8" fmla="*/ 160 w 423"/>
                <a:gd name="T9" fmla="*/ 197 h 1789"/>
                <a:gd name="T10" fmla="*/ 167 w 423"/>
                <a:gd name="T11" fmla="*/ 247 h 1789"/>
                <a:gd name="T12" fmla="*/ 171 w 423"/>
                <a:gd name="T13" fmla="*/ 295 h 1789"/>
                <a:gd name="T14" fmla="*/ 171 w 423"/>
                <a:gd name="T15" fmla="*/ 344 h 1789"/>
                <a:gd name="T16" fmla="*/ 165 w 423"/>
                <a:gd name="T17" fmla="*/ 392 h 1789"/>
                <a:gd name="T18" fmla="*/ 158 w 423"/>
                <a:gd name="T19" fmla="*/ 440 h 1789"/>
                <a:gd name="T20" fmla="*/ 146 w 423"/>
                <a:gd name="T21" fmla="*/ 488 h 1789"/>
                <a:gd name="T22" fmla="*/ 131 w 423"/>
                <a:gd name="T23" fmla="*/ 537 h 1789"/>
                <a:gd name="T24" fmla="*/ 111 w 423"/>
                <a:gd name="T25" fmla="*/ 584 h 1789"/>
                <a:gd name="T26" fmla="*/ 63 w 423"/>
                <a:gd name="T27" fmla="*/ 680 h 1789"/>
                <a:gd name="T28" fmla="*/ 0 w 423"/>
                <a:gd name="T29" fmla="*/ 774 h 1789"/>
                <a:gd name="T30" fmla="*/ 10 w 423"/>
                <a:gd name="T31" fmla="*/ 828 h 1789"/>
                <a:gd name="T32" fmla="*/ 36 w 423"/>
                <a:gd name="T33" fmla="*/ 992 h 1789"/>
                <a:gd name="T34" fmla="*/ 67 w 423"/>
                <a:gd name="T35" fmla="*/ 1208 h 1789"/>
                <a:gd name="T36" fmla="*/ 85 w 423"/>
                <a:gd name="T37" fmla="*/ 1318 h 1789"/>
                <a:gd name="T38" fmla="*/ 108 w 423"/>
                <a:gd name="T39" fmla="*/ 1427 h 1789"/>
                <a:gd name="T40" fmla="*/ 136 w 423"/>
                <a:gd name="T41" fmla="*/ 1538 h 1789"/>
                <a:gd name="T42" fmla="*/ 174 w 423"/>
                <a:gd name="T43" fmla="*/ 1652 h 1789"/>
                <a:gd name="T44" fmla="*/ 182 w 423"/>
                <a:gd name="T45" fmla="*/ 1664 h 1789"/>
                <a:gd name="T46" fmla="*/ 200 w 423"/>
                <a:gd name="T47" fmla="*/ 1704 h 1789"/>
                <a:gd name="T48" fmla="*/ 211 w 423"/>
                <a:gd name="T49" fmla="*/ 1731 h 1789"/>
                <a:gd name="T50" fmla="*/ 228 w 423"/>
                <a:gd name="T51" fmla="*/ 1756 h 1789"/>
                <a:gd name="T52" fmla="*/ 253 w 423"/>
                <a:gd name="T53" fmla="*/ 1774 h 1789"/>
                <a:gd name="T54" fmla="*/ 292 w 423"/>
                <a:gd name="T55" fmla="*/ 1786 h 1789"/>
                <a:gd name="T56" fmla="*/ 347 w 423"/>
                <a:gd name="T57" fmla="*/ 1789 h 1789"/>
                <a:gd name="T58" fmla="*/ 423 w 423"/>
                <a:gd name="T59" fmla="*/ 1779 h 1789"/>
                <a:gd name="T60" fmla="*/ 407 w 423"/>
                <a:gd name="T61" fmla="*/ 1607 h 1789"/>
                <a:gd name="T62" fmla="*/ 380 w 423"/>
                <a:gd name="T63" fmla="*/ 1349 h 1789"/>
                <a:gd name="T64" fmla="*/ 360 w 423"/>
                <a:gd name="T65" fmla="*/ 1177 h 1789"/>
                <a:gd name="T66" fmla="*/ 347 w 423"/>
                <a:gd name="T67" fmla="*/ 1091 h 1789"/>
                <a:gd name="T68" fmla="*/ 318 w 423"/>
                <a:gd name="T69" fmla="*/ 1032 h 1789"/>
                <a:gd name="T70" fmla="*/ 301 w 423"/>
                <a:gd name="T71" fmla="*/ 972 h 1789"/>
                <a:gd name="T72" fmla="*/ 292 w 423"/>
                <a:gd name="T73" fmla="*/ 913 h 1789"/>
                <a:gd name="T74" fmla="*/ 290 w 423"/>
                <a:gd name="T75" fmla="*/ 852 h 1789"/>
                <a:gd name="T76" fmla="*/ 294 w 423"/>
                <a:gd name="T77" fmla="*/ 732 h 1789"/>
                <a:gd name="T78" fmla="*/ 297 w 423"/>
                <a:gd name="T79" fmla="*/ 642 h 1789"/>
                <a:gd name="T80" fmla="*/ 296 w 423"/>
                <a:gd name="T81" fmla="*/ 613 h 1789"/>
                <a:gd name="T82" fmla="*/ 319 w 423"/>
                <a:gd name="T83" fmla="*/ 498 h 1789"/>
                <a:gd name="T84" fmla="*/ 339 w 423"/>
                <a:gd name="T85" fmla="*/ 383 h 1789"/>
                <a:gd name="T86" fmla="*/ 354 w 423"/>
                <a:gd name="T87" fmla="*/ 268 h 1789"/>
                <a:gd name="T88" fmla="*/ 362 w 423"/>
                <a:gd name="T89" fmla="*/ 153 h 1789"/>
                <a:gd name="T90" fmla="*/ 326 w 423"/>
                <a:gd name="T91" fmla="*/ 135 h 1789"/>
                <a:gd name="T92" fmla="*/ 215 w 423"/>
                <a:gd name="T93" fmla="*/ 80 h 1789"/>
                <a:gd name="T94" fmla="*/ 146 w 423"/>
                <a:gd name="T95" fmla="*/ 43 h 1789"/>
                <a:gd name="T96" fmla="*/ 100 w 423"/>
                <a:gd name="T97" fmla="*/ 11 h 1789"/>
                <a:gd name="T98" fmla="*/ 86 w 423"/>
                <a:gd name="T99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1789">
                  <a:moveTo>
                    <a:pt x="86" y="0"/>
                  </a:moveTo>
                  <a:lnTo>
                    <a:pt x="86" y="0"/>
                  </a:lnTo>
                  <a:lnTo>
                    <a:pt x="100" y="25"/>
                  </a:lnTo>
                  <a:lnTo>
                    <a:pt x="111" y="50"/>
                  </a:lnTo>
                  <a:lnTo>
                    <a:pt x="122" y="75"/>
                  </a:lnTo>
                  <a:lnTo>
                    <a:pt x="132" y="100"/>
                  </a:lnTo>
                  <a:lnTo>
                    <a:pt x="140" y="123"/>
                  </a:lnTo>
                  <a:lnTo>
                    <a:pt x="147" y="148"/>
                  </a:lnTo>
                  <a:lnTo>
                    <a:pt x="154" y="173"/>
                  </a:lnTo>
                  <a:lnTo>
                    <a:pt x="160" y="197"/>
                  </a:lnTo>
                  <a:lnTo>
                    <a:pt x="164" y="222"/>
                  </a:lnTo>
                  <a:lnTo>
                    <a:pt x="167" y="247"/>
                  </a:lnTo>
                  <a:lnTo>
                    <a:pt x="170" y="270"/>
                  </a:lnTo>
                  <a:lnTo>
                    <a:pt x="171" y="295"/>
                  </a:lnTo>
                  <a:lnTo>
                    <a:pt x="171" y="319"/>
                  </a:lnTo>
                  <a:lnTo>
                    <a:pt x="171" y="344"/>
                  </a:lnTo>
                  <a:lnTo>
                    <a:pt x="168" y="368"/>
                  </a:lnTo>
                  <a:lnTo>
                    <a:pt x="165" y="392"/>
                  </a:lnTo>
                  <a:lnTo>
                    <a:pt x="163" y="416"/>
                  </a:lnTo>
                  <a:lnTo>
                    <a:pt x="158" y="440"/>
                  </a:lnTo>
                  <a:lnTo>
                    <a:pt x="153" y="465"/>
                  </a:lnTo>
                  <a:lnTo>
                    <a:pt x="146" y="488"/>
                  </a:lnTo>
                  <a:lnTo>
                    <a:pt x="139" y="512"/>
                  </a:lnTo>
                  <a:lnTo>
                    <a:pt x="131" y="537"/>
                  </a:lnTo>
                  <a:lnTo>
                    <a:pt x="121" y="560"/>
                  </a:lnTo>
                  <a:lnTo>
                    <a:pt x="111" y="584"/>
                  </a:lnTo>
                  <a:lnTo>
                    <a:pt x="89" y="631"/>
                  </a:lnTo>
                  <a:lnTo>
                    <a:pt x="63" y="680"/>
                  </a:lnTo>
                  <a:lnTo>
                    <a:pt x="34" y="72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10" y="828"/>
                  </a:lnTo>
                  <a:lnTo>
                    <a:pt x="20" y="883"/>
                  </a:lnTo>
                  <a:lnTo>
                    <a:pt x="36" y="992"/>
                  </a:lnTo>
                  <a:lnTo>
                    <a:pt x="52" y="1100"/>
                  </a:lnTo>
                  <a:lnTo>
                    <a:pt x="67" y="1208"/>
                  </a:lnTo>
                  <a:lnTo>
                    <a:pt x="77" y="1262"/>
                  </a:lnTo>
                  <a:lnTo>
                    <a:pt x="85" y="1318"/>
                  </a:lnTo>
                  <a:lnTo>
                    <a:pt x="96" y="1372"/>
                  </a:lnTo>
                  <a:lnTo>
                    <a:pt x="108" y="1427"/>
                  </a:lnTo>
                  <a:lnTo>
                    <a:pt x="121" y="1483"/>
                  </a:lnTo>
                  <a:lnTo>
                    <a:pt x="136" y="1538"/>
                  </a:lnTo>
                  <a:lnTo>
                    <a:pt x="154" y="1595"/>
                  </a:lnTo>
                  <a:lnTo>
                    <a:pt x="174" y="1652"/>
                  </a:lnTo>
                  <a:lnTo>
                    <a:pt x="174" y="1652"/>
                  </a:lnTo>
                  <a:lnTo>
                    <a:pt x="182" y="1664"/>
                  </a:lnTo>
                  <a:lnTo>
                    <a:pt x="188" y="1677"/>
                  </a:lnTo>
                  <a:lnTo>
                    <a:pt x="200" y="1704"/>
                  </a:lnTo>
                  <a:lnTo>
                    <a:pt x="206" y="1718"/>
                  </a:lnTo>
                  <a:lnTo>
                    <a:pt x="211" y="1731"/>
                  </a:lnTo>
                  <a:lnTo>
                    <a:pt x="218" y="1743"/>
                  </a:lnTo>
                  <a:lnTo>
                    <a:pt x="228" y="1756"/>
                  </a:lnTo>
                  <a:lnTo>
                    <a:pt x="239" y="1765"/>
                  </a:lnTo>
                  <a:lnTo>
                    <a:pt x="253" y="1774"/>
                  </a:lnTo>
                  <a:lnTo>
                    <a:pt x="271" y="1781"/>
                  </a:lnTo>
                  <a:lnTo>
                    <a:pt x="292" y="1786"/>
                  </a:lnTo>
                  <a:lnTo>
                    <a:pt x="317" y="1789"/>
                  </a:lnTo>
                  <a:lnTo>
                    <a:pt x="347" y="1789"/>
                  </a:lnTo>
                  <a:lnTo>
                    <a:pt x="382" y="1786"/>
                  </a:lnTo>
                  <a:lnTo>
                    <a:pt x="423" y="1779"/>
                  </a:lnTo>
                  <a:lnTo>
                    <a:pt x="423" y="1779"/>
                  </a:lnTo>
                  <a:lnTo>
                    <a:pt x="407" y="1607"/>
                  </a:lnTo>
                  <a:lnTo>
                    <a:pt x="390" y="1435"/>
                  </a:lnTo>
                  <a:lnTo>
                    <a:pt x="380" y="1349"/>
                  </a:lnTo>
                  <a:lnTo>
                    <a:pt x="371" y="1263"/>
                  </a:lnTo>
                  <a:lnTo>
                    <a:pt x="360" y="1177"/>
                  </a:lnTo>
                  <a:lnTo>
                    <a:pt x="347" y="1091"/>
                  </a:lnTo>
                  <a:lnTo>
                    <a:pt x="347" y="1091"/>
                  </a:lnTo>
                  <a:lnTo>
                    <a:pt x="332" y="1062"/>
                  </a:lnTo>
                  <a:lnTo>
                    <a:pt x="318" y="1032"/>
                  </a:lnTo>
                  <a:lnTo>
                    <a:pt x="308" y="1001"/>
                  </a:lnTo>
                  <a:lnTo>
                    <a:pt x="301" y="972"/>
                  </a:lnTo>
                  <a:lnTo>
                    <a:pt x="296" y="942"/>
                  </a:lnTo>
                  <a:lnTo>
                    <a:pt x="292" y="913"/>
                  </a:lnTo>
                  <a:lnTo>
                    <a:pt x="290" y="882"/>
                  </a:lnTo>
                  <a:lnTo>
                    <a:pt x="290" y="852"/>
                  </a:lnTo>
                  <a:lnTo>
                    <a:pt x="292" y="792"/>
                  </a:lnTo>
                  <a:lnTo>
                    <a:pt x="294" y="732"/>
                  </a:lnTo>
                  <a:lnTo>
                    <a:pt x="297" y="673"/>
                  </a:lnTo>
                  <a:lnTo>
                    <a:pt x="297" y="642"/>
                  </a:lnTo>
                  <a:lnTo>
                    <a:pt x="296" y="613"/>
                  </a:lnTo>
                  <a:lnTo>
                    <a:pt x="296" y="613"/>
                  </a:lnTo>
                  <a:lnTo>
                    <a:pt x="308" y="555"/>
                  </a:lnTo>
                  <a:lnTo>
                    <a:pt x="319" y="498"/>
                  </a:lnTo>
                  <a:lnTo>
                    <a:pt x="330" y="440"/>
                  </a:lnTo>
                  <a:lnTo>
                    <a:pt x="339" y="383"/>
                  </a:lnTo>
                  <a:lnTo>
                    <a:pt x="347" y="325"/>
                  </a:lnTo>
                  <a:lnTo>
                    <a:pt x="354" y="268"/>
                  </a:lnTo>
                  <a:lnTo>
                    <a:pt x="360" y="209"/>
                  </a:lnTo>
                  <a:lnTo>
                    <a:pt x="362" y="153"/>
                  </a:lnTo>
                  <a:lnTo>
                    <a:pt x="362" y="153"/>
                  </a:lnTo>
                  <a:lnTo>
                    <a:pt x="326" y="135"/>
                  </a:lnTo>
                  <a:lnTo>
                    <a:pt x="290" y="117"/>
                  </a:lnTo>
                  <a:lnTo>
                    <a:pt x="215" y="80"/>
                  </a:lnTo>
                  <a:lnTo>
                    <a:pt x="181" y="62"/>
                  </a:lnTo>
                  <a:lnTo>
                    <a:pt x="146" y="43"/>
                  </a:lnTo>
                  <a:lnTo>
                    <a:pt x="115" y="22"/>
                  </a:lnTo>
                  <a:lnTo>
                    <a:pt x="100" y="11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6" name="Line 384"/>
            <p:cNvSpPr>
              <a:spLocks noChangeShapeType="1"/>
            </p:cNvSpPr>
            <p:nvPr/>
          </p:nvSpPr>
          <p:spPr bwMode="auto">
            <a:xfrm>
              <a:off x="4035426" y="30241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7" name="Freeform 385"/>
            <p:cNvSpPr>
              <a:spLocks/>
            </p:cNvSpPr>
            <p:nvPr/>
          </p:nvSpPr>
          <p:spPr bwMode="auto">
            <a:xfrm>
              <a:off x="3990976" y="3024188"/>
              <a:ext cx="223838" cy="947738"/>
            </a:xfrm>
            <a:custGeom>
              <a:avLst/>
              <a:gdLst>
                <a:gd name="T0" fmla="*/ 86 w 423"/>
                <a:gd name="T1" fmla="*/ 0 h 1789"/>
                <a:gd name="T2" fmla="*/ 111 w 423"/>
                <a:gd name="T3" fmla="*/ 50 h 1789"/>
                <a:gd name="T4" fmla="*/ 132 w 423"/>
                <a:gd name="T5" fmla="*/ 100 h 1789"/>
                <a:gd name="T6" fmla="*/ 147 w 423"/>
                <a:gd name="T7" fmla="*/ 148 h 1789"/>
                <a:gd name="T8" fmla="*/ 160 w 423"/>
                <a:gd name="T9" fmla="*/ 197 h 1789"/>
                <a:gd name="T10" fmla="*/ 167 w 423"/>
                <a:gd name="T11" fmla="*/ 247 h 1789"/>
                <a:gd name="T12" fmla="*/ 171 w 423"/>
                <a:gd name="T13" fmla="*/ 295 h 1789"/>
                <a:gd name="T14" fmla="*/ 171 w 423"/>
                <a:gd name="T15" fmla="*/ 344 h 1789"/>
                <a:gd name="T16" fmla="*/ 165 w 423"/>
                <a:gd name="T17" fmla="*/ 392 h 1789"/>
                <a:gd name="T18" fmla="*/ 158 w 423"/>
                <a:gd name="T19" fmla="*/ 440 h 1789"/>
                <a:gd name="T20" fmla="*/ 146 w 423"/>
                <a:gd name="T21" fmla="*/ 488 h 1789"/>
                <a:gd name="T22" fmla="*/ 131 w 423"/>
                <a:gd name="T23" fmla="*/ 537 h 1789"/>
                <a:gd name="T24" fmla="*/ 111 w 423"/>
                <a:gd name="T25" fmla="*/ 584 h 1789"/>
                <a:gd name="T26" fmla="*/ 63 w 423"/>
                <a:gd name="T27" fmla="*/ 680 h 1789"/>
                <a:gd name="T28" fmla="*/ 0 w 423"/>
                <a:gd name="T29" fmla="*/ 774 h 1789"/>
                <a:gd name="T30" fmla="*/ 10 w 423"/>
                <a:gd name="T31" fmla="*/ 828 h 1789"/>
                <a:gd name="T32" fmla="*/ 36 w 423"/>
                <a:gd name="T33" fmla="*/ 992 h 1789"/>
                <a:gd name="T34" fmla="*/ 67 w 423"/>
                <a:gd name="T35" fmla="*/ 1208 h 1789"/>
                <a:gd name="T36" fmla="*/ 85 w 423"/>
                <a:gd name="T37" fmla="*/ 1318 h 1789"/>
                <a:gd name="T38" fmla="*/ 108 w 423"/>
                <a:gd name="T39" fmla="*/ 1427 h 1789"/>
                <a:gd name="T40" fmla="*/ 136 w 423"/>
                <a:gd name="T41" fmla="*/ 1538 h 1789"/>
                <a:gd name="T42" fmla="*/ 174 w 423"/>
                <a:gd name="T43" fmla="*/ 1652 h 1789"/>
                <a:gd name="T44" fmla="*/ 182 w 423"/>
                <a:gd name="T45" fmla="*/ 1664 h 1789"/>
                <a:gd name="T46" fmla="*/ 200 w 423"/>
                <a:gd name="T47" fmla="*/ 1704 h 1789"/>
                <a:gd name="T48" fmla="*/ 211 w 423"/>
                <a:gd name="T49" fmla="*/ 1731 h 1789"/>
                <a:gd name="T50" fmla="*/ 228 w 423"/>
                <a:gd name="T51" fmla="*/ 1756 h 1789"/>
                <a:gd name="T52" fmla="*/ 253 w 423"/>
                <a:gd name="T53" fmla="*/ 1774 h 1789"/>
                <a:gd name="T54" fmla="*/ 292 w 423"/>
                <a:gd name="T55" fmla="*/ 1786 h 1789"/>
                <a:gd name="T56" fmla="*/ 347 w 423"/>
                <a:gd name="T57" fmla="*/ 1789 h 1789"/>
                <a:gd name="T58" fmla="*/ 423 w 423"/>
                <a:gd name="T59" fmla="*/ 1779 h 1789"/>
                <a:gd name="T60" fmla="*/ 407 w 423"/>
                <a:gd name="T61" fmla="*/ 1607 h 1789"/>
                <a:gd name="T62" fmla="*/ 380 w 423"/>
                <a:gd name="T63" fmla="*/ 1349 h 1789"/>
                <a:gd name="T64" fmla="*/ 360 w 423"/>
                <a:gd name="T65" fmla="*/ 1177 h 1789"/>
                <a:gd name="T66" fmla="*/ 347 w 423"/>
                <a:gd name="T67" fmla="*/ 1091 h 1789"/>
                <a:gd name="T68" fmla="*/ 318 w 423"/>
                <a:gd name="T69" fmla="*/ 1032 h 1789"/>
                <a:gd name="T70" fmla="*/ 301 w 423"/>
                <a:gd name="T71" fmla="*/ 972 h 1789"/>
                <a:gd name="T72" fmla="*/ 292 w 423"/>
                <a:gd name="T73" fmla="*/ 913 h 1789"/>
                <a:gd name="T74" fmla="*/ 290 w 423"/>
                <a:gd name="T75" fmla="*/ 852 h 1789"/>
                <a:gd name="T76" fmla="*/ 294 w 423"/>
                <a:gd name="T77" fmla="*/ 732 h 1789"/>
                <a:gd name="T78" fmla="*/ 297 w 423"/>
                <a:gd name="T79" fmla="*/ 642 h 1789"/>
                <a:gd name="T80" fmla="*/ 296 w 423"/>
                <a:gd name="T81" fmla="*/ 613 h 1789"/>
                <a:gd name="T82" fmla="*/ 319 w 423"/>
                <a:gd name="T83" fmla="*/ 498 h 1789"/>
                <a:gd name="T84" fmla="*/ 339 w 423"/>
                <a:gd name="T85" fmla="*/ 383 h 1789"/>
                <a:gd name="T86" fmla="*/ 354 w 423"/>
                <a:gd name="T87" fmla="*/ 268 h 1789"/>
                <a:gd name="T88" fmla="*/ 362 w 423"/>
                <a:gd name="T89" fmla="*/ 153 h 1789"/>
                <a:gd name="T90" fmla="*/ 326 w 423"/>
                <a:gd name="T91" fmla="*/ 135 h 1789"/>
                <a:gd name="T92" fmla="*/ 215 w 423"/>
                <a:gd name="T93" fmla="*/ 80 h 1789"/>
                <a:gd name="T94" fmla="*/ 146 w 423"/>
                <a:gd name="T95" fmla="*/ 43 h 1789"/>
                <a:gd name="T96" fmla="*/ 100 w 423"/>
                <a:gd name="T97" fmla="*/ 11 h 1789"/>
                <a:gd name="T98" fmla="*/ 86 w 423"/>
                <a:gd name="T99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1789">
                  <a:moveTo>
                    <a:pt x="86" y="0"/>
                  </a:moveTo>
                  <a:lnTo>
                    <a:pt x="86" y="0"/>
                  </a:lnTo>
                  <a:lnTo>
                    <a:pt x="100" y="25"/>
                  </a:lnTo>
                  <a:lnTo>
                    <a:pt x="111" y="50"/>
                  </a:lnTo>
                  <a:lnTo>
                    <a:pt x="122" y="75"/>
                  </a:lnTo>
                  <a:lnTo>
                    <a:pt x="132" y="100"/>
                  </a:lnTo>
                  <a:lnTo>
                    <a:pt x="140" y="123"/>
                  </a:lnTo>
                  <a:lnTo>
                    <a:pt x="147" y="148"/>
                  </a:lnTo>
                  <a:lnTo>
                    <a:pt x="154" y="173"/>
                  </a:lnTo>
                  <a:lnTo>
                    <a:pt x="160" y="197"/>
                  </a:lnTo>
                  <a:lnTo>
                    <a:pt x="164" y="222"/>
                  </a:lnTo>
                  <a:lnTo>
                    <a:pt x="167" y="247"/>
                  </a:lnTo>
                  <a:lnTo>
                    <a:pt x="170" y="270"/>
                  </a:lnTo>
                  <a:lnTo>
                    <a:pt x="171" y="295"/>
                  </a:lnTo>
                  <a:lnTo>
                    <a:pt x="171" y="319"/>
                  </a:lnTo>
                  <a:lnTo>
                    <a:pt x="171" y="344"/>
                  </a:lnTo>
                  <a:lnTo>
                    <a:pt x="168" y="368"/>
                  </a:lnTo>
                  <a:lnTo>
                    <a:pt x="165" y="392"/>
                  </a:lnTo>
                  <a:lnTo>
                    <a:pt x="163" y="416"/>
                  </a:lnTo>
                  <a:lnTo>
                    <a:pt x="158" y="440"/>
                  </a:lnTo>
                  <a:lnTo>
                    <a:pt x="153" y="465"/>
                  </a:lnTo>
                  <a:lnTo>
                    <a:pt x="146" y="488"/>
                  </a:lnTo>
                  <a:lnTo>
                    <a:pt x="139" y="512"/>
                  </a:lnTo>
                  <a:lnTo>
                    <a:pt x="131" y="537"/>
                  </a:lnTo>
                  <a:lnTo>
                    <a:pt x="121" y="560"/>
                  </a:lnTo>
                  <a:lnTo>
                    <a:pt x="111" y="584"/>
                  </a:lnTo>
                  <a:lnTo>
                    <a:pt x="89" y="631"/>
                  </a:lnTo>
                  <a:lnTo>
                    <a:pt x="63" y="680"/>
                  </a:lnTo>
                  <a:lnTo>
                    <a:pt x="34" y="72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10" y="828"/>
                  </a:lnTo>
                  <a:lnTo>
                    <a:pt x="20" y="883"/>
                  </a:lnTo>
                  <a:lnTo>
                    <a:pt x="36" y="992"/>
                  </a:lnTo>
                  <a:lnTo>
                    <a:pt x="52" y="1100"/>
                  </a:lnTo>
                  <a:lnTo>
                    <a:pt x="67" y="1208"/>
                  </a:lnTo>
                  <a:lnTo>
                    <a:pt x="77" y="1262"/>
                  </a:lnTo>
                  <a:lnTo>
                    <a:pt x="85" y="1318"/>
                  </a:lnTo>
                  <a:lnTo>
                    <a:pt x="96" y="1372"/>
                  </a:lnTo>
                  <a:lnTo>
                    <a:pt x="108" y="1427"/>
                  </a:lnTo>
                  <a:lnTo>
                    <a:pt x="121" y="1483"/>
                  </a:lnTo>
                  <a:lnTo>
                    <a:pt x="136" y="1538"/>
                  </a:lnTo>
                  <a:lnTo>
                    <a:pt x="154" y="1595"/>
                  </a:lnTo>
                  <a:lnTo>
                    <a:pt x="174" y="1652"/>
                  </a:lnTo>
                  <a:lnTo>
                    <a:pt x="174" y="1652"/>
                  </a:lnTo>
                  <a:lnTo>
                    <a:pt x="182" y="1664"/>
                  </a:lnTo>
                  <a:lnTo>
                    <a:pt x="188" y="1677"/>
                  </a:lnTo>
                  <a:lnTo>
                    <a:pt x="200" y="1704"/>
                  </a:lnTo>
                  <a:lnTo>
                    <a:pt x="206" y="1718"/>
                  </a:lnTo>
                  <a:lnTo>
                    <a:pt x="211" y="1731"/>
                  </a:lnTo>
                  <a:lnTo>
                    <a:pt x="218" y="1743"/>
                  </a:lnTo>
                  <a:lnTo>
                    <a:pt x="228" y="1756"/>
                  </a:lnTo>
                  <a:lnTo>
                    <a:pt x="239" y="1765"/>
                  </a:lnTo>
                  <a:lnTo>
                    <a:pt x="253" y="1774"/>
                  </a:lnTo>
                  <a:lnTo>
                    <a:pt x="271" y="1782"/>
                  </a:lnTo>
                  <a:lnTo>
                    <a:pt x="292" y="1786"/>
                  </a:lnTo>
                  <a:lnTo>
                    <a:pt x="317" y="1789"/>
                  </a:lnTo>
                  <a:lnTo>
                    <a:pt x="347" y="1789"/>
                  </a:lnTo>
                  <a:lnTo>
                    <a:pt x="382" y="1786"/>
                  </a:lnTo>
                  <a:lnTo>
                    <a:pt x="423" y="1779"/>
                  </a:lnTo>
                  <a:lnTo>
                    <a:pt x="423" y="1779"/>
                  </a:lnTo>
                  <a:lnTo>
                    <a:pt x="407" y="1607"/>
                  </a:lnTo>
                  <a:lnTo>
                    <a:pt x="390" y="1435"/>
                  </a:lnTo>
                  <a:lnTo>
                    <a:pt x="380" y="1349"/>
                  </a:lnTo>
                  <a:lnTo>
                    <a:pt x="371" y="1263"/>
                  </a:lnTo>
                  <a:lnTo>
                    <a:pt x="360" y="1177"/>
                  </a:lnTo>
                  <a:lnTo>
                    <a:pt x="347" y="1091"/>
                  </a:lnTo>
                  <a:lnTo>
                    <a:pt x="347" y="1091"/>
                  </a:lnTo>
                  <a:lnTo>
                    <a:pt x="332" y="1061"/>
                  </a:lnTo>
                  <a:lnTo>
                    <a:pt x="318" y="1032"/>
                  </a:lnTo>
                  <a:lnTo>
                    <a:pt x="308" y="1001"/>
                  </a:lnTo>
                  <a:lnTo>
                    <a:pt x="301" y="972"/>
                  </a:lnTo>
                  <a:lnTo>
                    <a:pt x="296" y="942"/>
                  </a:lnTo>
                  <a:lnTo>
                    <a:pt x="292" y="913"/>
                  </a:lnTo>
                  <a:lnTo>
                    <a:pt x="290" y="882"/>
                  </a:lnTo>
                  <a:lnTo>
                    <a:pt x="290" y="852"/>
                  </a:lnTo>
                  <a:lnTo>
                    <a:pt x="292" y="792"/>
                  </a:lnTo>
                  <a:lnTo>
                    <a:pt x="294" y="732"/>
                  </a:lnTo>
                  <a:lnTo>
                    <a:pt x="297" y="673"/>
                  </a:lnTo>
                  <a:lnTo>
                    <a:pt x="297" y="642"/>
                  </a:lnTo>
                  <a:lnTo>
                    <a:pt x="296" y="613"/>
                  </a:lnTo>
                  <a:lnTo>
                    <a:pt x="296" y="613"/>
                  </a:lnTo>
                  <a:lnTo>
                    <a:pt x="308" y="555"/>
                  </a:lnTo>
                  <a:lnTo>
                    <a:pt x="319" y="498"/>
                  </a:lnTo>
                  <a:lnTo>
                    <a:pt x="330" y="440"/>
                  </a:lnTo>
                  <a:lnTo>
                    <a:pt x="339" y="383"/>
                  </a:lnTo>
                  <a:lnTo>
                    <a:pt x="347" y="325"/>
                  </a:lnTo>
                  <a:lnTo>
                    <a:pt x="354" y="268"/>
                  </a:lnTo>
                  <a:lnTo>
                    <a:pt x="360" y="209"/>
                  </a:lnTo>
                  <a:lnTo>
                    <a:pt x="362" y="153"/>
                  </a:lnTo>
                  <a:lnTo>
                    <a:pt x="362" y="153"/>
                  </a:lnTo>
                  <a:lnTo>
                    <a:pt x="326" y="135"/>
                  </a:lnTo>
                  <a:lnTo>
                    <a:pt x="290" y="117"/>
                  </a:lnTo>
                  <a:lnTo>
                    <a:pt x="215" y="80"/>
                  </a:lnTo>
                  <a:lnTo>
                    <a:pt x="181" y="62"/>
                  </a:lnTo>
                  <a:lnTo>
                    <a:pt x="146" y="43"/>
                  </a:lnTo>
                  <a:lnTo>
                    <a:pt x="115" y="22"/>
                  </a:lnTo>
                  <a:lnTo>
                    <a:pt x="100" y="11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8" name="Line 386"/>
            <p:cNvSpPr>
              <a:spLocks noChangeShapeType="1"/>
            </p:cNvSpPr>
            <p:nvPr/>
          </p:nvSpPr>
          <p:spPr bwMode="auto">
            <a:xfrm>
              <a:off x="4035426" y="302418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9" name="Freeform 387"/>
            <p:cNvSpPr>
              <a:spLocks noEditPoints="1"/>
            </p:cNvSpPr>
            <p:nvPr/>
          </p:nvSpPr>
          <p:spPr bwMode="auto">
            <a:xfrm>
              <a:off x="3990976" y="2994025"/>
              <a:ext cx="136525" cy="442913"/>
            </a:xfrm>
            <a:custGeom>
              <a:avLst/>
              <a:gdLst>
                <a:gd name="T0" fmla="*/ 6 w 260"/>
                <a:gd name="T1" fmla="*/ 0 h 835"/>
                <a:gd name="T2" fmla="*/ 204 w 260"/>
                <a:gd name="T3" fmla="*/ 129 h 835"/>
                <a:gd name="T4" fmla="*/ 158 w 260"/>
                <a:gd name="T5" fmla="*/ 162 h 835"/>
                <a:gd name="T6" fmla="*/ 260 w 260"/>
                <a:gd name="T7" fmla="*/ 176 h 835"/>
                <a:gd name="T8" fmla="*/ 260 w 260"/>
                <a:gd name="T9" fmla="*/ 176 h 835"/>
                <a:gd name="T10" fmla="*/ 250 w 260"/>
                <a:gd name="T11" fmla="*/ 258 h 835"/>
                <a:gd name="T12" fmla="*/ 237 w 260"/>
                <a:gd name="T13" fmla="*/ 330 h 835"/>
                <a:gd name="T14" fmla="*/ 224 w 260"/>
                <a:gd name="T15" fmla="*/ 393 h 835"/>
                <a:gd name="T16" fmla="*/ 210 w 260"/>
                <a:gd name="T17" fmla="*/ 448 h 835"/>
                <a:gd name="T18" fmla="*/ 194 w 260"/>
                <a:gd name="T19" fmla="*/ 497 h 835"/>
                <a:gd name="T20" fmla="*/ 178 w 260"/>
                <a:gd name="T21" fmla="*/ 538 h 835"/>
                <a:gd name="T22" fmla="*/ 161 w 260"/>
                <a:gd name="T23" fmla="*/ 574 h 835"/>
                <a:gd name="T24" fmla="*/ 143 w 260"/>
                <a:gd name="T25" fmla="*/ 608 h 835"/>
                <a:gd name="T26" fmla="*/ 127 w 260"/>
                <a:gd name="T27" fmla="*/ 637 h 835"/>
                <a:gd name="T28" fmla="*/ 108 w 260"/>
                <a:gd name="T29" fmla="*/ 663 h 835"/>
                <a:gd name="T30" fmla="*/ 71 w 260"/>
                <a:gd name="T31" fmla="*/ 716 h 835"/>
                <a:gd name="T32" fmla="*/ 53 w 260"/>
                <a:gd name="T33" fmla="*/ 742 h 835"/>
                <a:gd name="T34" fmla="*/ 35 w 260"/>
                <a:gd name="T35" fmla="*/ 770 h 835"/>
                <a:gd name="T36" fmla="*/ 17 w 260"/>
                <a:gd name="T37" fmla="*/ 800 h 835"/>
                <a:gd name="T38" fmla="*/ 0 w 260"/>
                <a:gd name="T39" fmla="*/ 835 h 835"/>
                <a:gd name="T40" fmla="*/ 0 w 260"/>
                <a:gd name="T41" fmla="*/ 835 h 835"/>
                <a:gd name="T42" fmla="*/ 4 w 260"/>
                <a:gd name="T43" fmla="*/ 813 h 835"/>
                <a:gd name="T44" fmla="*/ 10 w 260"/>
                <a:gd name="T45" fmla="*/ 789 h 835"/>
                <a:gd name="T46" fmla="*/ 23 w 260"/>
                <a:gd name="T47" fmla="*/ 746 h 835"/>
                <a:gd name="T48" fmla="*/ 38 w 260"/>
                <a:gd name="T49" fmla="*/ 703 h 835"/>
                <a:gd name="T50" fmla="*/ 53 w 260"/>
                <a:gd name="T51" fmla="*/ 662 h 835"/>
                <a:gd name="T52" fmla="*/ 70 w 260"/>
                <a:gd name="T53" fmla="*/ 621 h 835"/>
                <a:gd name="T54" fmla="*/ 85 w 260"/>
                <a:gd name="T55" fmla="*/ 578 h 835"/>
                <a:gd name="T56" fmla="*/ 97 w 260"/>
                <a:gd name="T57" fmla="*/ 535 h 835"/>
                <a:gd name="T58" fmla="*/ 104 w 260"/>
                <a:gd name="T59" fmla="*/ 513 h 835"/>
                <a:gd name="T60" fmla="*/ 108 w 260"/>
                <a:gd name="T61" fmla="*/ 491 h 835"/>
                <a:gd name="T62" fmla="*/ 114 w 260"/>
                <a:gd name="T63" fmla="*/ 468 h 835"/>
                <a:gd name="T64" fmla="*/ 117 w 260"/>
                <a:gd name="T65" fmla="*/ 444 h 835"/>
                <a:gd name="T66" fmla="*/ 120 w 260"/>
                <a:gd name="T67" fmla="*/ 420 h 835"/>
                <a:gd name="T68" fmla="*/ 121 w 260"/>
                <a:gd name="T69" fmla="*/ 394 h 835"/>
                <a:gd name="T70" fmla="*/ 121 w 260"/>
                <a:gd name="T71" fmla="*/ 368 h 835"/>
                <a:gd name="T72" fmla="*/ 120 w 260"/>
                <a:gd name="T73" fmla="*/ 341 h 835"/>
                <a:gd name="T74" fmla="*/ 117 w 260"/>
                <a:gd name="T75" fmla="*/ 312 h 835"/>
                <a:gd name="T76" fmla="*/ 113 w 260"/>
                <a:gd name="T77" fmla="*/ 283 h 835"/>
                <a:gd name="T78" fmla="*/ 106 w 260"/>
                <a:gd name="T79" fmla="*/ 253 h 835"/>
                <a:gd name="T80" fmla="*/ 97 w 260"/>
                <a:gd name="T81" fmla="*/ 222 h 835"/>
                <a:gd name="T82" fmla="*/ 88 w 260"/>
                <a:gd name="T83" fmla="*/ 189 h 835"/>
                <a:gd name="T84" fmla="*/ 77 w 260"/>
                <a:gd name="T85" fmla="*/ 154 h 835"/>
                <a:gd name="T86" fmla="*/ 61 w 260"/>
                <a:gd name="T87" fmla="*/ 118 h 835"/>
                <a:gd name="T88" fmla="*/ 46 w 260"/>
                <a:gd name="T89" fmla="*/ 81 h 835"/>
                <a:gd name="T90" fmla="*/ 27 w 260"/>
                <a:gd name="T91" fmla="*/ 42 h 835"/>
                <a:gd name="T92" fmla="*/ 6 w 260"/>
                <a:gd name="T93" fmla="*/ 0 h 835"/>
                <a:gd name="T94" fmla="*/ 6 w 260"/>
                <a:gd name="T95" fmla="*/ 0 h 835"/>
                <a:gd name="T96" fmla="*/ 6 w 260"/>
                <a:gd name="T97" fmla="*/ 0 h 835"/>
                <a:gd name="T98" fmla="*/ 6 w 260"/>
                <a:gd name="T99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835">
                  <a:moveTo>
                    <a:pt x="6" y="0"/>
                  </a:moveTo>
                  <a:lnTo>
                    <a:pt x="204" y="129"/>
                  </a:lnTo>
                  <a:lnTo>
                    <a:pt x="158" y="162"/>
                  </a:lnTo>
                  <a:lnTo>
                    <a:pt x="260" y="176"/>
                  </a:lnTo>
                  <a:lnTo>
                    <a:pt x="260" y="176"/>
                  </a:lnTo>
                  <a:lnTo>
                    <a:pt x="250" y="258"/>
                  </a:lnTo>
                  <a:lnTo>
                    <a:pt x="237" y="330"/>
                  </a:lnTo>
                  <a:lnTo>
                    <a:pt x="224" y="393"/>
                  </a:lnTo>
                  <a:lnTo>
                    <a:pt x="210" y="448"/>
                  </a:lnTo>
                  <a:lnTo>
                    <a:pt x="194" y="497"/>
                  </a:lnTo>
                  <a:lnTo>
                    <a:pt x="178" y="538"/>
                  </a:lnTo>
                  <a:lnTo>
                    <a:pt x="161" y="574"/>
                  </a:lnTo>
                  <a:lnTo>
                    <a:pt x="143" y="608"/>
                  </a:lnTo>
                  <a:lnTo>
                    <a:pt x="127" y="637"/>
                  </a:lnTo>
                  <a:lnTo>
                    <a:pt x="108" y="663"/>
                  </a:lnTo>
                  <a:lnTo>
                    <a:pt x="71" y="716"/>
                  </a:lnTo>
                  <a:lnTo>
                    <a:pt x="53" y="742"/>
                  </a:lnTo>
                  <a:lnTo>
                    <a:pt x="35" y="770"/>
                  </a:lnTo>
                  <a:lnTo>
                    <a:pt x="17" y="800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4" y="813"/>
                  </a:lnTo>
                  <a:lnTo>
                    <a:pt x="10" y="789"/>
                  </a:lnTo>
                  <a:lnTo>
                    <a:pt x="23" y="746"/>
                  </a:lnTo>
                  <a:lnTo>
                    <a:pt x="38" y="703"/>
                  </a:lnTo>
                  <a:lnTo>
                    <a:pt x="53" y="662"/>
                  </a:lnTo>
                  <a:lnTo>
                    <a:pt x="70" y="621"/>
                  </a:lnTo>
                  <a:lnTo>
                    <a:pt x="85" y="578"/>
                  </a:lnTo>
                  <a:lnTo>
                    <a:pt x="97" y="535"/>
                  </a:lnTo>
                  <a:lnTo>
                    <a:pt x="104" y="513"/>
                  </a:lnTo>
                  <a:lnTo>
                    <a:pt x="108" y="491"/>
                  </a:lnTo>
                  <a:lnTo>
                    <a:pt x="114" y="468"/>
                  </a:lnTo>
                  <a:lnTo>
                    <a:pt x="117" y="444"/>
                  </a:lnTo>
                  <a:lnTo>
                    <a:pt x="120" y="420"/>
                  </a:lnTo>
                  <a:lnTo>
                    <a:pt x="121" y="394"/>
                  </a:lnTo>
                  <a:lnTo>
                    <a:pt x="121" y="368"/>
                  </a:lnTo>
                  <a:lnTo>
                    <a:pt x="120" y="341"/>
                  </a:lnTo>
                  <a:lnTo>
                    <a:pt x="117" y="312"/>
                  </a:lnTo>
                  <a:lnTo>
                    <a:pt x="113" y="283"/>
                  </a:lnTo>
                  <a:lnTo>
                    <a:pt x="106" y="253"/>
                  </a:lnTo>
                  <a:lnTo>
                    <a:pt x="97" y="222"/>
                  </a:lnTo>
                  <a:lnTo>
                    <a:pt x="88" y="189"/>
                  </a:lnTo>
                  <a:lnTo>
                    <a:pt x="77" y="154"/>
                  </a:lnTo>
                  <a:lnTo>
                    <a:pt x="61" y="118"/>
                  </a:lnTo>
                  <a:lnTo>
                    <a:pt x="46" y="81"/>
                  </a:lnTo>
                  <a:lnTo>
                    <a:pt x="27" y="42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6" y="0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0" name="Freeform 388"/>
            <p:cNvSpPr>
              <a:spLocks/>
            </p:cNvSpPr>
            <p:nvPr/>
          </p:nvSpPr>
          <p:spPr bwMode="auto">
            <a:xfrm>
              <a:off x="3990976" y="2994025"/>
              <a:ext cx="136525" cy="442913"/>
            </a:xfrm>
            <a:custGeom>
              <a:avLst/>
              <a:gdLst>
                <a:gd name="T0" fmla="*/ 6 w 260"/>
                <a:gd name="T1" fmla="*/ 0 h 835"/>
                <a:gd name="T2" fmla="*/ 204 w 260"/>
                <a:gd name="T3" fmla="*/ 129 h 835"/>
                <a:gd name="T4" fmla="*/ 158 w 260"/>
                <a:gd name="T5" fmla="*/ 162 h 835"/>
                <a:gd name="T6" fmla="*/ 260 w 260"/>
                <a:gd name="T7" fmla="*/ 176 h 835"/>
                <a:gd name="T8" fmla="*/ 260 w 260"/>
                <a:gd name="T9" fmla="*/ 176 h 835"/>
                <a:gd name="T10" fmla="*/ 250 w 260"/>
                <a:gd name="T11" fmla="*/ 258 h 835"/>
                <a:gd name="T12" fmla="*/ 237 w 260"/>
                <a:gd name="T13" fmla="*/ 330 h 835"/>
                <a:gd name="T14" fmla="*/ 224 w 260"/>
                <a:gd name="T15" fmla="*/ 393 h 835"/>
                <a:gd name="T16" fmla="*/ 210 w 260"/>
                <a:gd name="T17" fmla="*/ 448 h 835"/>
                <a:gd name="T18" fmla="*/ 194 w 260"/>
                <a:gd name="T19" fmla="*/ 497 h 835"/>
                <a:gd name="T20" fmla="*/ 178 w 260"/>
                <a:gd name="T21" fmla="*/ 538 h 835"/>
                <a:gd name="T22" fmla="*/ 161 w 260"/>
                <a:gd name="T23" fmla="*/ 574 h 835"/>
                <a:gd name="T24" fmla="*/ 143 w 260"/>
                <a:gd name="T25" fmla="*/ 608 h 835"/>
                <a:gd name="T26" fmla="*/ 127 w 260"/>
                <a:gd name="T27" fmla="*/ 637 h 835"/>
                <a:gd name="T28" fmla="*/ 108 w 260"/>
                <a:gd name="T29" fmla="*/ 663 h 835"/>
                <a:gd name="T30" fmla="*/ 71 w 260"/>
                <a:gd name="T31" fmla="*/ 716 h 835"/>
                <a:gd name="T32" fmla="*/ 53 w 260"/>
                <a:gd name="T33" fmla="*/ 742 h 835"/>
                <a:gd name="T34" fmla="*/ 35 w 260"/>
                <a:gd name="T35" fmla="*/ 770 h 835"/>
                <a:gd name="T36" fmla="*/ 17 w 260"/>
                <a:gd name="T37" fmla="*/ 800 h 835"/>
                <a:gd name="T38" fmla="*/ 0 w 260"/>
                <a:gd name="T39" fmla="*/ 835 h 835"/>
                <a:gd name="T40" fmla="*/ 0 w 260"/>
                <a:gd name="T41" fmla="*/ 835 h 835"/>
                <a:gd name="T42" fmla="*/ 4 w 260"/>
                <a:gd name="T43" fmla="*/ 813 h 835"/>
                <a:gd name="T44" fmla="*/ 10 w 260"/>
                <a:gd name="T45" fmla="*/ 789 h 835"/>
                <a:gd name="T46" fmla="*/ 23 w 260"/>
                <a:gd name="T47" fmla="*/ 746 h 835"/>
                <a:gd name="T48" fmla="*/ 38 w 260"/>
                <a:gd name="T49" fmla="*/ 703 h 835"/>
                <a:gd name="T50" fmla="*/ 53 w 260"/>
                <a:gd name="T51" fmla="*/ 662 h 835"/>
                <a:gd name="T52" fmla="*/ 70 w 260"/>
                <a:gd name="T53" fmla="*/ 621 h 835"/>
                <a:gd name="T54" fmla="*/ 85 w 260"/>
                <a:gd name="T55" fmla="*/ 578 h 835"/>
                <a:gd name="T56" fmla="*/ 97 w 260"/>
                <a:gd name="T57" fmla="*/ 535 h 835"/>
                <a:gd name="T58" fmla="*/ 104 w 260"/>
                <a:gd name="T59" fmla="*/ 513 h 835"/>
                <a:gd name="T60" fmla="*/ 108 w 260"/>
                <a:gd name="T61" fmla="*/ 491 h 835"/>
                <a:gd name="T62" fmla="*/ 114 w 260"/>
                <a:gd name="T63" fmla="*/ 468 h 835"/>
                <a:gd name="T64" fmla="*/ 117 w 260"/>
                <a:gd name="T65" fmla="*/ 444 h 835"/>
                <a:gd name="T66" fmla="*/ 120 w 260"/>
                <a:gd name="T67" fmla="*/ 420 h 835"/>
                <a:gd name="T68" fmla="*/ 121 w 260"/>
                <a:gd name="T69" fmla="*/ 394 h 835"/>
                <a:gd name="T70" fmla="*/ 121 w 260"/>
                <a:gd name="T71" fmla="*/ 368 h 835"/>
                <a:gd name="T72" fmla="*/ 120 w 260"/>
                <a:gd name="T73" fmla="*/ 341 h 835"/>
                <a:gd name="T74" fmla="*/ 117 w 260"/>
                <a:gd name="T75" fmla="*/ 312 h 835"/>
                <a:gd name="T76" fmla="*/ 113 w 260"/>
                <a:gd name="T77" fmla="*/ 283 h 835"/>
                <a:gd name="T78" fmla="*/ 106 w 260"/>
                <a:gd name="T79" fmla="*/ 253 h 835"/>
                <a:gd name="T80" fmla="*/ 97 w 260"/>
                <a:gd name="T81" fmla="*/ 222 h 835"/>
                <a:gd name="T82" fmla="*/ 88 w 260"/>
                <a:gd name="T83" fmla="*/ 189 h 835"/>
                <a:gd name="T84" fmla="*/ 77 w 260"/>
                <a:gd name="T85" fmla="*/ 154 h 835"/>
                <a:gd name="T86" fmla="*/ 61 w 260"/>
                <a:gd name="T87" fmla="*/ 118 h 835"/>
                <a:gd name="T88" fmla="*/ 46 w 260"/>
                <a:gd name="T89" fmla="*/ 81 h 835"/>
                <a:gd name="T90" fmla="*/ 27 w 260"/>
                <a:gd name="T91" fmla="*/ 42 h 835"/>
                <a:gd name="T92" fmla="*/ 6 w 260"/>
                <a:gd name="T93" fmla="*/ 0 h 835"/>
                <a:gd name="T94" fmla="*/ 6 w 260"/>
                <a:gd name="T9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0" h="835">
                  <a:moveTo>
                    <a:pt x="6" y="0"/>
                  </a:moveTo>
                  <a:lnTo>
                    <a:pt x="204" y="129"/>
                  </a:lnTo>
                  <a:lnTo>
                    <a:pt x="158" y="162"/>
                  </a:lnTo>
                  <a:lnTo>
                    <a:pt x="260" y="176"/>
                  </a:lnTo>
                  <a:lnTo>
                    <a:pt x="260" y="176"/>
                  </a:lnTo>
                  <a:lnTo>
                    <a:pt x="250" y="258"/>
                  </a:lnTo>
                  <a:lnTo>
                    <a:pt x="237" y="330"/>
                  </a:lnTo>
                  <a:lnTo>
                    <a:pt x="224" y="393"/>
                  </a:lnTo>
                  <a:lnTo>
                    <a:pt x="210" y="448"/>
                  </a:lnTo>
                  <a:lnTo>
                    <a:pt x="194" y="497"/>
                  </a:lnTo>
                  <a:lnTo>
                    <a:pt x="178" y="538"/>
                  </a:lnTo>
                  <a:lnTo>
                    <a:pt x="161" y="574"/>
                  </a:lnTo>
                  <a:lnTo>
                    <a:pt x="143" y="608"/>
                  </a:lnTo>
                  <a:lnTo>
                    <a:pt x="127" y="637"/>
                  </a:lnTo>
                  <a:lnTo>
                    <a:pt x="108" y="663"/>
                  </a:lnTo>
                  <a:lnTo>
                    <a:pt x="71" y="716"/>
                  </a:lnTo>
                  <a:lnTo>
                    <a:pt x="53" y="742"/>
                  </a:lnTo>
                  <a:lnTo>
                    <a:pt x="35" y="770"/>
                  </a:lnTo>
                  <a:lnTo>
                    <a:pt x="17" y="800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4" y="813"/>
                  </a:lnTo>
                  <a:lnTo>
                    <a:pt x="10" y="789"/>
                  </a:lnTo>
                  <a:lnTo>
                    <a:pt x="23" y="746"/>
                  </a:lnTo>
                  <a:lnTo>
                    <a:pt x="38" y="703"/>
                  </a:lnTo>
                  <a:lnTo>
                    <a:pt x="53" y="662"/>
                  </a:lnTo>
                  <a:lnTo>
                    <a:pt x="70" y="621"/>
                  </a:lnTo>
                  <a:lnTo>
                    <a:pt x="85" y="578"/>
                  </a:lnTo>
                  <a:lnTo>
                    <a:pt x="97" y="535"/>
                  </a:lnTo>
                  <a:lnTo>
                    <a:pt x="104" y="513"/>
                  </a:lnTo>
                  <a:lnTo>
                    <a:pt x="108" y="491"/>
                  </a:lnTo>
                  <a:lnTo>
                    <a:pt x="114" y="468"/>
                  </a:lnTo>
                  <a:lnTo>
                    <a:pt x="117" y="444"/>
                  </a:lnTo>
                  <a:lnTo>
                    <a:pt x="120" y="420"/>
                  </a:lnTo>
                  <a:lnTo>
                    <a:pt x="121" y="394"/>
                  </a:lnTo>
                  <a:lnTo>
                    <a:pt x="121" y="368"/>
                  </a:lnTo>
                  <a:lnTo>
                    <a:pt x="120" y="341"/>
                  </a:lnTo>
                  <a:lnTo>
                    <a:pt x="117" y="312"/>
                  </a:lnTo>
                  <a:lnTo>
                    <a:pt x="113" y="283"/>
                  </a:lnTo>
                  <a:lnTo>
                    <a:pt x="106" y="253"/>
                  </a:lnTo>
                  <a:lnTo>
                    <a:pt x="97" y="222"/>
                  </a:lnTo>
                  <a:lnTo>
                    <a:pt x="88" y="189"/>
                  </a:lnTo>
                  <a:lnTo>
                    <a:pt x="77" y="154"/>
                  </a:lnTo>
                  <a:lnTo>
                    <a:pt x="61" y="118"/>
                  </a:lnTo>
                  <a:lnTo>
                    <a:pt x="46" y="81"/>
                  </a:lnTo>
                  <a:lnTo>
                    <a:pt x="27" y="4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1" name="Line 389"/>
            <p:cNvSpPr>
              <a:spLocks noChangeShapeType="1"/>
            </p:cNvSpPr>
            <p:nvPr/>
          </p:nvSpPr>
          <p:spPr bwMode="auto">
            <a:xfrm>
              <a:off x="3994151" y="29940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2" name="Freeform 390"/>
            <p:cNvSpPr>
              <a:spLocks/>
            </p:cNvSpPr>
            <p:nvPr/>
          </p:nvSpPr>
          <p:spPr bwMode="auto">
            <a:xfrm>
              <a:off x="3990976" y="2995613"/>
              <a:ext cx="136525" cy="441325"/>
            </a:xfrm>
            <a:custGeom>
              <a:avLst/>
              <a:gdLst>
                <a:gd name="T0" fmla="*/ 6 w 260"/>
                <a:gd name="T1" fmla="*/ 0 h 833"/>
                <a:gd name="T2" fmla="*/ 204 w 260"/>
                <a:gd name="T3" fmla="*/ 127 h 833"/>
                <a:gd name="T4" fmla="*/ 158 w 260"/>
                <a:gd name="T5" fmla="*/ 160 h 833"/>
                <a:gd name="T6" fmla="*/ 260 w 260"/>
                <a:gd name="T7" fmla="*/ 174 h 833"/>
                <a:gd name="T8" fmla="*/ 260 w 260"/>
                <a:gd name="T9" fmla="*/ 174 h 833"/>
                <a:gd name="T10" fmla="*/ 250 w 260"/>
                <a:gd name="T11" fmla="*/ 256 h 833"/>
                <a:gd name="T12" fmla="*/ 237 w 260"/>
                <a:gd name="T13" fmla="*/ 328 h 833"/>
                <a:gd name="T14" fmla="*/ 224 w 260"/>
                <a:gd name="T15" fmla="*/ 391 h 833"/>
                <a:gd name="T16" fmla="*/ 210 w 260"/>
                <a:gd name="T17" fmla="*/ 446 h 833"/>
                <a:gd name="T18" fmla="*/ 194 w 260"/>
                <a:gd name="T19" fmla="*/ 495 h 833"/>
                <a:gd name="T20" fmla="*/ 178 w 260"/>
                <a:gd name="T21" fmla="*/ 536 h 833"/>
                <a:gd name="T22" fmla="*/ 161 w 260"/>
                <a:gd name="T23" fmla="*/ 572 h 833"/>
                <a:gd name="T24" fmla="*/ 143 w 260"/>
                <a:gd name="T25" fmla="*/ 606 h 833"/>
                <a:gd name="T26" fmla="*/ 127 w 260"/>
                <a:gd name="T27" fmla="*/ 635 h 833"/>
                <a:gd name="T28" fmla="*/ 108 w 260"/>
                <a:gd name="T29" fmla="*/ 661 h 833"/>
                <a:gd name="T30" fmla="*/ 71 w 260"/>
                <a:gd name="T31" fmla="*/ 714 h 833"/>
                <a:gd name="T32" fmla="*/ 53 w 260"/>
                <a:gd name="T33" fmla="*/ 740 h 833"/>
                <a:gd name="T34" fmla="*/ 35 w 260"/>
                <a:gd name="T35" fmla="*/ 768 h 833"/>
                <a:gd name="T36" fmla="*/ 17 w 260"/>
                <a:gd name="T37" fmla="*/ 798 h 833"/>
                <a:gd name="T38" fmla="*/ 0 w 260"/>
                <a:gd name="T39" fmla="*/ 833 h 833"/>
                <a:gd name="T40" fmla="*/ 0 w 260"/>
                <a:gd name="T41" fmla="*/ 833 h 833"/>
                <a:gd name="T42" fmla="*/ 4 w 260"/>
                <a:gd name="T43" fmla="*/ 811 h 833"/>
                <a:gd name="T44" fmla="*/ 10 w 260"/>
                <a:gd name="T45" fmla="*/ 787 h 833"/>
                <a:gd name="T46" fmla="*/ 23 w 260"/>
                <a:gd name="T47" fmla="*/ 744 h 833"/>
                <a:gd name="T48" fmla="*/ 38 w 260"/>
                <a:gd name="T49" fmla="*/ 701 h 833"/>
                <a:gd name="T50" fmla="*/ 53 w 260"/>
                <a:gd name="T51" fmla="*/ 660 h 833"/>
                <a:gd name="T52" fmla="*/ 70 w 260"/>
                <a:gd name="T53" fmla="*/ 619 h 833"/>
                <a:gd name="T54" fmla="*/ 85 w 260"/>
                <a:gd name="T55" fmla="*/ 576 h 833"/>
                <a:gd name="T56" fmla="*/ 97 w 260"/>
                <a:gd name="T57" fmla="*/ 533 h 833"/>
                <a:gd name="T58" fmla="*/ 104 w 260"/>
                <a:gd name="T59" fmla="*/ 511 h 833"/>
                <a:gd name="T60" fmla="*/ 108 w 260"/>
                <a:gd name="T61" fmla="*/ 489 h 833"/>
                <a:gd name="T62" fmla="*/ 114 w 260"/>
                <a:gd name="T63" fmla="*/ 466 h 833"/>
                <a:gd name="T64" fmla="*/ 117 w 260"/>
                <a:gd name="T65" fmla="*/ 442 h 833"/>
                <a:gd name="T66" fmla="*/ 120 w 260"/>
                <a:gd name="T67" fmla="*/ 418 h 833"/>
                <a:gd name="T68" fmla="*/ 121 w 260"/>
                <a:gd name="T69" fmla="*/ 392 h 833"/>
                <a:gd name="T70" fmla="*/ 121 w 260"/>
                <a:gd name="T71" fmla="*/ 366 h 833"/>
                <a:gd name="T72" fmla="*/ 120 w 260"/>
                <a:gd name="T73" fmla="*/ 339 h 833"/>
                <a:gd name="T74" fmla="*/ 117 w 260"/>
                <a:gd name="T75" fmla="*/ 312 h 833"/>
                <a:gd name="T76" fmla="*/ 113 w 260"/>
                <a:gd name="T77" fmla="*/ 281 h 833"/>
                <a:gd name="T78" fmla="*/ 106 w 260"/>
                <a:gd name="T79" fmla="*/ 251 h 833"/>
                <a:gd name="T80" fmla="*/ 97 w 260"/>
                <a:gd name="T81" fmla="*/ 220 h 833"/>
                <a:gd name="T82" fmla="*/ 88 w 260"/>
                <a:gd name="T83" fmla="*/ 187 h 833"/>
                <a:gd name="T84" fmla="*/ 77 w 260"/>
                <a:gd name="T85" fmla="*/ 152 h 833"/>
                <a:gd name="T86" fmla="*/ 61 w 260"/>
                <a:gd name="T87" fmla="*/ 116 h 833"/>
                <a:gd name="T88" fmla="*/ 46 w 260"/>
                <a:gd name="T89" fmla="*/ 79 h 833"/>
                <a:gd name="T90" fmla="*/ 27 w 260"/>
                <a:gd name="T91" fmla="*/ 40 h 833"/>
                <a:gd name="T92" fmla="*/ 6 w 260"/>
                <a:gd name="T93" fmla="*/ 0 h 833"/>
                <a:gd name="T94" fmla="*/ 6 w 260"/>
                <a:gd name="T95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0" h="833">
                  <a:moveTo>
                    <a:pt x="6" y="0"/>
                  </a:moveTo>
                  <a:lnTo>
                    <a:pt x="204" y="127"/>
                  </a:lnTo>
                  <a:lnTo>
                    <a:pt x="158" y="160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0" y="256"/>
                  </a:lnTo>
                  <a:lnTo>
                    <a:pt x="237" y="328"/>
                  </a:lnTo>
                  <a:lnTo>
                    <a:pt x="224" y="391"/>
                  </a:lnTo>
                  <a:lnTo>
                    <a:pt x="210" y="446"/>
                  </a:lnTo>
                  <a:lnTo>
                    <a:pt x="194" y="495"/>
                  </a:lnTo>
                  <a:lnTo>
                    <a:pt x="178" y="536"/>
                  </a:lnTo>
                  <a:lnTo>
                    <a:pt x="161" y="572"/>
                  </a:lnTo>
                  <a:lnTo>
                    <a:pt x="143" y="606"/>
                  </a:lnTo>
                  <a:lnTo>
                    <a:pt x="127" y="635"/>
                  </a:lnTo>
                  <a:lnTo>
                    <a:pt x="108" y="661"/>
                  </a:lnTo>
                  <a:lnTo>
                    <a:pt x="71" y="714"/>
                  </a:lnTo>
                  <a:lnTo>
                    <a:pt x="53" y="740"/>
                  </a:lnTo>
                  <a:lnTo>
                    <a:pt x="35" y="768"/>
                  </a:lnTo>
                  <a:lnTo>
                    <a:pt x="17" y="798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4" y="811"/>
                  </a:lnTo>
                  <a:lnTo>
                    <a:pt x="10" y="787"/>
                  </a:lnTo>
                  <a:lnTo>
                    <a:pt x="23" y="744"/>
                  </a:lnTo>
                  <a:lnTo>
                    <a:pt x="38" y="701"/>
                  </a:lnTo>
                  <a:lnTo>
                    <a:pt x="53" y="660"/>
                  </a:lnTo>
                  <a:lnTo>
                    <a:pt x="70" y="619"/>
                  </a:lnTo>
                  <a:lnTo>
                    <a:pt x="85" y="576"/>
                  </a:lnTo>
                  <a:lnTo>
                    <a:pt x="97" y="533"/>
                  </a:lnTo>
                  <a:lnTo>
                    <a:pt x="104" y="511"/>
                  </a:lnTo>
                  <a:lnTo>
                    <a:pt x="108" y="489"/>
                  </a:lnTo>
                  <a:lnTo>
                    <a:pt x="114" y="466"/>
                  </a:lnTo>
                  <a:lnTo>
                    <a:pt x="117" y="442"/>
                  </a:lnTo>
                  <a:lnTo>
                    <a:pt x="120" y="418"/>
                  </a:lnTo>
                  <a:lnTo>
                    <a:pt x="121" y="392"/>
                  </a:lnTo>
                  <a:lnTo>
                    <a:pt x="121" y="366"/>
                  </a:lnTo>
                  <a:lnTo>
                    <a:pt x="120" y="339"/>
                  </a:lnTo>
                  <a:lnTo>
                    <a:pt x="117" y="312"/>
                  </a:lnTo>
                  <a:lnTo>
                    <a:pt x="113" y="281"/>
                  </a:lnTo>
                  <a:lnTo>
                    <a:pt x="106" y="251"/>
                  </a:lnTo>
                  <a:lnTo>
                    <a:pt x="97" y="220"/>
                  </a:lnTo>
                  <a:lnTo>
                    <a:pt x="88" y="187"/>
                  </a:lnTo>
                  <a:lnTo>
                    <a:pt x="77" y="152"/>
                  </a:lnTo>
                  <a:lnTo>
                    <a:pt x="61" y="116"/>
                  </a:lnTo>
                  <a:lnTo>
                    <a:pt x="46" y="79"/>
                  </a:lnTo>
                  <a:lnTo>
                    <a:pt x="27" y="4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3" name="Line 391"/>
            <p:cNvSpPr>
              <a:spLocks noChangeShapeType="1"/>
            </p:cNvSpPr>
            <p:nvPr/>
          </p:nvSpPr>
          <p:spPr bwMode="auto">
            <a:xfrm>
              <a:off x="3994151" y="299561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4" name="Freeform 392"/>
            <p:cNvSpPr>
              <a:spLocks noEditPoints="1"/>
            </p:cNvSpPr>
            <p:nvPr/>
          </p:nvSpPr>
          <p:spPr bwMode="auto">
            <a:xfrm>
              <a:off x="4137026" y="3105150"/>
              <a:ext cx="136525" cy="501650"/>
            </a:xfrm>
            <a:custGeom>
              <a:avLst/>
              <a:gdLst>
                <a:gd name="T0" fmla="*/ 81 w 260"/>
                <a:gd name="T1" fmla="*/ 0 h 948"/>
                <a:gd name="T2" fmla="*/ 96 w 260"/>
                <a:gd name="T3" fmla="*/ 12 h 948"/>
                <a:gd name="T4" fmla="*/ 107 w 260"/>
                <a:gd name="T5" fmla="*/ 30 h 948"/>
                <a:gd name="T6" fmla="*/ 117 w 260"/>
                <a:gd name="T7" fmla="*/ 56 h 948"/>
                <a:gd name="T8" fmla="*/ 131 w 260"/>
                <a:gd name="T9" fmla="*/ 122 h 948"/>
                <a:gd name="T10" fmla="*/ 140 w 260"/>
                <a:gd name="T11" fmla="*/ 205 h 948"/>
                <a:gd name="T12" fmla="*/ 153 w 260"/>
                <a:gd name="T13" fmla="*/ 346 h 948"/>
                <a:gd name="T14" fmla="*/ 163 w 260"/>
                <a:gd name="T15" fmla="*/ 446 h 948"/>
                <a:gd name="T16" fmla="*/ 176 w 260"/>
                <a:gd name="T17" fmla="*/ 545 h 948"/>
                <a:gd name="T18" fmla="*/ 199 w 260"/>
                <a:gd name="T19" fmla="*/ 635 h 948"/>
                <a:gd name="T20" fmla="*/ 214 w 260"/>
                <a:gd name="T21" fmla="*/ 654 h 948"/>
                <a:gd name="T22" fmla="*/ 242 w 260"/>
                <a:gd name="T23" fmla="*/ 694 h 948"/>
                <a:gd name="T24" fmla="*/ 251 w 260"/>
                <a:gd name="T25" fmla="*/ 715 h 948"/>
                <a:gd name="T26" fmla="*/ 257 w 260"/>
                <a:gd name="T27" fmla="*/ 739 h 948"/>
                <a:gd name="T28" fmla="*/ 260 w 260"/>
                <a:gd name="T29" fmla="*/ 762 h 948"/>
                <a:gd name="T30" fmla="*/ 255 w 260"/>
                <a:gd name="T31" fmla="*/ 787 h 948"/>
                <a:gd name="T32" fmla="*/ 244 w 260"/>
                <a:gd name="T33" fmla="*/ 815 h 948"/>
                <a:gd name="T34" fmla="*/ 219 w 260"/>
                <a:gd name="T35" fmla="*/ 832 h 948"/>
                <a:gd name="T36" fmla="*/ 150 w 260"/>
                <a:gd name="T37" fmla="*/ 882 h 948"/>
                <a:gd name="T38" fmla="*/ 65 w 260"/>
                <a:gd name="T39" fmla="*/ 948 h 948"/>
                <a:gd name="T40" fmla="*/ 135 w 260"/>
                <a:gd name="T41" fmla="*/ 859 h 948"/>
                <a:gd name="T42" fmla="*/ 153 w 260"/>
                <a:gd name="T43" fmla="*/ 830 h 948"/>
                <a:gd name="T44" fmla="*/ 146 w 260"/>
                <a:gd name="T45" fmla="*/ 809 h 948"/>
                <a:gd name="T46" fmla="*/ 132 w 260"/>
                <a:gd name="T47" fmla="*/ 773 h 948"/>
                <a:gd name="T48" fmla="*/ 115 w 260"/>
                <a:gd name="T49" fmla="*/ 743 h 948"/>
                <a:gd name="T50" fmla="*/ 92 w 260"/>
                <a:gd name="T51" fmla="*/ 707 h 948"/>
                <a:gd name="T52" fmla="*/ 56 w 260"/>
                <a:gd name="T53" fmla="*/ 671 h 948"/>
                <a:gd name="T54" fmla="*/ 20 w 260"/>
                <a:gd name="T55" fmla="*/ 640 h 948"/>
                <a:gd name="T56" fmla="*/ 10 w 260"/>
                <a:gd name="T57" fmla="*/ 606 h 948"/>
                <a:gd name="T58" fmla="*/ 4 w 260"/>
                <a:gd name="T59" fmla="*/ 570 h 948"/>
                <a:gd name="T60" fmla="*/ 0 w 260"/>
                <a:gd name="T61" fmla="*/ 493 h 948"/>
                <a:gd name="T62" fmla="*/ 6 w 260"/>
                <a:gd name="T63" fmla="*/ 414 h 948"/>
                <a:gd name="T64" fmla="*/ 18 w 260"/>
                <a:gd name="T65" fmla="*/ 332 h 948"/>
                <a:gd name="T66" fmla="*/ 53 w 260"/>
                <a:gd name="T67" fmla="*/ 165 h 948"/>
                <a:gd name="T68" fmla="*/ 77 w 260"/>
                <a:gd name="T69" fmla="*/ 40 h 948"/>
                <a:gd name="T70" fmla="*/ 81 w 260"/>
                <a:gd name="T71" fmla="*/ 0 h 948"/>
                <a:gd name="T72" fmla="*/ 81 w 260"/>
                <a:gd name="T7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948">
                  <a:moveTo>
                    <a:pt x="81" y="0"/>
                  </a:moveTo>
                  <a:lnTo>
                    <a:pt x="81" y="0"/>
                  </a:lnTo>
                  <a:lnTo>
                    <a:pt x="89" y="5"/>
                  </a:lnTo>
                  <a:lnTo>
                    <a:pt x="96" y="12"/>
                  </a:lnTo>
                  <a:lnTo>
                    <a:pt x="102" y="20"/>
                  </a:lnTo>
                  <a:lnTo>
                    <a:pt x="107" y="30"/>
                  </a:lnTo>
                  <a:lnTo>
                    <a:pt x="113" y="43"/>
                  </a:lnTo>
                  <a:lnTo>
                    <a:pt x="117" y="56"/>
                  </a:lnTo>
                  <a:lnTo>
                    <a:pt x="125" y="87"/>
                  </a:lnTo>
                  <a:lnTo>
                    <a:pt x="131" y="122"/>
                  </a:lnTo>
                  <a:lnTo>
                    <a:pt x="136" y="162"/>
                  </a:lnTo>
                  <a:lnTo>
                    <a:pt x="140" y="205"/>
                  </a:lnTo>
                  <a:lnTo>
                    <a:pt x="145" y="249"/>
                  </a:lnTo>
                  <a:lnTo>
                    <a:pt x="153" y="346"/>
                  </a:lnTo>
                  <a:lnTo>
                    <a:pt x="157" y="396"/>
                  </a:lnTo>
                  <a:lnTo>
                    <a:pt x="163" y="446"/>
                  </a:lnTo>
                  <a:lnTo>
                    <a:pt x="168" y="496"/>
                  </a:lnTo>
                  <a:lnTo>
                    <a:pt x="176" y="545"/>
                  </a:lnTo>
                  <a:lnTo>
                    <a:pt x="186" y="592"/>
                  </a:lnTo>
                  <a:lnTo>
                    <a:pt x="199" y="635"/>
                  </a:lnTo>
                  <a:lnTo>
                    <a:pt x="199" y="635"/>
                  </a:lnTo>
                  <a:lnTo>
                    <a:pt x="214" y="654"/>
                  </a:lnTo>
                  <a:lnTo>
                    <a:pt x="229" y="674"/>
                  </a:lnTo>
                  <a:lnTo>
                    <a:pt x="242" y="694"/>
                  </a:lnTo>
                  <a:lnTo>
                    <a:pt x="247" y="705"/>
                  </a:lnTo>
                  <a:lnTo>
                    <a:pt x="251" y="715"/>
                  </a:lnTo>
                  <a:lnTo>
                    <a:pt x="255" y="726"/>
                  </a:lnTo>
                  <a:lnTo>
                    <a:pt x="257" y="739"/>
                  </a:lnTo>
                  <a:lnTo>
                    <a:pt x="258" y="750"/>
                  </a:lnTo>
                  <a:lnTo>
                    <a:pt x="260" y="762"/>
                  </a:lnTo>
                  <a:lnTo>
                    <a:pt x="258" y="775"/>
                  </a:lnTo>
                  <a:lnTo>
                    <a:pt x="255" y="787"/>
                  </a:lnTo>
                  <a:lnTo>
                    <a:pt x="250" y="801"/>
                  </a:lnTo>
                  <a:lnTo>
                    <a:pt x="244" y="815"/>
                  </a:lnTo>
                  <a:lnTo>
                    <a:pt x="244" y="815"/>
                  </a:lnTo>
                  <a:lnTo>
                    <a:pt x="219" y="832"/>
                  </a:lnTo>
                  <a:lnTo>
                    <a:pt x="194" y="848"/>
                  </a:lnTo>
                  <a:lnTo>
                    <a:pt x="150" y="882"/>
                  </a:lnTo>
                  <a:lnTo>
                    <a:pt x="65" y="948"/>
                  </a:lnTo>
                  <a:lnTo>
                    <a:pt x="65" y="948"/>
                  </a:lnTo>
                  <a:lnTo>
                    <a:pt x="114" y="889"/>
                  </a:lnTo>
                  <a:lnTo>
                    <a:pt x="135" y="859"/>
                  </a:lnTo>
                  <a:lnTo>
                    <a:pt x="145" y="844"/>
                  </a:lnTo>
                  <a:lnTo>
                    <a:pt x="153" y="830"/>
                  </a:lnTo>
                  <a:lnTo>
                    <a:pt x="153" y="830"/>
                  </a:lnTo>
                  <a:lnTo>
                    <a:pt x="146" y="809"/>
                  </a:lnTo>
                  <a:lnTo>
                    <a:pt x="139" y="790"/>
                  </a:lnTo>
                  <a:lnTo>
                    <a:pt x="132" y="773"/>
                  </a:lnTo>
                  <a:lnTo>
                    <a:pt x="124" y="757"/>
                  </a:lnTo>
                  <a:lnTo>
                    <a:pt x="115" y="743"/>
                  </a:lnTo>
                  <a:lnTo>
                    <a:pt x="108" y="730"/>
                  </a:lnTo>
                  <a:lnTo>
                    <a:pt x="92" y="707"/>
                  </a:lnTo>
                  <a:lnTo>
                    <a:pt x="74" y="687"/>
                  </a:lnTo>
                  <a:lnTo>
                    <a:pt x="56" y="671"/>
                  </a:lnTo>
                  <a:lnTo>
                    <a:pt x="20" y="640"/>
                  </a:lnTo>
                  <a:lnTo>
                    <a:pt x="20" y="640"/>
                  </a:lnTo>
                  <a:lnTo>
                    <a:pt x="14" y="622"/>
                  </a:lnTo>
                  <a:lnTo>
                    <a:pt x="10" y="606"/>
                  </a:lnTo>
                  <a:lnTo>
                    <a:pt x="7" y="588"/>
                  </a:lnTo>
                  <a:lnTo>
                    <a:pt x="4" y="570"/>
                  </a:lnTo>
                  <a:lnTo>
                    <a:pt x="0" y="532"/>
                  </a:lnTo>
                  <a:lnTo>
                    <a:pt x="0" y="493"/>
                  </a:lnTo>
                  <a:lnTo>
                    <a:pt x="2" y="454"/>
                  </a:lnTo>
                  <a:lnTo>
                    <a:pt x="6" y="414"/>
                  </a:lnTo>
                  <a:lnTo>
                    <a:pt x="11" y="374"/>
                  </a:lnTo>
                  <a:lnTo>
                    <a:pt x="18" y="332"/>
                  </a:lnTo>
                  <a:lnTo>
                    <a:pt x="35" y="249"/>
                  </a:lnTo>
                  <a:lnTo>
                    <a:pt x="53" y="165"/>
                  </a:lnTo>
                  <a:lnTo>
                    <a:pt x="70" y="81"/>
                  </a:lnTo>
                  <a:lnTo>
                    <a:pt x="77" y="40"/>
                  </a:lnTo>
                  <a:lnTo>
                    <a:pt x="81" y="0"/>
                  </a:lnTo>
                  <a:lnTo>
                    <a:pt x="81" y="0"/>
                  </a:lnTo>
                  <a:close/>
                  <a:moveTo>
                    <a:pt x="81" y="0"/>
                  </a:move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5" name="Freeform 393"/>
            <p:cNvSpPr>
              <a:spLocks/>
            </p:cNvSpPr>
            <p:nvPr/>
          </p:nvSpPr>
          <p:spPr bwMode="auto">
            <a:xfrm>
              <a:off x="4137026" y="3105150"/>
              <a:ext cx="136525" cy="501650"/>
            </a:xfrm>
            <a:custGeom>
              <a:avLst/>
              <a:gdLst>
                <a:gd name="T0" fmla="*/ 81 w 260"/>
                <a:gd name="T1" fmla="*/ 0 h 948"/>
                <a:gd name="T2" fmla="*/ 96 w 260"/>
                <a:gd name="T3" fmla="*/ 12 h 948"/>
                <a:gd name="T4" fmla="*/ 107 w 260"/>
                <a:gd name="T5" fmla="*/ 30 h 948"/>
                <a:gd name="T6" fmla="*/ 117 w 260"/>
                <a:gd name="T7" fmla="*/ 56 h 948"/>
                <a:gd name="T8" fmla="*/ 131 w 260"/>
                <a:gd name="T9" fmla="*/ 122 h 948"/>
                <a:gd name="T10" fmla="*/ 140 w 260"/>
                <a:gd name="T11" fmla="*/ 205 h 948"/>
                <a:gd name="T12" fmla="*/ 153 w 260"/>
                <a:gd name="T13" fmla="*/ 346 h 948"/>
                <a:gd name="T14" fmla="*/ 163 w 260"/>
                <a:gd name="T15" fmla="*/ 446 h 948"/>
                <a:gd name="T16" fmla="*/ 176 w 260"/>
                <a:gd name="T17" fmla="*/ 545 h 948"/>
                <a:gd name="T18" fmla="*/ 199 w 260"/>
                <a:gd name="T19" fmla="*/ 635 h 948"/>
                <a:gd name="T20" fmla="*/ 214 w 260"/>
                <a:gd name="T21" fmla="*/ 654 h 948"/>
                <a:gd name="T22" fmla="*/ 242 w 260"/>
                <a:gd name="T23" fmla="*/ 694 h 948"/>
                <a:gd name="T24" fmla="*/ 251 w 260"/>
                <a:gd name="T25" fmla="*/ 715 h 948"/>
                <a:gd name="T26" fmla="*/ 257 w 260"/>
                <a:gd name="T27" fmla="*/ 739 h 948"/>
                <a:gd name="T28" fmla="*/ 260 w 260"/>
                <a:gd name="T29" fmla="*/ 762 h 948"/>
                <a:gd name="T30" fmla="*/ 255 w 260"/>
                <a:gd name="T31" fmla="*/ 787 h 948"/>
                <a:gd name="T32" fmla="*/ 244 w 260"/>
                <a:gd name="T33" fmla="*/ 815 h 948"/>
                <a:gd name="T34" fmla="*/ 219 w 260"/>
                <a:gd name="T35" fmla="*/ 832 h 948"/>
                <a:gd name="T36" fmla="*/ 150 w 260"/>
                <a:gd name="T37" fmla="*/ 882 h 948"/>
                <a:gd name="T38" fmla="*/ 65 w 260"/>
                <a:gd name="T39" fmla="*/ 948 h 948"/>
                <a:gd name="T40" fmla="*/ 135 w 260"/>
                <a:gd name="T41" fmla="*/ 859 h 948"/>
                <a:gd name="T42" fmla="*/ 153 w 260"/>
                <a:gd name="T43" fmla="*/ 830 h 948"/>
                <a:gd name="T44" fmla="*/ 146 w 260"/>
                <a:gd name="T45" fmla="*/ 809 h 948"/>
                <a:gd name="T46" fmla="*/ 132 w 260"/>
                <a:gd name="T47" fmla="*/ 773 h 948"/>
                <a:gd name="T48" fmla="*/ 115 w 260"/>
                <a:gd name="T49" fmla="*/ 743 h 948"/>
                <a:gd name="T50" fmla="*/ 92 w 260"/>
                <a:gd name="T51" fmla="*/ 707 h 948"/>
                <a:gd name="T52" fmla="*/ 56 w 260"/>
                <a:gd name="T53" fmla="*/ 671 h 948"/>
                <a:gd name="T54" fmla="*/ 20 w 260"/>
                <a:gd name="T55" fmla="*/ 640 h 948"/>
                <a:gd name="T56" fmla="*/ 10 w 260"/>
                <a:gd name="T57" fmla="*/ 606 h 948"/>
                <a:gd name="T58" fmla="*/ 4 w 260"/>
                <a:gd name="T59" fmla="*/ 570 h 948"/>
                <a:gd name="T60" fmla="*/ 0 w 260"/>
                <a:gd name="T61" fmla="*/ 493 h 948"/>
                <a:gd name="T62" fmla="*/ 6 w 260"/>
                <a:gd name="T63" fmla="*/ 414 h 948"/>
                <a:gd name="T64" fmla="*/ 18 w 260"/>
                <a:gd name="T65" fmla="*/ 332 h 948"/>
                <a:gd name="T66" fmla="*/ 53 w 260"/>
                <a:gd name="T67" fmla="*/ 165 h 948"/>
                <a:gd name="T68" fmla="*/ 77 w 260"/>
                <a:gd name="T69" fmla="*/ 40 h 948"/>
                <a:gd name="T70" fmla="*/ 81 w 260"/>
                <a:gd name="T71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948">
                  <a:moveTo>
                    <a:pt x="81" y="0"/>
                  </a:moveTo>
                  <a:lnTo>
                    <a:pt x="81" y="0"/>
                  </a:lnTo>
                  <a:lnTo>
                    <a:pt x="89" y="5"/>
                  </a:lnTo>
                  <a:lnTo>
                    <a:pt x="96" y="12"/>
                  </a:lnTo>
                  <a:lnTo>
                    <a:pt x="102" y="20"/>
                  </a:lnTo>
                  <a:lnTo>
                    <a:pt x="107" y="30"/>
                  </a:lnTo>
                  <a:lnTo>
                    <a:pt x="113" y="43"/>
                  </a:lnTo>
                  <a:lnTo>
                    <a:pt x="117" y="56"/>
                  </a:lnTo>
                  <a:lnTo>
                    <a:pt x="125" y="87"/>
                  </a:lnTo>
                  <a:lnTo>
                    <a:pt x="131" y="122"/>
                  </a:lnTo>
                  <a:lnTo>
                    <a:pt x="136" y="162"/>
                  </a:lnTo>
                  <a:lnTo>
                    <a:pt x="140" y="205"/>
                  </a:lnTo>
                  <a:lnTo>
                    <a:pt x="145" y="249"/>
                  </a:lnTo>
                  <a:lnTo>
                    <a:pt x="153" y="346"/>
                  </a:lnTo>
                  <a:lnTo>
                    <a:pt x="157" y="396"/>
                  </a:lnTo>
                  <a:lnTo>
                    <a:pt x="163" y="446"/>
                  </a:lnTo>
                  <a:lnTo>
                    <a:pt x="168" y="496"/>
                  </a:lnTo>
                  <a:lnTo>
                    <a:pt x="176" y="545"/>
                  </a:lnTo>
                  <a:lnTo>
                    <a:pt x="186" y="592"/>
                  </a:lnTo>
                  <a:lnTo>
                    <a:pt x="199" y="635"/>
                  </a:lnTo>
                  <a:lnTo>
                    <a:pt x="199" y="635"/>
                  </a:lnTo>
                  <a:lnTo>
                    <a:pt x="214" y="654"/>
                  </a:lnTo>
                  <a:lnTo>
                    <a:pt x="229" y="674"/>
                  </a:lnTo>
                  <a:lnTo>
                    <a:pt x="242" y="694"/>
                  </a:lnTo>
                  <a:lnTo>
                    <a:pt x="247" y="705"/>
                  </a:lnTo>
                  <a:lnTo>
                    <a:pt x="251" y="715"/>
                  </a:lnTo>
                  <a:lnTo>
                    <a:pt x="255" y="726"/>
                  </a:lnTo>
                  <a:lnTo>
                    <a:pt x="257" y="739"/>
                  </a:lnTo>
                  <a:lnTo>
                    <a:pt x="258" y="750"/>
                  </a:lnTo>
                  <a:lnTo>
                    <a:pt x="260" y="762"/>
                  </a:lnTo>
                  <a:lnTo>
                    <a:pt x="258" y="775"/>
                  </a:lnTo>
                  <a:lnTo>
                    <a:pt x="255" y="787"/>
                  </a:lnTo>
                  <a:lnTo>
                    <a:pt x="250" y="801"/>
                  </a:lnTo>
                  <a:lnTo>
                    <a:pt x="244" y="815"/>
                  </a:lnTo>
                  <a:lnTo>
                    <a:pt x="244" y="815"/>
                  </a:lnTo>
                  <a:lnTo>
                    <a:pt x="219" y="832"/>
                  </a:lnTo>
                  <a:lnTo>
                    <a:pt x="194" y="848"/>
                  </a:lnTo>
                  <a:lnTo>
                    <a:pt x="150" y="882"/>
                  </a:lnTo>
                  <a:lnTo>
                    <a:pt x="65" y="948"/>
                  </a:lnTo>
                  <a:lnTo>
                    <a:pt x="65" y="948"/>
                  </a:lnTo>
                  <a:lnTo>
                    <a:pt x="114" y="889"/>
                  </a:lnTo>
                  <a:lnTo>
                    <a:pt x="135" y="859"/>
                  </a:lnTo>
                  <a:lnTo>
                    <a:pt x="145" y="844"/>
                  </a:lnTo>
                  <a:lnTo>
                    <a:pt x="153" y="830"/>
                  </a:lnTo>
                  <a:lnTo>
                    <a:pt x="153" y="830"/>
                  </a:lnTo>
                  <a:lnTo>
                    <a:pt x="146" y="809"/>
                  </a:lnTo>
                  <a:lnTo>
                    <a:pt x="139" y="790"/>
                  </a:lnTo>
                  <a:lnTo>
                    <a:pt x="132" y="773"/>
                  </a:lnTo>
                  <a:lnTo>
                    <a:pt x="124" y="757"/>
                  </a:lnTo>
                  <a:lnTo>
                    <a:pt x="115" y="743"/>
                  </a:lnTo>
                  <a:lnTo>
                    <a:pt x="108" y="730"/>
                  </a:lnTo>
                  <a:lnTo>
                    <a:pt x="92" y="707"/>
                  </a:lnTo>
                  <a:lnTo>
                    <a:pt x="74" y="687"/>
                  </a:lnTo>
                  <a:lnTo>
                    <a:pt x="56" y="671"/>
                  </a:lnTo>
                  <a:lnTo>
                    <a:pt x="20" y="640"/>
                  </a:lnTo>
                  <a:lnTo>
                    <a:pt x="20" y="640"/>
                  </a:lnTo>
                  <a:lnTo>
                    <a:pt x="14" y="622"/>
                  </a:lnTo>
                  <a:lnTo>
                    <a:pt x="10" y="606"/>
                  </a:lnTo>
                  <a:lnTo>
                    <a:pt x="7" y="588"/>
                  </a:lnTo>
                  <a:lnTo>
                    <a:pt x="4" y="570"/>
                  </a:lnTo>
                  <a:lnTo>
                    <a:pt x="0" y="532"/>
                  </a:lnTo>
                  <a:lnTo>
                    <a:pt x="0" y="493"/>
                  </a:lnTo>
                  <a:lnTo>
                    <a:pt x="2" y="454"/>
                  </a:lnTo>
                  <a:lnTo>
                    <a:pt x="6" y="414"/>
                  </a:lnTo>
                  <a:lnTo>
                    <a:pt x="11" y="374"/>
                  </a:lnTo>
                  <a:lnTo>
                    <a:pt x="18" y="332"/>
                  </a:lnTo>
                  <a:lnTo>
                    <a:pt x="35" y="249"/>
                  </a:lnTo>
                  <a:lnTo>
                    <a:pt x="53" y="165"/>
                  </a:lnTo>
                  <a:lnTo>
                    <a:pt x="70" y="81"/>
                  </a:lnTo>
                  <a:lnTo>
                    <a:pt x="77" y="4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6" name="Line 394"/>
            <p:cNvSpPr>
              <a:spLocks noChangeShapeType="1"/>
            </p:cNvSpPr>
            <p:nvPr/>
          </p:nvSpPr>
          <p:spPr bwMode="auto">
            <a:xfrm>
              <a:off x="4179888" y="31051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7" name="Freeform 395"/>
            <p:cNvSpPr>
              <a:spLocks/>
            </p:cNvSpPr>
            <p:nvPr/>
          </p:nvSpPr>
          <p:spPr bwMode="auto">
            <a:xfrm>
              <a:off x="4137026" y="3105150"/>
              <a:ext cx="136525" cy="501650"/>
            </a:xfrm>
            <a:custGeom>
              <a:avLst/>
              <a:gdLst>
                <a:gd name="T0" fmla="*/ 81 w 260"/>
                <a:gd name="T1" fmla="*/ 0 h 948"/>
                <a:gd name="T2" fmla="*/ 96 w 260"/>
                <a:gd name="T3" fmla="*/ 12 h 948"/>
                <a:gd name="T4" fmla="*/ 107 w 260"/>
                <a:gd name="T5" fmla="*/ 31 h 948"/>
                <a:gd name="T6" fmla="*/ 117 w 260"/>
                <a:gd name="T7" fmla="*/ 56 h 948"/>
                <a:gd name="T8" fmla="*/ 131 w 260"/>
                <a:gd name="T9" fmla="*/ 122 h 948"/>
                <a:gd name="T10" fmla="*/ 140 w 260"/>
                <a:gd name="T11" fmla="*/ 205 h 948"/>
                <a:gd name="T12" fmla="*/ 153 w 260"/>
                <a:gd name="T13" fmla="*/ 346 h 948"/>
                <a:gd name="T14" fmla="*/ 163 w 260"/>
                <a:gd name="T15" fmla="*/ 446 h 948"/>
                <a:gd name="T16" fmla="*/ 176 w 260"/>
                <a:gd name="T17" fmla="*/ 545 h 948"/>
                <a:gd name="T18" fmla="*/ 199 w 260"/>
                <a:gd name="T19" fmla="*/ 635 h 948"/>
                <a:gd name="T20" fmla="*/ 214 w 260"/>
                <a:gd name="T21" fmla="*/ 654 h 948"/>
                <a:gd name="T22" fmla="*/ 242 w 260"/>
                <a:gd name="T23" fmla="*/ 694 h 948"/>
                <a:gd name="T24" fmla="*/ 251 w 260"/>
                <a:gd name="T25" fmla="*/ 715 h 948"/>
                <a:gd name="T26" fmla="*/ 257 w 260"/>
                <a:gd name="T27" fmla="*/ 739 h 948"/>
                <a:gd name="T28" fmla="*/ 260 w 260"/>
                <a:gd name="T29" fmla="*/ 762 h 948"/>
                <a:gd name="T30" fmla="*/ 255 w 260"/>
                <a:gd name="T31" fmla="*/ 787 h 948"/>
                <a:gd name="T32" fmla="*/ 244 w 260"/>
                <a:gd name="T33" fmla="*/ 815 h 948"/>
                <a:gd name="T34" fmla="*/ 219 w 260"/>
                <a:gd name="T35" fmla="*/ 832 h 948"/>
                <a:gd name="T36" fmla="*/ 150 w 260"/>
                <a:gd name="T37" fmla="*/ 882 h 948"/>
                <a:gd name="T38" fmla="*/ 65 w 260"/>
                <a:gd name="T39" fmla="*/ 948 h 948"/>
                <a:gd name="T40" fmla="*/ 135 w 260"/>
                <a:gd name="T41" fmla="*/ 859 h 948"/>
                <a:gd name="T42" fmla="*/ 153 w 260"/>
                <a:gd name="T43" fmla="*/ 830 h 948"/>
                <a:gd name="T44" fmla="*/ 146 w 260"/>
                <a:gd name="T45" fmla="*/ 809 h 948"/>
                <a:gd name="T46" fmla="*/ 132 w 260"/>
                <a:gd name="T47" fmla="*/ 773 h 948"/>
                <a:gd name="T48" fmla="*/ 115 w 260"/>
                <a:gd name="T49" fmla="*/ 743 h 948"/>
                <a:gd name="T50" fmla="*/ 92 w 260"/>
                <a:gd name="T51" fmla="*/ 707 h 948"/>
                <a:gd name="T52" fmla="*/ 56 w 260"/>
                <a:gd name="T53" fmla="*/ 671 h 948"/>
                <a:gd name="T54" fmla="*/ 20 w 260"/>
                <a:gd name="T55" fmla="*/ 640 h 948"/>
                <a:gd name="T56" fmla="*/ 10 w 260"/>
                <a:gd name="T57" fmla="*/ 606 h 948"/>
                <a:gd name="T58" fmla="*/ 4 w 260"/>
                <a:gd name="T59" fmla="*/ 570 h 948"/>
                <a:gd name="T60" fmla="*/ 0 w 260"/>
                <a:gd name="T61" fmla="*/ 493 h 948"/>
                <a:gd name="T62" fmla="*/ 6 w 260"/>
                <a:gd name="T63" fmla="*/ 414 h 948"/>
                <a:gd name="T64" fmla="*/ 18 w 260"/>
                <a:gd name="T65" fmla="*/ 332 h 948"/>
                <a:gd name="T66" fmla="*/ 53 w 260"/>
                <a:gd name="T67" fmla="*/ 165 h 948"/>
                <a:gd name="T68" fmla="*/ 77 w 260"/>
                <a:gd name="T69" fmla="*/ 40 h 948"/>
                <a:gd name="T70" fmla="*/ 81 w 260"/>
                <a:gd name="T71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948">
                  <a:moveTo>
                    <a:pt x="81" y="0"/>
                  </a:moveTo>
                  <a:lnTo>
                    <a:pt x="81" y="0"/>
                  </a:lnTo>
                  <a:lnTo>
                    <a:pt x="89" y="5"/>
                  </a:lnTo>
                  <a:lnTo>
                    <a:pt x="96" y="12"/>
                  </a:lnTo>
                  <a:lnTo>
                    <a:pt x="102" y="20"/>
                  </a:lnTo>
                  <a:lnTo>
                    <a:pt x="107" y="31"/>
                  </a:lnTo>
                  <a:lnTo>
                    <a:pt x="113" y="43"/>
                  </a:lnTo>
                  <a:lnTo>
                    <a:pt x="117" y="56"/>
                  </a:lnTo>
                  <a:lnTo>
                    <a:pt x="125" y="87"/>
                  </a:lnTo>
                  <a:lnTo>
                    <a:pt x="131" y="122"/>
                  </a:lnTo>
                  <a:lnTo>
                    <a:pt x="136" y="162"/>
                  </a:lnTo>
                  <a:lnTo>
                    <a:pt x="140" y="205"/>
                  </a:lnTo>
                  <a:lnTo>
                    <a:pt x="145" y="249"/>
                  </a:lnTo>
                  <a:lnTo>
                    <a:pt x="153" y="346"/>
                  </a:lnTo>
                  <a:lnTo>
                    <a:pt x="157" y="396"/>
                  </a:lnTo>
                  <a:lnTo>
                    <a:pt x="163" y="446"/>
                  </a:lnTo>
                  <a:lnTo>
                    <a:pt x="168" y="496"/>
                  </a:lnTo>
                  <a:lnTo>
                    <a:pt x="176" y="545"/>
                  </a:lnTo>
                  <a:lnTo>
                    <a:pt x="186" y="592"/>
                  </a:lnTo>
                  <a:lnTo>
                    <a:pt x="199" y="635"/>
                  </a:lnTo>
                  <a:lnTo>
                    <a:pt x="199" y="635"/>
                  </a:lnTo>
                  <a:lnTo>
                    <a:pt x="214" y="654"/>
                  </a:lnTo>
                  <a:lnTo>
                    <a:pt x="229" y="674"/>
                  </a:lnTo>
                  <a:lnTo>
                    <a:pt x="242" y="694"/>
                  </a:lnTo>
                  <a:lnTo>
                    <a:pt x="247" y="705"/>
                  </a:lnTo>
                  <a:lnTo>
                    <a:pt x="251" y="715"/>
                  </a:lnTo>
                  <a:lnTo>
                    <a:pt x="255" y="726"/>
                  </a:lnTo>
                  <a:lnTo>
                    <a:pt x="257" y="739"/>
                  </a:lnTo>
                  <a:lnTo>
                    <a:pt x="258" y="750"/>
                  </a:lnTo>
                  <a:lnTo>
                    <a:pt x="260" y="762"/>
                  </a:lnTo>
                  <a:lnTo>
                    <a:pt x="258" y="775"/>
                  </a:lnTo>
                  <a:lnTo>
                    <a:pt x="255" y="787"/>
                  </a:lnTo>
                  <a:lnTo>
                    <a:pt x="250" y="801"/>
                  </a:lnTo>
                  <a:lnTo>
                    <a:pt x="244" y="815"/>
                  </a:lnTo>
                  <a:lnTo>
                    <a:pt x="244" y="815"/>
                  </a:lnTo>
                  <a:lnTo>
                    <a:pt x="219" y="832"/>
                  </a:lnTo>
                  <a:lnTo>
                    <a:pt x="194" y="848"/>
                  </a:lnTo>
                  <a:lnTo>
                    <a:pt x="150" y="882"/>
                  </a:lnTo>
                  <a:lnTo>
                    <a:pt x="65" y="948"/>
                  </a:lnTo>
                  <a:lnTo>
                    <a:pt x="65" y="948"/>
                  </a:lnTo>
                  <a:lnTo>
                    <a:pt x="114" y="889"/>
                  </a:lnTo>
                  <a:lnTo>
                    <a:pt x="135" y="859"/>
                  </a:lnTo>
                  <a:lnTo>
                    <a:pt x="145" y="844"/>
                  </a:lnTo>
                  <a:lnTo>
                    <a:pt x="153" y="830"/>
                  </a:lnTo>
                  <a:lnTo>
                    <a:pt x="153" y="830"/>
                  </a:lnTo>
                  <a:lnTo>
                    <a:pt x="146" y="809"/>
                  </a:lnTo>
                  <a:lnTo>
                    <a:pt x="139" y="790"/>
                  </a:lnTo>
                  <a:lnTo>
                    <a:pt x="132" y="773"/>
                  </a:lnTo>
                  <a:lnTo>
                    <a:pt x="124" y="757"/>
                  </a:lnTo>
                  <a:lnTo>
                    <a:pt x="115" y="743"/>
                  </a:lnTo>
                  <a:lnTo>
                    <a:pt x="108" y="730"/>
                  </a:lnTo>
                  <a:lnTo>
                    <a:pt x="92" y="707"/>
                  </a:lnTo>
                  <a:lnTo>
                    <a:pt x="74" y="687"/>
                  </a:lnTo>
                  <a:lnTo>
                    <a:pt x="56" y="671"/>
                  </a:lnTo>
                  <a:lnTo>
                    <a:pt x="20" y="640"/>
                  </a:lnTo>
                  <a:lnTo>
                    <a:pt x="20" y="640"/>
                  </a:lnTo>
                  <a:lnTo>
                    <a:pt x="14" y="622"/>
                  </a:lnTo>
                  <a:lnTo>
                    <a:pt x="10" y="606"/>
                  </a:lnTo>
                  <a:lnTo>
                    <a:pt x="7" y="588"/>
                  </a:lnTo>
                  <a:lnTo>
                    <a:pt x="4" y="570"/>
                  </a:lnTo>
                  <a:lnTo>
                    <a:pt x="0" y="532"/>
                  </a:lnTo>
                  <a:lnTo>
                    <a:pt x="0" y="493"/>
                  </a:lnTo>
                  <a:lnTo>
                    <a:pt x="2" y="454"/>
                  </a:lnTo>
                  <a:lnTo>
                    <a:pt x="6" y="414"/>
                  </a:lnTo>
                  <a:lnTo>
                    <a:pt x="11" y="374"/>
                  </a:lnTo>
                  <a:lnTo>
                    <a:pt x="18" y="332"/>
                  </a:lnTo>
                  <a:lnTo>
                    <a:pt x="35" y="249"/>
                  </a:lnTo>
                  <a:lnTo>
                    <a:pt x="53" y="165"/>
                  </a:lnTo>
                  <a:lnTo>
                    <a:pt x="70" y="81"/>
                  </a:lnTo>
                  <a:lnTo>
                    <a:pt x="77" y="4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8" name="Line 396"/>
            <p:cNvSpPr>
              <a:spLocks noChangeShapeType="1"/>
            </p:cNvSpPr>
            <p:nvPr/>
          </p:nvSpPr>
          <p:spPr bwMode="auto">
            <a:xfrm>
              <a:off x="4179888" y="31051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9" name="Freeform 397"/>
            <p:cNvSpPr>
              <a:spLocks noEditPoints="1"/>
            </p:cNvSpPr>
            <p:nvPr/>
          </p:nvSpPr>
          <p:spPr bwMode="auto">
            <a:xfrm>
              <a:off x="3382963" y="3052763"/>
              <a:ext cx="269875" cy="417513"/>
            </a:xfrm>
            <a:custGeom>
              <a:avLst/>
              <a:gdLst>
                <a:gd name="T0" fmla="*/ 397 w 509"/>
                <a:gd name="T1" fmla="*/ 0 h 789"/>
                <a:gd name="T2" fmla="*/ 303 w 509"/>
                <a:gd name="T3" fmla="*/ 45 h 789"/>
                <a:gd name="T4" fmla="*/ 214 w 509"/>
                <a:gd name="T5" fmla="*/ 97 h 789"/>
                <a:gd name="T6" fmla="*/ 129 w 509"/>
                <a:gd name="T7" fmla="*/ 152 h 789"/>
                <a:gd name="T8" fmla="*/ 50 w 509"/>
                <a:gd name="T9" fmla="*/ 213 h 789"/>
                <a:gd name="T10" fmla="*/ 52 w 509"/>
                <a:gd name="T11" fmla="*/ 242 h 789"/>
                <a:gd name="T12" fmla="*/ 50 w 509"/>
                <a:gd name="T13" fmla="*/ 299 h 789"/>
                <a:gd name="T14" fmla="*/ 42 w 509"/>
                <a:gd name="T15" fmla="*/ 382 h 789"/>
                <a:gd name="T16" fmla="*/ 16 w 509"/>
                <a:gd name="T17" fmla="*/ 542 h 789"/>
                <a:gd name="T18" fmla="*/ 0 w 509"/>
                <a:gd name="T19" fmla="*/ 650 h 789"/>
                <a:gd name="T20" fmla="*/ 11 w 509"/>
                <a:gd name="T21" fmla="*/ 678 h 789"/>
                <a:gd name="T22" fmla="*/ 36 w 509"/>
                <a:gd name="T23" fmla="*/ 725 h 789"/>
                <a:gd name="T24" fmla="*/ 63 w 509"/>
                <a:gd name="T25" fmla="*/ 758 h 789"/>
                <a:gd name="T26" fmla="*/ 92 w 509"/>
                <a:gd name="T27" fmla="*/ 779 h 789"/>
                <a:gd name="T28" fmla="*/ 122 w 509"/>
                <a:gd name="T29" fmla="*/ 787 h 789"/>
                <a:gd name="T30" fmla="*/ 156 w 509"/>
                <a:gd name="T31" fmla="*/ 787 h 789"/>
                <a:gd name="T32" fmla="*/ 190 w 509"/>
                <a:gd name="T33" fmla="*/ 778 h 789"/>
                <a:gd name="T34" fmla="*/ 226 w 509"/>
                <a:gd name="T35" fmla="*/ 761 h 789"/>
                <a:gd name="T36" fmla="*/ 244 w 509"/>
                <a:gd name="T37" fmla="*/ 750 h 789"/>
                <a:gd name="T38" fmla="*/ 278 w 509"/>
                <a:gd name="T39" fmla="*/ 736 h 789"/>
                <a:gd name="T40" fmla="*/ 305 w 509"/>
                <a:gd name="T41" fmla="*/ 721 h 789"/>
                <a:gd name="T42" fmla="*/ 328 w 509"/>
                <a:gd name="T43" fmla="*/ 704 h 789"/>
                <a:gd name="T44" fmla="*/ 364 w 509"/>
                <a:gd name="T45" fmla="*/ 664 h 789"/>
                <a:gd name="T46" fmla="*/ 396 w 509"/>
                <a:gd name="T47" fmla="*/ 622 h 789"/>
                <a:gd name="T48" fmla="*/ 448 w 509"/>
                <a:gd name="T49" fmla="*/ 607 h 789"/>
                <a:gd name="T50" fmla="*/ 459 w 509"/>
                <a:gd name="T51" fmla="*/ 588 h 789"/>
                <a:gd name="T52" fmla="*/ 477 w 509"/>
                <a:gd name="T53" fmla="*/ 550 h 789"/>
                <a:gd name="T54" fmla="*/ 491 w 509"/>
                <a:gd name="T55" fmla="*/ 513 h 789"/>
                <a:gd name="T56" fmla="*/ 501 w 509"/>
                <a:gd name="T57" fmla="*/ 474 h 789"/>
                <a:gd name="T58" fmla="*/ 507 w 509"/>
                <a:gd name="T59" fmla="*/ 437 h 789"/>
                <a:gd name="T60" fmla="*/ 509 w 509"/>
                <a:gd name="T61" fmla="*/ 380 h 789"/>
                <a:gd name="T62" fmla="*/ 504 w 509"/>
                <a:gd name="T63" fmla="*/ 303 h 789"/>
                <a:gd name="T64" fmla="*/ 487 w 509"/>
                <a:gd name="T65" fmla="*/ 227 h 789"/>
                <a:gd name="T66" fmla="*/ 462 w 509"/>
                <a:gd name="T67" fmla="*/ 151 h 789"/>
                <a:gd name="T68" fmla="*/ 432 w 509"/>
                <a:gd name="T69" fmla="*/ 76 h 789"/>
                <a:gd name="T70" fmla="*/ 397 w 509"/>
                <a:gd name="T71" fmla="*/ 0 h 789"/>
                <a:gd name="T72" fmla="*/ 397 w 509"/>
                <a:gd name="T73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9" h="789">
                  <a:moveTo>
                    <a:pt x="397" y="0"/>
                  </a:moveTo>
                  <a:lnTo>
                    <a:pt x="397" y="0"/>
                  </a:lnTo>
                  <a:lnTo>
                    <a:pt x="350" y="22"/>
                  </a:lnTo>
                  <a:lnTo>
                    <a:pt x="303" y="45"/>
                  </a:lnTo>
                  <a:lnTo>
                    <a:pt x="258" y="70"/>
                  </a:lnTo>
                  <a:lnTo>
                    <a:pt x="214" y="97"/>
                  </a:lnTo>
                  <a:lnTo>
                    <a:pt x="171" y="125"/>
                  </a:lnTo>
                  <a:lnTo>
                    <a:pt x="129" y="152"/>
                  </a:lnTo>
                  <a:lnTo>
                    <a:pt x="89" y="18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2" y="242"/>
                  </a:lnTo>
                  <a:lnTo>
                    <a:pt x="52" y="272"/>
                  </a:lnTo>
                  <a:lnTo>
                    <a:pt x="50" y="299"/>
                  </a:lnTo>
                  <a:lnTo>
                    <a:pt x="48" y="327"/>
                  </a:lnTo>
                  <a:lnTo>
                    <a:pt x="42" y="382"/>
                  </a:lnTo>
                  <a:lnTo>
                    <a:pt x="35" y="435"/>
                  </a:lnTo>
                  <a:lnTo>
                    <a:pt x="16" y="542"/>
                  </a:lnTo>
                  <a:lnTo>
                    <a:pt x="7" y="596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11" y="678"/>
                  </a:lnTo>
                  <a:lnTo>
                    <a:pt x="23" y="703"/>
                  </a:lnTo>
                  <a:lnTo>
                    <a:pt x="36" y="725"/>
                  </a:lnTo>
                  <a:lnTo>
                    <a:pt x="49" y="743"/>
                  </a:lnTo>
                  <a:lnTo>
                    <a:pt x="63" y="758"/>
                  </a:lnTo>
                  <a:lnTo>
                    <a:pt x="77" y="769"/>
                  </a:lnTo>
                  <a:lnTo>
                    <a:pt x="92" y="779"/>
                  </a:lnTo>
                  <a:lnTo>
                    <a:pt x="107" y="785"/>
                  </a:lnTo>
                  <a:lnTo>
                    <a:pt x="122" y="787"/>
                  </a:lnTo>
                  <a:lnTo>
                    <a:pt x="139" y="789"/>
                  </a:lnTo>
                  <a:lnTo>
                    <a:pt x="156" y="787"/>
                  </a:lnTo>
                  <a:lnTo>
                    <a:pt x="172" y="783"/>
                  </a:lnTo>
                  <a:lnTo>
                    <a:pt x="190" y="778"/>
                  </a:lnTo>
                  <a:lnTo>
                    <a:pt x="208" y="771"/>
                  </a:lnTo>
                  <a:lnTo>
                    <a:pt x="226" y="761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61" y="743"/>
                  </a:lnTo>
                  <a:lnTo>
                    <a:pt x="278" y="736"/>
                  </a:lnTo>
                  <a:lnTo>
                    <a:pt x="292" y="729"/>
                  </a:lnTo>
                  <a:lnTo>
                    <a:pt x="305" y="721"/>
                  </a:lnTo>
                  <a:lnTo>
                    <a:pt x="317" y="713"/>
                  </a:lnTo>
                  <a:lnTo>
                    <a:pt x="328" y="704"/>
                  </a:lnTo>
                  <a:lnTo>
                    <a:pt x="347" y="685"/>
                  </a:lnTo>
                  <a:lnTo>
                    <a:pt x="364" y="664"/>
                  </a:lnTo>
                  <a:lnTo>
                    <a:pt x="380" y="643"/>
                  </a:lnTo>
                  <a:lnTo>
                    <a:pt x="396" y="622"/>
                  </a:lnTo>
                  <a:lnTo>
                    <a:pt x="412" y="603"/>
                  </a:lnTo>
                  <a:lnTo>
                    <a:pt x="448" y="607"/>
                  </a:lnTo>
                  <a:lnTo>
                    <a:pt x="448" y="607"/>
                  </a:lnTo>
                  <a:lnTo>
                    <a:pt x="459" y="588"/>
                  </a:lnTo>
                  <a:lnTo>
                    <a:pt x="469" y="570"/>
                  </a:lnTo>
                  <a:lnTo>
                    <a:pt x="477" y="550"/>
                  </a:lnTo>
                  <a:lnTo>
                    <a:pt x="484" y="531"/>
                  </a:lnTo>
                  <a:lnTo>
                    <a:pt x="491" y="513"/>
                  </a:lnTo>
                  <a:lnTo>
                    <a:pt x="497" y="493"/>
                  </a:lnTo>
                  <a:lnTo>
                    <a:pt x="501" y="474"/>
                  </a:lnTo>
                  <a:lnTo>
                    <a:pt x="504" y="455"/>
                  </a:lnTo>
                  <a:lnTo>
                    <a:pt x="507" y="437"/>
                  </a:lnTo>
                  <a:lnTo>
                    <a:pt x="509" y="417"/>
                  </a:lnTo>
                  <a:lnTo>
                    <a:pt x="509" y="380"/>
                  </a:lnTo>
                  <a:lnTo>
                    <a:pt x="508" y="341"/>
                  </a:lnTo>
                  <a:lnTo>
                    <a:pt x="504" y="303"/>
                  </a:lnTo>
                  <a:lnTo>
                    <a:pt x="495" y="266"/>
                  </a:lnTo>
                  <a:lnTo>
                    <a:pt x="487" y="227"/>
                  </a:lnTo>
                  <a:lnTo>
                    <a:pt x="475" y="190"/>
                  </a:lnTo>
                  <a:lnTo>
                    <a:pt x="462" y="151"/>
                  </a:lnTo>
                  <a:lnTo>
                    <a:pt x="447" y="113"/>
                  </a:lnTo>
                  <a:lnTo>
                    <a:pt x="432" y="76"/>
                  </a:lnTo>
                  <a:lnTo>
                    <a:pt x="397" y="0"/>
                  </a:lnTo>
                  <a:lnTo>
                    <a:pt x="397" y="0"/>
                  </a:lnTo>
                  <a:close/>
                  <a:moveTo>
                    <a:pt x="397" y="0"/>
                  </a:move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0" name="Freeform 398"/>
            <p:cNvSpPr>
              <a:spLocks/>
            </p:cNvSpPr>
            <p:nvPr/>
          </p:nvSpPr>
          <p:spPr bwMode="auto">
            <a:xfrm>
              <a:off x="3382963" y="3052763"/>
              <a:ext cx="269875" cy="417513"/>
            </a:xfrm>
            <a:custGeom>
              <a:avLst/>
              <a:gdLst>
                <a:gd name="T0" fmla="*/ 397 w 509"/>
                <a:gd name="T1" fmla="*/ 0 h 789"/>
                <a:gd name="T2" fmla="*/ 303 w 509"/>
                <a:gd name="T3" fmla="*/ 45 h 789"/>
                <a:gd name="T4" fmla="*/ 214 w 509"/>
                <a:gd name="T5" fmla="*/ 97 h 789"/>
                <a:gd name="T6" fmla="*/ 129 w 509"/>
                <a:gd name="T7" fmla="*/ 152 h 789"/>
                <a:gd name="T8" fmla="*/ 50 w 509"/>
                <a:gd name="T9" fmla="*/ 213 h 789"/>
                <a:gd name="T10" fmla="*/ 52 w 509"/>
                <a:gd name="T11" fmla="*/ 242 h 789"/>
                <a:gd name="T12" fmla="*/ 50 w 509"/>
                <a:gd name="T13" fmla="*/ 299 h 789"/>
                <a:gd name="T14" fmla="*/ 42 w 509"/>
                <a:gd name="T15" fmla="*/ 382 h 789"/>
                <a:gd name="T16" fmla="*/ 16 w 509"/>
                <a:gd name="T17" fmla="*/ 542 h 789"/>
                <a:gd name="T18" fmla="*/ 0 w 509"/>
                <a:gd name="T19" fmla="*/ 650 h 789"/>
                <a:gd name="T20" fmla="*/ 11 w 509"/>
                <a:gd name="T21" fmla="*/ 678 h 789"/>
                <a:gd name="T22" fmla="*/ 36 w 509"/>
                <a:gd name="T23" fmla="*/ 725 h 789"/>
                <a:gd name="T24" fmla="*/ 63 w 509"/>
                <a:gd name="T25" fmla="*/ 758 h 789"/>
                <a:gd name="T26" fmla="*/ 92 w 509"/>
                <a:gd name="T27" fmla="*/ 779 h 789"/>
                <a:gd name="T28" fmla="*/ 122 w 509"/>
                <a:gd name="T29" fmla="*/ 787 h 789"/>
                <a:gd name="T30" fmla="*/ 156 w 509"/>
                <a:gd name="T31" fmla="*/ 787 h 789"/>
                <a:gd name="T32" fmla="*/ 190 w 509"/>
                <a:gd name="T33" fmla="*/ 778 h 789"/>
                <a:gd name="T34" fmla="*/ 226 w 509"/>
                <a:gd name="T35" fmla="*/ 761 h 789"/>
                <a:gd name="T36" fmla="*/ 244 w 509"/>
                <a:gd name="T37" fmla="*/ 750 h 789"/>
                <a:gd name="T38" fmla="*/ 278 w 509"/>
                <a:gd name="T39" fmla="*/ 736 h 789"/>
                <a:gd name="T40" fmla="*/ 305 w 509"/>
                <a:gd name="T41" fmla="*/ 721 h 789"/>
                <a:gd name="T42" fmla="*/ 328 w 509"/>
                <a:gd name="T43" fmla="*/ 704 h 789"/>
                <a:gd name="T44" fmla="*/ 364 w 509"/>
                <a:gd name="T45" fmla="*/ 664 h 789"/>
                <a:gd name="T46" fmla="*/ 396 w 509"/>
                <a:gd name="T47" fmla="*/ 622 h 789"/>
                <a:gd name="T48" fmla="*/ 448 w 509"/>
                <a:gd name="T49" fmla="*/ 607 h 789"/>
                <a:gd name="T50" fmla="*/ 459 w 509"/>
                <a:gd name="T51" fmla="*/ 588 h 789"/>
                <a:gd name="T52" fmla="*/ 477 w 509"/>
                <a:gd name="T53" fmla="*/ 550 h 789"/>
                <a:gd name="T54" fmla="*/ 491 w 509"/>
                <a:gd name="T55" fmla="*/ 513 h 789"/>
                <a:gd name="T56" fmla="*/ 501 w 509"/>
                <a:gd name="T57" fmla="*/ 474 h 789"/>
                <a:gd name="T58" fmla="*/ 507 w 509"/>
                <a:gd name="T59" fmla="*/ 437 h 789"/>
                <a:gd name="T60" fmla="*/ 509 w 509"/>
                <a:gd name="T61" fmla="*/ 380 h 789"/>
                <a:gd name="T62" fmla="*/ 504 w 509"/>
                <a:gd name="T63" fmla="*/ 303 h 789"/>
                <a:gd name="T64" fmla="*/ 487 w 509"/>
                <a:gd name="T65" fmla="*/ 227 h 789"/>
                <a:gd name="T66" fmla="*/ 462 w 509"/>
                <a:gd name="T67" fmla="*/ 151 h 789"/>
                <a:gd name="T68" fmla="*/ 432 w 509"/>
                <a:gd name="T69" fmla="*/ 76 h 789"/>
                <a:gd name="T70" fmla="*/ 397 w 509"/>
                <a:gd name="T71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9" h="789">
                  <a:moveTo>
                    <a:pt x="397" y="0"/>
                  </a:moveTo>
                  <a:lnTo>
                    <a:pt x="397" y="0"/>
                  </a:lnTo>
                  <a:lnTo>
                    <a:pt x="350" y="22"/>
                  </a:lnTo>
                  <a:lnTo>
                    <a:pt x="303" y="45"/>
                  </a:lnTo>
                  <a:lnTo>
                    <a:pt x="258" y="70"/>
                  </a:lnTo>
                  <a:lnTo>
                    <a:pt x="214" y="97"/>
                  </a:lnTo>
                  <a:lnTo>
                    <a:pt x="171" y="125"/>
                  </a:lnTo>
                  <a:lnTo>
                    <a:pt x="129" y="152"/>
                  </a:lnTo>
                  <a:lnTo>
                    <a:pt x="89" y="18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2" y="242"/>
                  </a:lnTo>
                  <a:lnTo>
                    <a:pt x="52" y="272"/>
                  </a:lnTo>
                  <a:lnTo>
                    <a:pt x="50" y="299"/>
                  </a:lnTo>
                  <a:lnTo>
                    <a:pt x="48" y="327"/>
                  </a:lnTo>
                  <a:lnTo>
                    <a:pt x="42" y="382"/>
                  </a:lnTo>
                  <a:lnTo>
                    <a:pt x="35" y="435"/>
                  </a:lnTo>
                  <a:lnTo>
                    <a:pt x="16" y="542"/>
                  </a:lnTo>
                  <a:lnTo>
                    <a:pt x="7" y="596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11" y="678"/>
                  </a:lnTo>
                  <a:lnTo>
                    <a:pt x="23" y="703"/>
                  </a:lnTo>
                  <a:lnTo>
                    <a:pt x="36" y="725"/>
                  </a:lnTo>
                  <a:lnTo>
                    <a:pt x="49" y="743"/>
                  </a:lnTo>
                  <a:lnTo>
                    <a:pt x="63" y="758"/>
                  </a:lnTo>
                  <a:lnTo>
                    <a:pt x="77" y="769"/>
                  </a:lnTo>
                  <a:lnTo>
                    <a:pt x="92" y="779"/>
                  </a:lnTo>
                  <a:lnTo>
                    <a:pt x="107" y="785"/>
                  </a:lnTo>
                  <a:lnTo>
                    <a:pt x="122" y="787"/>
                  </a:lnTo>
                  <a:lnTo>
                    <a:pt x="139" y="789"/>
                  </a:lnTo>
                  <a:lnTo>
                    <a:pt x="156" y="787"/>
                  </a:lnTo>
                  <a:lnTo>
                    <a:pt x="172" y="783"/>
                  </a:lnTo>
                  <a:lnTo>
                    <a:pt x="190" y="778"/>
                  </a:lnTo>
                  <a:lnTo>
                    <a:pt x="208" y="771"/>
                  </a:lnTo>
                  <a:lnTo>
                    <a:pt x="226" y="761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61" y="743"/>
                  </a:lnTo>
                  <a:lnTo>
                    <a:pt x="278" y="736"/>
                  </a:lnTo>
                  <a:lnTo>
                    <a:pt x="292" y="729"/>
                  </a:lnTo>
                  <a:lnTo>
                    <a:pt x="305" y="721"/>
                  </a:lnTo>
                  <a:lnTo>
                    <a:pt x="317" y="713"/>
                  </a:lnTo>
                  <a:lnTo>
                    <a:pt x="328" y="704"/>
                  </a:lnTo>
                  <a:lnTo>
                    <a:pt x="347" y="685"/>
                  </a:lnTo>
                  <a:lnTo>
                    <a:pt x="364" y="664"/>
                  </a:lnTo>
                  <a:lnTo>
                    <a:pt x="380" y="643"/>
                  </a:lnTo>
                  <a:lnTo>
                    <a:pt x="396" y="622"/>
                  </a:lnTo>
                  <a:lnTo>
                    <a:pt x="412" y="603"/>
                  </a:lnTo>
                  <a:lnTo>
                    <a:pt x="448" y="607"/>
                  </a:lnTo>
                  <a:lnTo>
                    <a:pt x="448" y="607"/>
                  </a:lnTo>
                  <a:lnTo>
                    <a:pt x="459" y="588"/>
                  </a:lnTo>
                  <a:lnTo>
                    <a:pt x="469" y="570"/>
                  </a:lnTo>
                  <a:lnTo>
                    <a:pt x="477" y="550"/>
                  </a:lnTo>
                  <a:lnTo>
                    <a:pt x="484" y="531"/>
                  </a:lnTo>
                  <a:lnTo>
                    <a:pt x="491" y="513"/>
                  </a:lnTo>
                  <a:lnTo>
                    <a:pt x="497" y="493"/>
                  </a:lnTo>
                  <a:lnTo>
                    <a:pt x="501" y="474"/>
                  </a:lnTo>
                  <a:lnTo>
                    <a:pt x="504" y="455"/>
                  </a:lnTo>
                  <a:lnTo>
                    <a:pt x="507" y="437"/>
                  </a:lnTo>
                  <a:lnTo>
                    <a:pt x="509" y="417"/>
                  </a:lnTo>
                  <a:lnTo>
                    <a:pt x="509" y="380"/>
                  </a:lnTo>
                  <a:lnTo>
                    <a:pt x="508" y="341"/>
                  </a:lnTo>
                  <a:lnTo>
                    <a:pt x="504" y="303"/>
                  </a:lnTo>
                  <a:lnTo>
                    <a:pt x="495" y="266"/>
                  </a:lnTo>
                  <a:lnTo>
                    <a:pt x="487" y="227"/>
                  </a:lnTo>
                  <a:lnTo>
                    <a:pt x="475" y="190"/>
                  </a:lnTo>
                  <a:lnTo>
                    <a:pt x="462" y="151"/>
                  </a:lnTo>
                  <a:lnTo>
                    <a:pt x="447" y="113"/>
                  </a:lnTo>
                  <a:lnTo>
                    <a:pt x="432" y="76"/>
                  </a:lnTo>
                  <a:lnTo>
                    <a:pt x="397" y="0"/>
                  </a:lnTo>
                  <a:lnTo>
                    <a:pt x="3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1" name="Line 399"/>
            <p:cNvSpPr>
              <a:spLocks noChangeShapeType="1"/>
            </p:cNvSpPr>
            <p:nvPr/>
          </p:nvSpPr>
          <p:spPr bwMode="auto">
            <a:xfrm>
              <a:off x="3594101" y="30527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2" name="Freeform 400"/>
            <p:cNvSpPr>
              <a:spLocks/>
            </p:cNvSpPr>
            <p:nvPr/>
          </p:nvSpPr>
          <p:spPr bwMode="auto">
            <a:xfrm>
              <a:off x="3382963" y="3052763"/>
              <a:ext cx="269875" cy="417513"/>
            </a:xfrm>
            <a:custGeom>
              <a:avLst/>
              <a:gdLst>
                <a:gd name="T0" fmla="*/ 397 w 509"/>
                <a:gd name="T1" fmla="*/ 0 h 789"/>
                <a:gd name="T2" fmla="*/ 303 w 509"/>
                <a:gd name="T3" fmla="*/ 45 h 789"/>
                <a:gd name="T4" fmla="*/ 214 w 509"/>
                <a:gd name="T5" fmla="*/ 97 h 789"/>
                <a:gd name="T6" fmla="*/ 129 w 509"/>
                <a:gd name="T7" fmla="*/ 152 h 789"/>
                <a:gd name="T8" fmla="*/ 50 w 509"/>
                <a:gd name="T9" fmla="*/ 213 h 789"/>
                <a:gd name="T10" fmla="*/ 52 w 509"/>
                <a:gd name="T11" fmla="*/ 242 h 789"/>
                <a:gd name="T12" fmla="*/ 50 w 509"/>
                <a:gd name="T13" fmla="*/ 299 h 789"/>
                <a:gd name="T14" fmla="*/ 42 w 509"/>
                <a:gd name="T15" fmla="*/ 382 h 789"/>
                <a:gd name="T16" fmla="*/ 16 w 509"/>
                <a:gd name="T17" fmla="*/ 542 h 789"/>
                <a:gd name="T18" fmla="*/ 0 w 509"/>
                <a:gd name="T19" fmla="*/ 650 h 789"/>
                <a:gd name="T20" fmla="*/ 11 w 509"/>
                <a:gd name="T21" fmla="*/ 678 h 789"/>
                <a:gd name="T22" fmla="*/ 36 w 509"/>
                <a:gd name="T23" fmla="*/ 725 h 789"/>
                <a:gd name="T24" fmla="*/ 63 w 509"/>
                <a:gd name="T25" fmla="*/ 758 h 789"/>
                <a:gd name="T26" fmla="*/ 92 w 509"/>
                <a:gd name="T27" fmla="*/ 779 h 789"/>
                <a:gd name="T28" fmla="*/ 122 w 509"/>
                <a:gd name="T29" fmla="*/ 787 h 789"/>
                <a:gd name="T30" fmla="*/ 156 w 509"/>
                <a:gd name="T31" fmla="*/ 787 h 789"/>
                <a:gd name="T32" fmla="*/ 190 w 509"/>
                <a:gd name="T33" fmla="*/ 778 h 789"/>
                <a:gd name="T34" fmla="*/ 226 w 509"/>
                <a:gd name="T35" fmla="*/ 761 h 789"/>
                <a:gd name="T36" fmla="*/ 244 w 509"/>
                <a:gd name="T37" fmla="*/ 750 h 789"/>
                <a:gd name="T38" fmla="*/ 278 w 509"/>
                <a:gd name="T39" fmla="*/ 736 h 789"/>
                <a:gd name="T40" fmla="*/ 305 w 509"/>
                <a:gd name="T41" fmla="*/ 721 h 789"/>
                <a:gd name="T42" fmla="*/ 328 w 509"/>
                <a:gd name="T43" fmla="*/ 704 h 789"/>
                <a:gd name="T44" fmla="*/ 364 w 509"/>
                <a:gd name="T45" fmla="*/ 664 h 789"/>
                <a:gd name="T46" fmla="*/ 396 w 509"/>
                <a:gd name="T47" fmla="*/ 622 h 789"/>
                <a:gd name="T48" fmla="*/ 448 w 509"/>
                <a:gd name="T49" fmla="*/ 607 h 789"/>
                <a:gd name="T50" fmla="*/ 459 w 509"/>
                <a:gd name="T51" fmla="*/ 588 h 789"/>
                <a:gd name="T52" fmla="*/ 477 w 509"/>
                <a:gd name="T53" fmla="*/ 550 h 789"/>
                <a:gd name="T54" fmla="*/ 491 w 509"/>
                <a:gd name="T55" fmla="*/ 511 h 789"/>
                <a:gd name="T56" fmla="*/ 501 w 509"/>
                <a:gd name="T57" fmla="*/ 474 h 789"/>
                <a:gd name="T58" fmla="*/ 507 w 509"/>
                <a:gd name="T59" fmla="*/ 437 h 789"/>
                <a:gd name="T60" fmla="*/ 509 w 509"/>
                <a:gd name="T61" fmla="*/ 380 h 789"/>
                <a:gd name="T62" fmla="*/ 504 w 509"/>
                <a:gd name="T63" fmla="*/ 303 h 789"/>
                <a:gd name="T64" fmla="*/ 487 w 509"/>
                <a:gd name="T65" fmla="*/ 227 h 789"/>
                <a:gd name="T66" fmla="*/ 462 w 509"/>
                <a:gd name="T67" fmla="*/ 151 h 789"/>
                <a:gd name="T68" fmla="*/ 432 w 509"/>
                <a:gd name="T69" fmla="*/ 76 h 789"/>
                <a:gd name="T70" fmla="*/ 397 w 509"/>
                <a:gd name="T71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9" h="789">
                  <a:moveTo>
                    <a:pt x="397" y="0"/>
                  </a:moveTo>
                  <a:lnTo>
                    <a:pt x="397" y="0"/>
                  </a:lnTo>
                  <a:lnTo>
                    <a:pt x="350" y="22"/>
                  </a:lnTo>
                  <a:lnTo>
                    <a:pt x="303" y="45"/>
                  </a:lnTo>
                  <a:lnTo>
                    <a:pt x="258" y="70"/>
                  </a:lnTo>
                  <a:lnTo>
                    <a:pt x="214" y="97"/>
                  </a:lnTo>
                  <a:lnTo>
                    <a:pt x="171" y="125"/>
                  </a:lnTo>
                  <a:lnTo>
                    <a:pt x="129" y="152"/>
                  </a:lnTo>
                  <a:lnTo>
                    <a:pt x="89" y="18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2" y="242"/>
                  </a:lnTo>
                  <a:lnTo>
                    <a:pt x="52" y="272"/>
                  </a:lnTo>
                  <a:lnTo>
                    <a:pt x="50" y="299"/>
                  </a:lnTo>
                  <a:lnTo>
                    <a:pt x="48" y="327"/>
                  </a:lnTo>
                  <a:lnTo>
                    <a:pt x="42" y="382"/>
                  </a:lnTo>
                  <a:lnTo>
                    <a:pt x="35" y="435"/>
                  </a:lnTo>
                  <a:lnTo>
                    <a:pt x="16" y="542"/>
                  </a:lnTo>
                  <a:lnTo>
                    <a:pt x="7" y="596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11" y="678"/>
                  </a:lnTo>
                  <a:lnTo>
                    <a:pt x="23" y="703"/>
                  </a:lnTo>
                  <a:lnTo>
                    <a:pt x="36" y="725"/>
                  </a:lnTo>
                  <a:lnTo>
                    <a:pt x="49" y="743"/>
                  </a:lnTo>
                  <a:lnTo>
                    <a:pt x="63" y="758"/>
                  </a:lnTo>
                  <a:lnTo>
                    <a:pt x="77" y="769"/>
                  </a:lnTo>
                  <a:lnTo>
                    <a:pt x="92" y="779"/>
                  </a:lnTo>
                  <a:lnTo>
                    <a:pt x="107" y="785"/>
                  </a:lnTo>
                  <a:lnTo>
                    <a:pt x="122" y="787"/>
                  </a:lnTo>
                  <a:lnTo>
                    <a:pt x="139" y="789"/>
                  </a:lnTo>
                  <a:lnTo>
                    <a:pt x="156" y="787"/>
                  </a:lnTo>
                  <a:lnTo>
                    <a:pt x="172" y="783"/>
                  </a:lnTo>
                  <a:lnTo>
                    <a:pt x="190" y="778"/>
                  </a:lnTo>
                  <a:lnTo>
                    <a:pt x="208" y="771"/>
                  </a:lnTo>
                  <a:lnTo>
                    <a:pt x="226" y="761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61" y="743"/>
                  </a:lnTo>
                  <a:lnTo>
                    <a:pt x="278" y="736"/>
                  </a:lnTo>
                  <a:lnTo>
                    <a:pt x="292" y="729"/>
                  </a:lnTo>
                  <a:lnTo>
                    <a:pt x="305" y="721"/>
                  </a:lnTo>
                  <a:lnTo>
                    <a:pt x="317" y="713"/>
                  </a:lnTo>
                  <a:lnTo>
                    <a:pt x="328" y="704"/>
                  </a:lnTo>
                  <a:lnTo>
                    <a:pt x="347" y="685"/>
                  </a:lnTo>
                  <a:lnTo>
                    <a:pt x="364" y="664"/>
                  </a:lnTo>
                  <a:lnTo>
                    <a:pt x="380" y="643"/>
                  </a:lnTo>
                  <a:lnTo>
                    <a:pt x="396" y="622"/>
                  </a:lnTo>
                  <a:lnTo>
                    <a:pt x="412" y="602"/>
                  </a:lnTo>
                  <a:lnTo>
                    <a:pt x="448" y="607"/>
                  </a:lnTo>
                  <a:lnTo>
                    <a:pt x="448" y="607"/>
                  </a:lnTo>
                  <a:lnTo>
                    <a:pt x="459" y="588"/>
                  </a:lnTo>
                  <a:lnTo>
                    <a:pt x="469" y="568"/>
                  </a:lnTo>
                  <a:lnTo>
                    <a:pt x="477" y="550"/>
                  </a:lnTo>
                  <a:lnTo>
                    <a:pt x="484" y="531"/>
                  </a:lnTo>
                  <a:lnTo>
                    <a:pt x="491" y="511"/>
                  </a:lnTo>
                  <a:lnTo>
                    <a:pt x="497" y="493"/>
                  </a:lnTo>
                  <a:lnTo>
                    <a:pt x="501" y="474"/>
                  </a:lnTo>
                  <a:lnTo>
                    <a:pt x="504" y="455"/>
                  </a:lnTo>
                  <a:lnTo>
                    <a:pt x="507" y="437"/>
                  </a:lnTo>
                  <a:lnTo>
                    <a:pt x="509" y="417"/>
                  </a:lnTo>
                  <a:lnTo>
                    <a:pt x="509" y="380"/>
                  </a:lnTo>
                  <a:lnTo>
                    <a:pt x="508" y="341"/>
                  </a:lnTo>
                  <a:lnTo>
                    <a:pt x="504" y="303"/>
                  </a:lnTo>
                  <a:lnTo>
                    <a:pt x="495" y="266"/>
                  </a:lnTo>
                  <a:lnTo>
                    <a:pt x="487" y="227"/>
                  </a:lnTo>
                  <a:lnTo>
                    <a:pt x="475" y="190"/>
                  </a:lnTo>
                  <a:lnTo>
                    <a:pt x="462" y="151"/>
                  </a:lnTo>
                  <a:lnTo>
                    <a:pt x="447" y="113"/>
                  </a:lnTo>
                  <a:lnTo>
                    <a:pt x="432" y="76"/>
                  </a:lnTo>
                  <a:lnTo>
                    <a:pt x="397" y="0"/>
                  </a:lnTo>
                  <a:lnTo>
                    <a:pt x="3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3" name="Line 401"/>
            <p:cNvSpPr>
              <a:spLocks noChangeShapeType="1"/>
            </p:cNvSpPr>
            <p:nvPr/>
          </p:nvSpPr>
          <p:spPr bwMode="auto">
            <a:xfrm>
              <a:off x="3594101" y="30527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4" name="Freeform 402"/>
            <p:cNvSpPr>
              <a:spLocks noEditPoints="1"/>
            </p:cNvSpPr>
            <p:nvPr/>
          </p:nvSpPr>
          <p:spPr bwMode="auto">
            <a:xfrm>
              <a:off x="3451226" y="2803525"/>
              <a:ext cx="171450" cy="346075"/>
            </a:xfrm>
            <a:custGeom>
              <a:avLst/>
              <a:gdLst>
                <a:gd name="T0" fmla="*/ 46 w 323"/>
                <a:gd name="T1" fmla="*/ 529 h 656"/>
                <a:gd name="T2" fmla="*/ 4 w 323"/>
                <a:gd name="T3" fmla="*/ 389 h 656"/>
                <a:gd name="T4" fmla="*/ 3 w 323"/>
                <a:gd name="T5" fmla="*/ 368 h 656"/>
                <a:gd name="T6" fmla="*/ 0 w 323"/>
                <a:gd name="T7" fmla="*/ 347 h 656"/>
                <a:gd name="T8" fmla="*/ 3 w 323"/>
                <a:gd name="T9" fmla="*/ 337 h 656"/>
                <a:gd name="T10" fmla="*/ 10 w 323"/>
                <a:gd name="T11" fmla="*/ 327 h 656"/>
                <a:gd name="T12" fmla="*/ 22 w 323"/>
                <a:gd name="T13" fmla="*/ 319 h 656"/>
                <a:gd name="T14" fmla="*/ 43 w 323"/>
                <a:gd name="T15" fmla="*/ 311 h 656"/>
                <a:gd name="T16" fmla="*/ 40 w 323"/>
                <a:gd name="T17" fmla="*/ 297 h 656"/>
                <a:gd name="T18" fmla="*/ 42 w 323"/>
                <a:gd name="T19" fmla="*/ 283 h 656"/>
                <a:gd name="T20" fmla="*/ 53 w 323"/>
                <a:gd name="T21" fmla="*/ 271 h 656"/>
                <a:gd name="T22" fmla="*/ 76 w 323"/>
                <a:gd name="T23" fmla="*/ 261 h 656"/>
                <a:gd name="T24" fmla="*/ 76 w 323"/>
                <a:gd name="T25" fmla="*/ 251 h 656"/>
                <a:gd name="T26" fmla="*/ 82 w 323"/>
                <a:gd name="T27" fmla="*/ 240 h 656"/>
                <a:gd name="T28" fmla="*/ 93 w 323"/>
                <a:gd name="T29" fmla="*/ 236 h 656"/>
                <a:gd name="T30" fmla="*/ 116 w 323"/>
                <a:gd name="T31" fmla="*/ 237 h 656"/>
                <a:gd name="T32" fmla="*/ 119 w 323"/>
                <a:gd name="T33" fmla="*/ 226 h 656"/>
                <a:gd name="T34" fmla="*/ 125 w 323"/>
                <a:gd name="T35" fmla="*/ 217 h 656"/>
                <a:gd name="T36" fmla="*/ 136 w 323"/>
                <a:gd name="T37" fmla="*/ 211 h 656"/>
                <a:gd name="T38" fmla="*/ 157 w 323"/>
                <a:gd name="T39" fmla="*/ 211 h 656"/>
                <a:gd name="T40" fmla="*/ 154 w 323"/>
                <a:gd name="T41" fmla="*/ 189 h 656"/>
                <a:gd name="T42" fmla="*/ 151 w 323"/>
                <a:gd name="T43" fmla="*/ 143 h 656"/>
                <a:gd name="T44" fmla="*/ 153 w 323"/>
                <a:gd name="T45" fmla="*/ 75 h 656"/>
                <a:gd name="T46" fmla="*/ 155 w 323"/>
                <a:gd name="T47" fmla="*/ 31 h 656"/>
                <a:gd name="T48" fmla="*/ 159 w 323"/>
                <a:gd name="T49" fmla="*/ 9 h 656"/>
                <a:gd name="T50" fmla="*/ 166 w 323"/>
                <a:gd name="T51" fmla="*/ 0 h 656"/>
                <a:gd name="T52" fmla="*/ 175 w 323"/>
                <a:gd name="T53" fmla="*/ 0 h 656"/>
                <a:gd name="T54" fmla="*/ 190 w 323"/>
                <a:gd name="T55" fmla="*/ 11 h 656"/>
                <a:gd name="T56" fmla="*/ 198 w 323"/>
                <a:gd name="T57" fmla="*/ 21 h 656"/>
                <a:gd name="T58" fmla="*/ 209 w 323"/>
                <a:gd name="T59" fmla="*/ 75 h 656"/>
                <a:gd name="T60" fmla="*/ 227 w 323"/>
                <a:gd name="T61" fmla="*/ 157 h 656"/>
                <a:gd name="T62" fmla="*/ 232 w 323"/>
                <a:gd name="T63" fmla="*/ 217 h 656"/>
                <a:gd name="T64" fmla="*/ 229 w 323"/>
                <a:gd name="T65" fmla="*/ 248 h 656"/>
                <a:gd name="T66" fmla="*/ 250 w 323"/>
                <a:gd name="T67" fmla="*/ 264 h 656"/>
                <a:gd name="T68" fmla="*/ 284 w 323"/>
                <a:gd name="T69" fmla="*/ 291 h 656"/>
                <a:gd name="T70" fmla="*/ 295 w 323"/>
                <a:gd name="T71" fmla="*/ 297 h 656"/>
                <a:gd name="T72" fmla="*/ 309 w 323"/>
                <a:gd name="T73" fmla="*/ 318 h 656"/>
                <a:gd name="T74" fmla="*/ 318 w 323"/>
                <a:gd name="T75" fmla="*/ 344 h 656"/>
                <a:gd name="T76" fmla="*/ 323 w 323"/>
                <a:gd name="T77" fmla="*/ 391 h 656"/>
                <a:gd name="T78" fmla="*/ 318 w 323"/>
                <a:gd name="T79" fmla="*/ 418 h 656"/>
                <a:gd name="T80" fmla="*/ 302 w 323"/>
                <a:gd name="T81" fmla="*/ 462 h 656"/>
                <a:gd name="T82" fmla="*/ 283 w 323"/>
                <a:gd name="T83" fmla="*/ 498 h 656"/>
                <a:gd name="T84" fmla="*/ 261 w 323"/>
                <a:gd name="T85" fmla="*/ 529 h 656"/>
                <a:gd name="T86" fmla="*/ 232 w 323"/>
                <a:gd name="T87" fmla="*/ 605 h 656"/>
                <a:gd name="T88" fmla="*/ 227 w 323"/>
                <a:gd name="T89" fmla="*/ 613 h 656"/>
                <a:gd name="T90" fmla="*/ 218 w 323"/>
                <a:gd name="T91" fmla="*/ 626 h 656"/>
                <a:gd name="T92" fmla="*/ 207 w 323"/>
                <a:gd name="T93" fmla="*/ 637 h 656"/>
                <a:gd name="T94" fmla="*/ 186 w 323"/>
                <a:gd name="T95" fmla="*/ 646 h 656"/>
                <a:gd name="T96" fmla="*/ 151 w 323"/>
                <a:gd name="T97" fmla="*/ 655 h 656"/>
                <a:gd name="T98" fmla="*/ 114 w 323"/>
                <a:gd name="T99" fmla="*/ 656 h 656"/>
                <a:gd name="T100" fmla="*/ 98 w 323"/>
                <a:gd name="T101" fmla="*/ 651 h 656"/>
                <a:gd name="T102" fmla="*/ 76 w 323"/>
                <a:gd name="T103" fmla="*/ 640 h 656"/>
                <a:gd name="T104" fmla="*/ 62 w 323"/>
                <a:gd name="T105" fmla="*/ 627 h 656"/>
                <a:gd name="T106" fmla="*/ 54 w 323"/>
                <a:gd name="T107" fmla="*/ 613 h 656"/>
                <a:gd name="T108" fmla="*/ 50 w 323"/>
                <a:gd name="T109" fmla="*/ 594 h 656"/>
                <a:gd name="T110" fmla="*/ 49 w 323"/>
                <a:gd name="T111" fmla="*/ 566 h 656"/>
                <a:gd name="T112" fmla="*/ 46 w 323"/>
                <a:gd name="T113" fmla="*/ 552 h 656"/>
                <a:gd name="T114" fmla="*/ 46 w 323"/>
                <a:gd name="T115" fmla="*/ 5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" h="656">
                  <a:moveTo>
                    <a:pt x="46" y="552"/>
                  </a:moveTo>
                  <a:lnTo>
                    <a:pt x="46" y="529"/>
                  </a:lnTo>
                  <a:lnTo>
                    <a:pt x="4" y="389"/>
                  </a:lnTo>
                  <a:lnTo>
                    <a:pt x="4" y="389"/>
                  </a:lnTo>
                  <a:lnTo>
                    <a:pt x="4" y="379"/>
                  </a:lnTo>
                  <a:lnTo>
                    <a:pt x="3" y="368"/>
                  </a:lnTo>
                  <a:lnTo>
                    <a:pt x="1" y="358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37"/>
                  </a:lnTo>
                  <a:lnTo>
                    <a:pt x="6" y="333"/>
                  </a:lnTo>
                  <a:lnTo>
                    <a:pt x="10" y="327"/>
                  </a:lnTo>
                  <a:lnTo>
                    <a:pt x="15" y="323"/>
                  </a:lnTo>
                  <a:lnTo>
                    <a:pt x="22" y="319"/>
                  </a:lnTo>
                  <a:lnTo>
                    <a:pt x="32" y="315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0" y="297"/>
                  </a:lnTo>
                  <a:lnTo>
                    <a:pt x="40" y="290"/>
                  </a:lnTo>
                  <a:lnTo>
                    <a:pt x="42" y="283"/>
                  </a:lnTo>
                  <a:lnTo>
                    <a:pt x="46" y="276"/>
                  </a:lnTo>
                  <a:lnTo>
                    <a:pt x="53" y="271"/>
                  </a:lnTo>
                  <a:lnTo>
                    <a:pt x="62" y="265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51"/>
                  </a:lnTo>
                  <a:lnTo>
                    <a:pt x="78" y="244"/>
                  </a:lnTo>
                  <a:lnTo>
                    <a:pt x="82" y="240"/>
                  </a:lnTo>
                  <a:lnTo>
                    <a:pt x="86" y="237"/>
                  </a:lnTo>
                  <a:lnTo>
                    <a:pt x="93" y="236"/>
                  </a:lnTo>
                  <a:lnTo>
                    <a:pt x="100" y="236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9" y="226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29" y="214"/>
                  </a:lnTo>
                  <a:lnTo>
                    <a:pt x="136" y="211"/>
                  </a:lnTo>
                  <a:lnTo>
                    <a:pt x="146" y="211"/>
                  </a:lnTo>
                  <a:lnTo>
                    <a:pt x="157" y="211"/>
                  </a:lnTo>
                  <a:lnTo>
                    <a:pt x="157" y="211"/>
                  </a:lnTo>
                  <a:lnTo>
                    <a:pt x="154" y="189"/>
                  </a:lnTo>
                  <a:lnTo>
                    <a:pt x="153" y="165"/>
                  </a:lnTo>
                  <a:lnTo>
                    <a:pt x="151" y="143"/>
                  </a:lnTo>
                  <a:lnTo>
                    <a:pt x="151" y="121"/>
                  </a:lnTo>
                  <a:lnTo>
                    <a:pt x="153" y="7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7" y="18"/>
                  </a:lnTo>
                  <a:lnTo>
                    <a:pt x="159" y="9"/>
                  </a:lnTo>
                  <a:lnTo>
                    <a:pt x="164" y="3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4"/>
                  </a:lnTo>
                  <a:lnTo>
                    <a:pt x="190" y="1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4" y="49"/>
                  </a:lnTo>
                  <a:lnTo>
                    <a:pt x="209" y="75"/>
                  </a:lnTo>
                  <a:lnTo>
                    <a:pt x="223" y="129"/>
                  </a:lnTo>
                  <a:lnTo>
                    <a:pt x="227" y="157"/>
                  </a:lnTo>
                  <a:lnTo>
                    <a:pt x="230" y="185"/>
                  </a:lnTo>
                  <a:lnTo>
                    <a:pt x="232" y="217"/>
                  </a:lnTo>
                  <a:lnTo>
                    <a:pt x="230" y="232"/>
                  </a:lnTo>
                  <a:lnTo>
                    <a:pt x="229" y="248"/>
                  </a:lnTo>
                  <a:lnTo>
                    <a:pt x="229" y="248"/>
                  </a:lnTo>
                  <a:lnTo>
                    <a:pt x="250" y="264"/>
                  </a:lnTo>
                  <a:lnTo>
                    <a:pt x="284" y="291"/>
                  </a:lnTo>
                  <a:lnTo>
                    <a:pt x="284" y="291"/>
                  </a:lnTo>
                  <a:lnTo>
                    <a:pt x="290" y="294"/>
                  </a:lnTo>
                  <a:lnTo>
                    <a:pt x="295" y="297"/>
                  </a:lnTo>
                  <a:lnTo>
                    <a:pt x="304" y="307"/>
                  </a:lnTo>
                  <a:lnTo>
                    <a:pt x="309" y="318"/>
                  </a:lnTo>
                  <a:lnTo>
                    <a:pt x="313" y="330"/>
                  </a:lnTo>
                  <a:lnTo>
                    <a:pt x="318" y="344"/>
                  </a:lnTo>
                  <a:lnTo>
                    <a:pt x="320" y="359"/>
                  </a:lnTo>
                  <a:lnTo>
                    <a:pt x="323" y="391"/>
                  </a:lnTo>
                  <a:lnTo>
                    <a:pt x="323" y="391"/>
                  </a:lnTo>
                  <a:lnTo>
                    <a:pt x="318" y="418"/>
                  </a:lnTo>
                  <a:lnTo>
                    <a:pt x="311" y="441"/>
                  </a:lnTo>
                  <a:lnTo>
                    <a:pt x="302" y="462"/>
                  </a:lnTo>
                  <a:lnTo>
                    <a:pt x="294" y="481"/>
                  </a:lnTo>
                  <a:lnTo>
                    <a:pt x="283" y="498"/>
                  </a:lnTo>
                  <a:lnTo>
                    <a:pt x="273" y="515"/>
                  </a:lnTo>
                  <a:lnTo>
                    <a:pt x="261" y="529"/>
                  </a:lnTo>
                  <a:lnTo>
                    <a:pt x="250" y="542"/>
                  </a:lnTo>
                  <a:lnTo>
                    <a:pt x="232" y="605"/>
                  </a:lnTo>
                  <a:lnTo>
                    <a:pt x="232" y="605"/>
                  </a:lnTo>
                  <a:lnTo>
                    <a:pt x="227" y="613"/>
                  </a:lnTo>
                  <a:lnTo>
                    <a:pt x="223" y="620"/>
                  </a:lnTo>
                  <a:lnTo>
                    <a:pt x="218" y="626"/>
                  </a:lnTo>
                  <a:lnTo>
                    <a:pt x="212" y="631"/>
                  </a:lnTo>
                  <a:lnTo>
                    <a:pt x="207" y="637"/>
                  </a:lnTo>
                  <a:lnTo>
                    <a:pt x="200" y="641"/>
                  </a:lnTo>
                  <a:lnTo>
                    <a:pt x="186" y="646"/>
                  </a:lnTo>
                  <a:lnTo>
                    <a:pt x="169" y="652"/>
                  </a:lnTo>
                  <a:lnTo>
                    <a:pt x="151" y="655"/>
                  </a:lnTo>
                  <a:lnTo>
                    <a:pt x="133" y="656"/>
                  </a:lnTo>
                  <a:lnTo>
                    <a:pt x="114" y="656"/>
                  </a:lnTo>
                  <a:lnTo>
                    <a:pt x="114" y="656"/>
                  </a:lnTo>
                  <a:lnTo>
                    <a:pt x="98" y="651"/>
                  </a:lnTo>
                  <a:lnTo>
                    <a:pt x="87" y="645"/>
                  </a:lnTo>
                  <a:lnTo>
                    <a:pt x="76" y="640"/>
                  </a:lnTo>
                  <a:lnTo>
                    <a:pt x="68" y="633"/>
                  </a:lnTo>
                  <a:lnTo>
                    <a:pt x="62" y="627"/>
                  </a:lnTo>
                  <a:lnTo>
                    <a:pt x="57" y="620"/>
                  </a:lnTo>
                  <a:lnTo>
                    <a:pt x="54" y="613"/>
                  </a:lnTo>
                  <a:lnTo>
                    <a:pt x="51" y="606"/>
                  </a:lnTo>
                  <a:lnTo>
                    <a:pt x="50" y="594"/>
                  </a:lnTo>
                  <a:lnTo>
                    <a:pt x="49" y="580"/>
                  </a:lnTo>
                  <a:lnTo>
                    <a:pt x="49" y="566"/>
                  </a:lnTo>
                  <a:lnTo>
                    <a:pt x="46" y="552"/>
                  </a:lnTo>
                  <a:lnTo>
                    <a:pt x="46" y="552"/>
                  </a:lnTo>
                  <a:close/>
                  <a:moveTo>
                    <a:pt x="46" y="552"/>
                  </a:moveTo>
                  <a:lnTo>
                    <a:pt x="46" y="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5" name="Freeform 403"/>
            <p:cNvSpPr>
              <a:spLocks/>
            </p:cNvSpPr>
            <p:nvPr/>
          </p:nvSpPr>
          <p:spPr bwMode="auto">
            <a:xfrm>
              <a:off x="3451226" y="2803525"/>
              <a:ext cx="171450" cy="346075"/>
            </a:xfrm>
            <a:custGeom>
              <a:avLst/>
              <a:gdLst>
                <a:gd name="T0" fmla="*/ 46 w 323"/>
                <a:gd name="T1" fmla="*/ 529 h 656"/>
                <a:gd name="T2" fmla="*/ 4 w 323"/>
                <a:gd name="T3" fmla="*/ 389 h 656"/>
                <a:gd name="T4" fmla="*/ 3 w 323"/>
                <a:gd name="T5" fmla="*/ 368 h 656"/>
                <a:gd name="T6" fmla="*/ 0 w 323"/>
                <a:gd name="T7" fmla="*/ 347 h 656"/>
                <a:gd name="T8" fmla="*/ 3 w 323"/>
                <a:gd name="T9" fmla="*/ 337 h 656"/>
                <a:gd name="T10" fmla="*/ 10 w 323"/>
                <a:gd name="T11" fmla="*/ 327 h 656"/>
                <a:gd name="T12" fmla="*/ 22 w 323"/>
                <a:gd name="T13" fmla="*/ 319 h 656"/>
                <a:gd name="T14" fmla="*/ 43 w 323"/>
                <a:gd name="T15" fmla="*/ 311 h 656"/>
                <a:gd name="T16" fmla="*/ 40 w 323"/>
                <a:gd name="T17" fmla="*/ 297 h 656"/>
                <a:gd name="T18" fmla="*/ 42 w 323"/>
                <a:gd name="T19" fmla="*/ 283 h 656"/>
                <a:gd name="T20" fmla="*/ 53 w 323"/>
                <a:gd name="T21" fmla="*/ 271 h 656"/>
                <a:gd name="T22" fmla="*/ 76 w 323"/>
                <a:gd name="T23" fmla="*/ 261 h 656"/>
                <a:gd name="T24" fmla="*/ 76 w 323"/>
                <a:gd name="T25" fmla="*/ 251 h 656"/>
                <a:gd name="T26" fmla="*/ 82 w 323"/>
                <a:gd name="T27" fmla="*/ 240 h 656"/>
                <a:gd name="T28" fmla="*/ 93 w 323"/>
                <a:gd name="T29" fmla="*/ 236 h 656"/>
                <a:gd name="T30" fmla="*/ 116 w 323"/>
                <a:gd name="T31" fmla="*/ 237 h 656"/>
                <a:gd name="T32" fmla="*/ 119 w 323"/>
                <a:gd name="T33" fmla="*/ 226 h 656"/>
                <a:gd name="T34" fmla="*/ 125 w 323"/>
                <a:gd name="T35" fmla="*/ 217 h 656"/>
                <a:gd name="T36" fmla="*/ 136 w 323"/>
                <a:gd name="T37" fmla="*/ 211 h 656"/>
                <a:gd name="T38" fmla="*/ 157 w 323"/>
                <a:gd name="T39" fmla="*/ 211 h 656"/>
                <a:gd name="T40" fmla="*/ 154 w 323"/>
                <a:gd name="T41" fmla="*/ 189 h 656"/>
                <a:gd name="T42" fmla="*/ 151 w 323"/>
                <a:gd name="T43" fmla="*/ 143 h 656"/>
                <a:gd name="T44" fmla="*/ 153 w 323"/>
                <a:gd name="T45" fmla="*/ 75 h 656"/>
                <a:gd name="T46" fmla="*/ 155 w 323"/>
                <a:gd name="T47" fmla="*/ 31 h 656"/>
                <a:gd name="T48" fmla="*/ 159 w 323"/>
                <a:gd name="T49" fmla="*/ 9 h 656"/>
                <a:gd name="T50" fmla="*/ 166 w 323"/>
                <a:gd name="T51" fmla="*/ 0 h 656"/>
                <a:gd name="T52" fmla="*/ 175 w 323"/>
                <a:gd name="T53" fmla="*/ 0 h 656"/>
                <a:gd name="T54" fmla="*/ 190 w 323"/>
                <a:gd name="T55" fmla="*/ 11 h 656"/>
                <a:gd name="T56" fmla="*/ 198 w 323"/>
                <a:gd name="T57" fmla="*/ 21 h 656"/>
                <a:gd name="T58" fmla="*/ 209 w 323"/>
                <a:gd name="T59" fmla="*/ 75 h 656"/>
                <a:gd name="T60" fmla="*/ 227 w 323"/>
                <a:gd name="T61" fmla="*/ 157 h 656"/>
                <a:gd name="T62" fmla="*/ 232 w 323"/>
                <a:gd name="T63" fmla="*/ 217 h 656"/>
                <a:gd name="T64" fmla="*/ 229 w 323"/>
                <a:gd name="T65" fmla="*/ 248 h 656"/>
                <a:gd name="T66" fmla="*/ 250 w 323"/>
                <a:gd name="T67" fmla="*/ 264 h 656"/>
                <a:gd name="T68" fmla="*/ 284 w 323"/>
                <a:gd name="T69" fmla="*/ 291 h 656"/>
                <a:gd name="T70" fmla="*/ 295 w 323"/>
                <a:gd name="T71" fmla="*/ 297 h 656"/>
                <a:gd name="T72" fmla="*/ 309 w 323"/>
                <a:gd name="T73" fmla="*/ 318 h 656"/>
                <a:gd name="T74" fmla="*/ 318 w 323"/>
                <a:gd name="T75" fmla="*/ 344 h 656"/>
                <a:gd name="T76" fmla="*/ 323 w 323"/>
                <a:gd name="T77" fmla="*/ 391 h 656"/>
                <a:gd name="T78" fmla="*/ 318 w 323"/>
                <a:gd name="T79" fmla="*/ 418 h 656"/>
                <a:gd name="T80" fmla="*/ 302 w 323"/>
                <a:gd name="T81" fmla="*/ 462 h 656"/>
                <a:gd name="T82" fmla="*/ 283 w 323"/>
                <a:gd name="T83" fmla="*/ 498 h 656"/>
                <a:gd name="T84" fmla="*/ 261 w 323"/>
                <a:gd name="T85" fmla="*/ 529 h 656"/>
                <a:gd name="T86" fmla="*/ 232 w 323"/>
                <a:gd name="T87" fmla="*/ 605 h 656"/>
                <a:gd name="T88" fmla="*/ 227 w 323"/>
                <a:gd name="T89" fmla="*/ 613 h 656"/>
                <a:gd name="T90" fmla="*/ 218 w 323"/>
                <a:gd name="T91" fmla="*/ 626 h 656"/>
                <a:gd name="T92" fmla="*/ 207 w 323"/>
                <a:gd name="T93" fmla="*/ 637 h 656"/>
                <a:gd name="T94" fmla="*/ 186 w 323"/>
                <a:gd name="T95" fmla="*/ 646 h 656"/>
                <a:gd name="T96" fmla="*/ 151 w 323"/>
                <a:gd name="T97" fmla="*/ 655 h 656"/>
                <a:gd name="T98" fmla="*/ 114 w 323"/>
                <a:gd name="T99" fmla="*/ 656 h 656"/>
                <a:gd name="T100" fmla="*/ 98 w 323"/>
                <a:gd name="T101" fmla="*/ 651 h 656"/>
                <a:gd name="T102" fmla="*/ 76 w 323"/>
                <a:gd name="T103" fmla="*/ 640 h 656"/>
                <a:gd name="T104" fmla="*/ 62 w 323"/>
                <a:gd name="T105" fmla="*/ 627 h 656"/>
                <a:gd name="T106" fmla="*/ 54 w 323"/>
                <a:gd name="T107" fmla="*/ 613 h 656"/>
                <a:gd name="T108" fmla="*/ 50 w 323"/>
                <a:gd name="T109" fmla="*/ 594 h 656"/>
                <a:gd name="T110" fmla="*/ 49 w 323"/>
                <a:gd name="T111" fmla="*/ 566 h 656"/>
                <a:gd name="T112" fmla="*/ 46 w 323"/>
                <a:gd name="T113" fmla="*/ 5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3" h="656">
                  <a:moveTo>
                    <a:pt x="46" y="552"/>
                  </a:moveTo>
                  <a:lnTo>
                    <a:pt x="46" y="529"/>
                  </a:lnTo>
                  <a:lnTo>
                    <a:pt x="4" y="389"/>
                  </a:lnTo>
                  <a:lnTo>
                    <a:pt x="4" y="389"/>
                  </a:lnTo>
                  <a:lnTo>
                    <a:pt x="4" y="379"/>
                  </a:lnTo>
                  <a:lnTo>
                    <a:pt x="3" y="368"/>
                  </a:lnTo>
                  <a:lnTo>
                    <a:pt x="1" y="358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37"/>
                  </a:lnTo>
                  <a:lnTo>
                    <a:pt x="6" y="333"/>
                  </a:lnTo>
                  <a:lnTo>
                    <a:pt x="10" y="327"/>
                  </a:lnTo>
                  <a:lnTo>
                    <a:pt x="15" y="323"/>
                  </a:lnTo>
                  <a:lnTo>
                    <a:pt x="22" y="319"/>
                  </a:lnTo>
                  <a:lnTo>
                    <a:pt x="32" y="315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0" y="297"/>
                  </a:lnTo>
                  <a:lnTo>
                    <a:pt x="40" y="290"/>
                  </a:lnTo>
                  <a:lnTo>
                    <a:pt x="42" y="283"/>
                  </a:lnTo>
                  <a:lnTo>
                    <a:pt x="46" y="276"/>
                  </a:lnTo>
                  <a:lnTo>
                    <a:pt x="53" y="271"/>
                  </a:lnTo>
                  <a:lnTo>
                    <a:pt x="62" y="265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51"/>
                  </a:lnTo>
                  <a:lnTo>
                    <a:pt x="78" y="244"/>
                  </a:lnTo>
                  <a:lnTo>
                    <a:pt x="82" y="240"/>
                  </a:lnTo>
                  <a:lnTo>
                    <a:pt x="86" y="237"/>
                  </a:lnTo>
                  <a:lnTo>
                    <a:pt x="93" y="236"/>
                  </a:lnTo>
                  <a:lnTo>
                    <a:pt x="100" y="236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9" y="226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29" y="214"/>
                  </a:lnTo>
                  <a:lnTo>
                    <a:pt x="136" y="211"/>
                  </a:lnTo>
                  <a:lnTo>
                    <a:pt x="146" y="211"/>
                  </a:lnTo>
                  <a:lnTo>
                    <a:pt x="157" y="211"/>
                  </a:lnTo>
                  <a:lnTo>
                    <a:pt x="157" y="211"/>
                  </a:lnTo>
                  <a:lnTo>
                    <a:pt x="154" y="189"/>
                  </a:lnTo>
                  <a:lnTo>
                    <a:pt x="153" y="165"/>
                  </a:lnTo>
                  <a:lnTo>
                    <a:pt x="151" y="143"/>
                  </a:lnTo>
                  <a:lnTo>
                    <a:pt x="151" y="121"/>
                  </a:lnTo>
                  <a:lnTo>
                    <a:pt x="153" y="7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7" y="18"/>
                  </a:lnTo>
                  <a:lnTo>
                    <a:pt x="159" y="9"/>
                  </a:lnTo>
                  <a:lnTo>
                    <a:pt x="164" y="3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4"/>
                  </a:lnTo>
                  <a:lnTo>
                    <a:pt x="190" y="1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4" y="49"/>
                  </a:lnTo>
                  <a:lnTo>
                    <a:pt x="209" y="75"/>
                  </a:lnTo>
                  <a:lnTo>
                    <a:pt x="223" y="129"/>
                  </a:lnTo>
                  <a:lnTo>
                    <a:pt x="227" y="157"/>
                  </a:lnTo>
                  <a:lnTo>
                    <a:pt x="230" y="185"/>
                  </a:lnTo>
                  <a:lnTo>
                    <a:pt x="232" y="217"/>
                  </a:lnTo>
                  <a:lnTo>
                    <a:pt x="230" y="232"/>
                  </a:lnTo>
                  <a:lnTo>
                    <a:pt x="229" y="248"/>
                  </a:lnTo>
                  <a:lnTo>
                    <a:pt x="229" y="248"/>
                  </a:lnTo>
                  <a:lnTo>
                    <a:pt x="250" y="264"/>
                  </a:lnTo>
                  <a:lnTo>
                    <a:pt x="284" y="291"/>
                  </a:lnTo>
                  <a:lnTo>
                    <a:pt x="284" y="291"/>
                  </a:lnTo>
                  <a:lnTo>
                    <a:pt x="290" y="294"/>
                  </a:lnTo>
                  <a:lnTo>
                    <a:pt x="295" y="297"/>
                  </a:lnTo>
                  <a:lnTo>
                    <a:pt x="304" y="307"/>
                  </a:lnTo>
                  <a:lnTo>
                    <a:pt x="309" y="318"/>
                  </a:lnTo>
                  <a:lnTo>
                    <a:pt x="313" y="330"/>
                  </a:lnTo>
                  <a:lnTo>
                    <a:pt x="318" y="344"/>
                  </a:lnTo>
                  <a:lnTo>
                    <a:pt x="320" y="359"/>
                  </a:lnTo>
                  <a:lnTo>
                    <a:pt x="323" y="391"/>
                  </a:lnTo>
                  <a:lnTo>
                    <a:pt x="323" y="391"/>
                  </a:lnTo>
                  <a:lnTo>
                    <a:pt x="318" y="418"/>
                  </a:lnTo>
                  <a:lnTo>
                    <a:pt x="311" y="441"/>
                  </a:lnTo>
                  <a:lnTo>
                    <a:pt x="302" y="462"/>
                  </a:lnTo>
                  <a:lnTo>
                    <a:pt x="294" y="481"/>
                  </a:lnTo>
                  <a:lnTo>
                    <a:pt x="283" y="498"/>
                  </a:lnTo>
                  <a:lnTo>
                    <a:pt x="273" y="515"/>
                  </a:lnTo>
                  <a:lnTo>
                    <a:pt x="261" y="529"/>
                  </a:lnTo>
                  <a:lnTo>
                    <a:pt x="250" y="542"/>
                  </a:lnTo>
                  <a:lnTo>
                    <a:pt x="232" y="605"/>
                  </a:lnTo>
                  <a:lnTo>
                    <a:pt x="232" y="605"/>
                  </a:lnTo>
                  <a:lnTo>
                    <a:pt x="227" y="613"/>
                  </a:lnTo>
                  <a:lnTo>
                    <a:pt x="223" y="620"/>
                  </a:lnTo>
                  <a:lnTo>
                    <a:pt x="218" y="626"/>
                  </a:lnTo>
                  <a:lnTo>
                    <a:pt x="212" y="631"/>
                  </a:lnTo>
                  <a:lnTo>
                    <a:pt x="207" y="637"/>
                  </a:lnTo>
                  <a:lnTo>
                    <a:pt x="200" y="641"/>
                  </a:lnTo>
                  <a:lnTo>
                    <a:pt x="186" y="646"/>
                  </a:lnTo>
                  <a:lnTo>
                    <a:pt x="169" y="652"/>
                  </a:lnTo>
                  <a:lnTo>
                    <a:pt x="151" y="655"/>
                  </a:lnTo>
                  <a:lnTo>
                    <a:pt x="133" y="656"/>
                  </a:lnTo>
                  <a:lnTo>
                    <a:pt x="114" y="656"/>
                  </a:lnTo>
                  <a:lnTo>
                    <a:pt x="114" y="656"/>
                  </a:lnTo>
                  <a:lnTo>
                    <a:pt x="98" y="651"/>
                  </a:lnTo>
                  <a:lnTo>
                    <a:pt x="87" y="645"/>
                  </a:lnTo>
                  <a:lnTo>
                    <a:pt x="76" y="640"/>
                  </a:lnTo>
                  <a:lnTo>
                    <a:pt x="68" y="633"/>
                  </a:lnTo>
                  <a:lnTo>
                    <a:pt x="62" y="627"/>
                  </a:lnTo>
                  <a:lnTo>
                    <a:pt x="57" y="620"/>
                  </a:lnTo>
                  <a:lnTo>
                    <a:pt x="54" y="613"/>
                  </a:lnTo>
                  <a:lnTo>
                    <a:pt x="51" y="606"/>
                  </a:lnTo>
                  <a:lnTo>
                    <a:pt x="50" y="594"/>
                  </a:lnTo>
                  <a:lnTo>
                    <a:pt x="49" y="580"/>
                  </a:lnTo>
                  <a:lnTo>
                    <a:pt x="49" y="566"/>
                  </a:lnTo>
                  <a:lnTo>
                    <a:pt x="46" y="552"/>
                  </a:lnTo>
                  <a:lnTo>
                    <a:pt x="46" y="5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6" name="Line 404"/>
            <p:cNvSpPr>
              <a:spLocks noChangeShapeType="1"/>
            </p:cNvSpPr>
            <p:nvPr/>
          </p:nvSpPr>
          <p:spPr bwMode="auto">
            <a:xfrm>
              <a:off x="3475038" y="30956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7" name="Freeform 405"/>
            <p:cNvSpPr>
              <a:spLocks/>
            </p:cNvSpPr>
            <p:nvPr/>
          </p:nvSpPr>
          <p:spPr bwMode="auto">
            <a:xfrm>
              <a:off x="3451226" y="2803525"/>
              <a:ext cx="171450" cy="346075"/>
            </a:xfrm>
            <a:custGeom>
              <a:avLst/>
              <a:gdLst>
                <a:gd name="T0" fmla="*/ 46 w 323"/>
                <a:gd name="T1" fmla="*/ 529 h 656"/>
                <a:gd name="T2" fmla="*/ 4 w 323"/>
                <a:gd name="T3" fmla="*/ 389 h 656"/>
                <a:gd name="T4" fmla="*/ 3 w 323"/>
                <a:gd name="T5" fmla="*/ 368 h 656"/>
                <a:gd name="T6" fmla="*/ 0 w 323"/>
                <a:gd name="T7" fmla="*/ 347 h 656"/>
                <a:gd name="T8" fmla="*/ 3 w 323"/>
                <a:gd name="T9" fmla="*/ 337 h 656"/>
                <a:gd name="T10" fmla="*/ 10 w 323"/>
                <a:gd name="T11" fmla="*/ 327 h 656"/>
                <a:gd name="T12" fmla="*/ 22 w 323"/>
                <a:gd name="T13" fmla="*/ 319 h 656"/>
                <a:gd name="T14" fmla="*/ 43 w 323"/>
                <a:gd name="T15" fmla="*/ 311 h 656"/>
                <a:gd name="T16" fmla="*/ 40 w 323"/>
                <a:gd name="T17" fmla="*/ 297 h 656"/>
                <a:gd name="T18" fmla="*/ 42 w 323"/>
                <a:gd name="T19" fmla="*/ 283 h 656"/>
                <a:gd name="T20" fmla="*/ 53 w 323"/>
                <a:gd name="T21" fmla="*/ 271 h 656"/>
                <a:gd name="T22" fmla="*/ 76 w 323"/>
                <a:gd name="T23" fmla="*/ 261 h 656"/>
                <a:gd name="T24" fmla="*/ 76 w 323"/>
                <a:gd name="T25" fmla="*/ 251 h 656"/>
                <a:gd name="T26" fmla="*/ 82 w 323"/>
                <a:gd name="T27" fmla="*/ 240 h 656"/>
                <a:gd name="T28" fmla="*/ 93 w 323"/>
                <a:gd name="T29" fmla="*/ 236 h 656"/>
                <a:gd name="T30" fmla="*/ 116 w 323"/>
                <a:gd name="T31" fmla="*/ 237 h 656"/>
                <a:gd name="T32" fmla="*/ 119 w 323"/>
                <a:gd name="T33" fmla="*/ 226 h 656"/>
                <a:gd name="T34" fmla="*/ 125 w 323"/>
                <a:gd name="T35" fmla="*/ 217 h 656"/>
                <a:gd name="T36" fmla="*/ 136 w 323"/>
                <a:gd name="T37" fmla="*/ 211 h 656"/>
                <a:gd name="T38" fmla="*/ 157 w 323"/>
                <a:gd name="T39" fmla="*/ 211 h 656"/>
                <a:gd name="T40" fmla="*/ 154 w 323"/>
                <a:gd name="T41" fmla="*/ 189 h 656"/>
                <a:gd name="T42" fmla="*/ 151 w 323"/>
                <a:gd name="T43" fmla="*/ 143 h 656"/>
                <a:gd name="T44" fmla="*/ 153 w 323"/>
                <a:gd name="T45" fmla="*/ 75 h 656"/>
                <a:gd name="T46" fmla="*/ 155 w 323"/>
                <a:gd name="T47" fmla="*/ 31 h 656"/>
                <a:gd name="T48" fmla="*/ 159 w 323"/>
                <a:gd name="T49" fmla="*/ 9 h 656"/>
                <a:gd name="T50" fmla="*/ 166 w 323"/>
                <a:gd name="T51" fmla="*/ 0 h 656"/>
                <a:gd name="T52" fmla="*/ 175 w 323"/>
                <a:gd name="T53" fmla="*/ 0 h 656"/>
                <a:gd name="T54" fmla="*/ 190 w 323"/>
                <a:gd name="T55" fmla="*/ 11 h 656"/>
                <a:gd name="T56" fmla="*/ 198 w 323"/>
                <a:gd name="T57" fmla="*/ 21 h 656"/>
                <a:gd name="T58" fmla="*/ 209 w 323"/>
                <a:gd name="T59" fmla="*/ 75 h 656"/>
                <a:gd name="T60" fmla="*/ 227 w 323"/>
                <a:gd name="T61" fmla="*/ 157 h 656"/>
                <a:gd name="T62" fmla="*/ 232 w 323"/>
                <a:gd name="T63" fmla="*/ 217 h 656"/>
                <a:gd name="T64" fmla="*/ 229 w 323"/>
                <a:gd name="T65" fmla="*/ 248 h 656"/>
                <a:gd name="T66" fmla="*/ 250 w 323"/>
                <a:gd name="T67" fmla="*/ 264 h 656"/>
                <a:gd name="T68" fmla="*/ 284 w 323"/>
                <a:gd name="T69" fmla="*/ 291 h 656"/>
                <a:gd name="T70" fmla="*/ 295 w 323"/>
                <a:gd name="T71" fmla="*/ 297 h 656"/>
                <a:gd name="T72" fmla="*/ 309 w 323"/>
                <a:gd name="T73" fmla="*/ 318 h 656"/>
                <a:gd name="T74" fmla="*/ 318 w 323"/>
                <a:gd name="T75" fmla="*/ 344 h 656"/>
                <a:gd name="T76" fmla="*/ 323 w 323"/>
                <a:gd name="T77" fmla="*/ 391 h 656"/>
                <a:gd name="T78" fmla="*/ 318 w 323"/>
                <a:gd name="T79" fmla="*/ 418 h 656"/>
                <a:gd name="T80" fmla="*/ 302 w 323"/>
                <a:gd name="T81" fmla="*/ 462 h 656"/>
                <a:gd name="T82" fmla="*/ 283 w 323"/>
                <a:gd name="T83" fmla="*/ 498 h 656"/>
                <a:gd name="T84" fmla="*/ 261 w 323"/>
                <a:gd name="T85" fmla="*/ 529 h 656"/>
                <a:gd name="T86" fmla="*/ 232 w 323"/>
                <a:gd name="T87" fmla="*/ 605 h 656"/>
                <a:gd name="T88" fmla="*/ 227 w 323"/>
                <a:gd name="T89" fmla="*/ 613 h 656"/>
                <a:gd name="T90" fmla="*/ 218 w 323"/>
                <a:gd name="T91" fmla="*/ 626 h 656"/>
                <a:gd name="T92" fmla="*/ 207 w 323"/>
                <a:gd name="T93" fmla="*/ 637 h 656"/>
                <a:gd name="T94" fmla="*/ 186 w 323"/>
                <a:gd name="T95" fmla="*/ 646 h 656"/>
                <a:gd name="T96" fmla="*/ 151 w 323"/>
                <a:gd name="T97" fmla="*/ 655 h 656"/>
                <a:gd name="T98" fmla="*/ 114 w 323"/>
                <a:gd name="T99" fmla="*/ 656 h 656"/>
                <a:gd name="T100" fmla="*/ 98 w 323"/>
                <a:gd name="T101" fmla="*/ 651 h 656"/>
                <a:gd name="T102" fmla="*/ 76 w 323"/>
                <a:gd name="T103" fmla="*/ 640 h 656"/>
                <a:gd name="T104" fmla="*/ 62 w 323"/>
                <a:gd name="T105" fmla="*/ 627 h 656"/>
                <a:gd name="T106" fmla="*/ 54 w 323"/>
                <a:gd name="T107" fmla="*/ 613 h 656"/>
                <a:gd name="T108" fmla="*/ 50 w 323"/>
                <a:gd name="T109" fmla="*/ 594 h 656"/>
                <a:gd name="T110" fmla="*/ 49 w 323"/>
                <a:gd name="T111" fmla="*/ 566 h 656"/>
                <a:gd name="T112" fmla="*/ 46 w 323"/>
                <a:gd name="T113" fmla="*/ 5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3" h="656">
                  <a:moveTo>
                    <a:pt x="46" y="552"/>
                  </a:moveTo>
                  <a:lnTo>
                    <a:pt x="46" y="529"/>
                  </a:lnTo>
                  <a:lnTo>
                    <a:pt x="4" y="389"/>
                  </a:lnTo>
                  <a:lnTo>
                    <a:pt x="4" y="389"/>
                  </a:lnTo>
                  <a:lnTo>
                    <a:pt x="4" y="379"/>
                  </a:lnTo>
                  <a:lnTo>
                    <a:pt x="3" y="368"/>
                  </a:lnTo>
                  <a:lnTo>
                    <a:pt x="1" y="358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37"/>
                  </a:lnTo>
                  <a:lnTo>
                    <a:pt x="6" y="333"/>
                  </a:lnTo>
                  <a:lnTo>
                    <a:pt x="10" y="327"/>
                  </a:lnTo>
                  <a:lnTo>
                    <a:pt x="15" y="323"/>
                  </a:lnTo>
                  <a:lnTo>
                    <a:pt x="22" y="319"/>
                  </a:lnTo>
                  <a:lnTo>
                    <a:pt x="32" y="315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0" y="297"/>
                  </a:lnTo>
                  <a:lnTo>
                    <a:pt x="40" y="290"/>
                  </a:lnTo>
                  <a:lnTo>
                    <a:pt x="42" y="283"/>
                  </a:lnTo>
                  <a:lnTo>
                    <a:pt x="46" y="278"/>
                  </a:lnTo>
                  <a:lnTo>
                    <a:pt x="53" y="271"/>
                  </a:lnTo>
                  <a:lnTo>
                    <a:pt x="62" y="265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51"/>
                  </a:lnTo>
                  <a:lnTo>
                    <a:pt x="78" y="244"/>
                  </a:lnTo>
                  <a:lnTo>
                    <a:pt x="82" y="240"/>
                  </a:lnTo>
                  <a:lnTo>
                    <a:pt x="86" y="237"/>
                  </a:lnTo>
                  <a:lnTo>
                    <a:pt x="93" y="236"/>
                  </a:lnTo>
                  <a:lnTo>
                    <a:pt x="100" y="236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9" y="226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29" y="214"/>
                  </a:lnTo>
                  <a:lnTo>
                    <a:pt x="136" y="211"/>
                  </a:lnTo>
                  <a:lnTo>
                    <a:pt x="146" y="211"/>
                  </a:lnTo>
                  <a:lnTo>
                    <a:pt x="157" y="211"/>
                  </a:lnTo>
                  <a:lnTo>
                    <a:pt x="157" y="211"/>
                  </a:lnTo>
                  <a:lnTo>
                    <a:pt x="154" y="189"/>
                  </a:lnTo>
                  <a:lnTo>
                    <a:pt x="153" y="165"/>
                  </a:lnTo>
                  <a:lnTo>
                    <a:pt x="151" y="143"/>
                  </a:lnTo>
                  <a:lnTo>
                    <a:pt x="151" y="121"/>
                  </a:lnTo>
                  <a:lnTo>
                    <a:pt x="153" y="7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7" y="18"/>
                  </a:lnTo>
                  <a:lnTo>
                    <a:pt x="159" y="9"/>
                  </a:lnTo>
                  <a:lnTo>
                    <a:pt x="164" y="3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4"/>
                  </a:lnTo>
                  <a:lnTo>
                    <a:pt x="190" y="1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4" y="49"/>
                  </a:lnTo>
                  <a:lnTo>
                    <a:pt x="209" y="75"/>
                  </a:lnTo>
                  <a:lnTo>
                    <a:pt x="223" y="129"/>
                  </a:lnTo>
                  <a:lnTo>
                    <a:pt x="227" y="157"/>
                  </a:lnTo>
                  <a:lnTo>
                    <a:pt x="230" y="185"/>
                  </a:lnTo>
                  <a:lnTo>
                    <a:pt x="232" y="217"/>
                  </a:lnTo>
                  <a:lnTo>
                    <a:pt x="230" y="232"/>
                  </a:lnTo>
                  <a:lnTo>
                    <a:pt x="229" y="248"/>
                  </a:lnTo>
                  <a:lnTo>
                    <a:pt x="229" y="248"/>
                  </a:lnTo>
                  <a:lnTo>
                    <a:pt x="250" y="264"/>
                  </a:lnTo>
                  <a:lnTo>
                    <a:pt x="284" y="291"/>
                  </a:lnTo>
                  <a:lnTo>
                    <a:pt x="284" y="291"/>
                  </a:lnTo>
                  <a:lnTo>
                    <a:pt x="290" y="294"/>
                  </a:lnTo>
                  <a:lnTo>
                    <a:pt x="295" y="297"/>
                  </a:lnTo>
                  <a:lnTo>
                    <a:pt x="304" y="307"/>
                  </a:lnTo>
                  <a:lnTo>
                    <a:pt x="309" y="318"/>
                  </a:lnTo>
                  <a:lnTo>
                    <a:pt x="313" y="330"/>
                  </a:lnTo>
                  <a:lnTo>
                    <a:pt x="318" y="344"/>
                  </a:lnTo>
                  <a:lnTo>
                    <a:pt x="320" y="359"/>
                  </a:lnTo>
                  <a:lnTo>
                    <a:pt x="323" y="391"/>
                  </a:lnTo>
                  <a:lnTo>
                    <a:pt x="323" y="391"/>
                  </a:lnTo>
                  <a:lnTo>
                    <a:pt x="318" y="418"/>
                  </a:lnTo>
                  <a:lnTo>
                    <a:pt x="311" y="441"/>
                  </a:lnTo>
                  <a:lnTo>
                    <a:pt x="302" y="462"/>
                  </a:lnTo>
                  <a:lnTo>
                    <a:pt x="294" y="481"/>
                  </a:lnTo>
                  <a:lnTo>
                    <a:pt x="283" y="498"/>
                  </a:lnTo>
                  <a:lnTo>
                    <a:pt x="273" y="515"/>
                  </a:lnTo>
                  <a:lnTo>
                    <a:pt x="261" y="529"/>
                  </a:lnTo>
                  <a:lnTo>
                    <a:pt x="250" y="542"/>
                  </a:lnTo>
                  <a:lnTo>
                    <a:pt x="232" y="605"/>
                  </a:lnTo>
                  <a:lnTo>
                    <a:pt x="232" y="605"/>
                  </a:lnTo>
                  <a:lnTo>
                    <a:pt x="227" y="613"/>
                  </a:lnTo>
                  <a:lnTo>
                    <a:pt x="223" y="620"/>
                  </a:lnTo>
                  <a:lnTo>
                    <a:pt x="218" y="626"/>
                  </a:lnTo>
                  <a:lnTo>
                    <a:pt x="212" y="631"/>
                  </a:lnTo>
                  <a:lnTo>
                    <a:pt x="207" y="637"/>
                  </a:lnTo>
                  <a:lnTo>
                    <a:pt x="200" y="641"/>
                  </a:lnTo>
                  <a:lnTo>
                    <a:pt x="186" y="646"/>
                  </a:lnTo>
                  <a:lnTo>
                    <a:pt x="169" y="652"/>
                  </a:lnTo>
                  <a:lnTo>
                    <a:pt x="151" y="655"/>
                  </a:lnTo>
                  <a:lnTo>
                    <a:pt x="133" y="656"/>
                  </a:lnTo>
                  <a:lnTo>
                    <a:pt x="114" y="656"/>
                  </a:lnTo>
                  <a:lnTo>
                    <a:pt x="114" y="656"/>
                  </a:lnTo>
                  <a:lnTo>
                    <a:pt x="98" y="651"/>
                  </a:lnTo>
                  <a:lnTo>
                    <a:pt x="87" y="645"/>
                  </a:lnTo>
                  <a:lnTo>
                    <a:pt x="76" y="640"/>
                  </a:lnTo>
                  <a:lnTo>
                    <a:pt x="68" y="633"/>
                  </a:lnTo>
                  <a:lnTo>
                    <a:pt x="62" y="627"/>
                  </a:lnTo>
                  <a:lnTo>
                    <a:pt x="57" y="620"/>
                  </a:lnTo>
                  <a:lnTo>
                    <a:pt x="54" y="613"/>
                  </a:lnTo>
                  <a:lnTo>
                    <a:pt x="51" y="606"/>
                  </a:lnTo>
                  <a:lnTo>
                    <a:pt x="50" y="594"/>
                  </a:lnTo>
                  <a:lnTo>
                    <a:pt x="49" y="580"/>
                  </a:lnTo>
                  <a:lnTo>
                    <a:pt x="49" y="566"/>
                  </a:lnTo>
                  <a:lnTo>
                    <a:pt x="46" y="552"/>
                  </a:lnTo>
                  <a:lnTo>
                    <a:pt x="46" y="5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8" name="Line 406"/>
            <p:cNvSpPr>
              <a:spLocks noChangeShapeType="1"/>
            </p:cNvSpPr>
            <p:nvPr/>
          </p:nvSpPr>
          <p:spPr bwMode="auto">
            <a:xfrm>
              <a:off x="3475038" y="30956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9" name="Freeform 407"/>
            <p:cNvSpPr>
              <a:spLocks noEditPoints="1"/>
            </p:cNvSpPr>
            <p:nvPr/>
          </p:nvSpPr>
          <p:spPr bwMode="auto">
            <a:xfrm>
              <a:off x="3436938" y="3078163"/>
              <a:ext cx="150813" cy="158750"/>
            </a:xfrm>
            <a:custGeom>
              <a:avLst/>
              <a:gdLst>
                <a:gd name="T0" fmla="*/ 66 w 285"/>
                <a:gd name="T1" fmla="*/ 0 h 302"/>
                <a:gd name="T2" fmla="*/ 11 w 285"/>
                <a:gd name="T3" fmla="*/ 143 h 302"/>
                <a:gd name="T4" fmla="*/ 11 w 285"/>
                <a:gd name="T5" fmla="*/ 143 h 302"/>
                <a:gd name="T6" fmla="*/ 4 w 285"/>
                <a:gd name="T7" fmla="*/ 168 h 302"/>
                <a:gd name="T8" fmla="*/ 1 w 285"/>
                <a:gd name="T9" fmla="*/ 182 h 302"/>
                <a:gd name="T10" fmla="*/ 0 w 285"/>
                <a:gd name="T11" fmla="*/ 194 h 302"/>
                <a:gd name="T12" fmla="*/ 0 w 285"/>
                <a:gd name="T13" fmla="*/ 209 h 302"/>
                <a:gd name="T14" fmla="*/ 0 w 285"/>
                <a:gd name="T15" fmla="*/ 225 h 302"/>
                <a:gd name="T16" fmla="*/ 1 w 285"/>
                <a:gd name="T17" fmla="*/ 240 h 302"/>
                <a:gd name="T18" fmla="*/ 5 w 285"/>
                <a:gd name="T19" fmla="*/ 256 h 302"/>
                <a:gd name="T20" fmla="*/ 5 w 285"/>
                <a:gd name="T21" fmla="*/ 256 h 302"/>
                <a:gd name="T22" fmla="*/ 33 w 285"/>
                <a:gd name="T23" fmla="*/ 272 h 302"/>
                <a:gd name="T24" fmla="*/ 61 w 285"/>
                <a:gd name="T25" fmla="*/ 286 h 302"/>
                <a:gd name="T26" fmla="*/ 75 w 285"/>
                <a:gd name="T27" fmla="*/ 291 h 302"/>
                <a:gd name="T28" fmla="*/ 90 w 285"/>
                <a:gd name="T29" fmla="*/ 295 h 302"/>
                <a:gd name="T30" fmla="*/ 104 w 285"/>
                <a:gd name="T31" fmla="*/ 298 h 302"/>
                <a:gd name="T32" fmla="*/ 118 w 285"/>
                <a:gd name="T33" fmla="*/ 301 h 302"/>
                <a:gd name="T34" fmla="*/ 131 w 285"/>
                <a:gd name="T35" fmla="*/ 302 h 302"/>
                <a:gd name="T36" fmla="*/ 145 w 285"/>
                <a:gd name="T37" fmla="*/ 301 h 302"/>
                <a:gd name="T38" fmla="*/ 159 w 285"/>
                <a:gd name="T39" fmla="*/ 298 h 302"/>
                <a:gd name="T40" fmla="*/ 173 w 285"/>
                <a:gd name="T41" fmla="*/ 294 h 302"/>
                <a:gd name="T42" fmla="*/ 187 w 285"/>
                <a:gd name="T43" fmla="*/ 288 h 302"/>
                <a:gd name="T44" fmla="*/ 201 w 285"/>
                <a:gd name="T45" fmla="*/ 280 h 302"/>
                <a:gd name="T46" fmla="*/ 216 w 285"/>
                <a:gd name="T47" fmla="*/ 269 h 302"/>
                <a:gd name="T48" fmla="*/ 230 w 285"/>
                <a:gd name="T49" fmla="*/ 256 h 302"/>
                <a:gd name="T50" fmla="*/ 230 w 285"/>
                <a:gd name="T51" fmla="*/ 256 h 302"/>
                <a:gd name="T52" fmla="*/ 228 w 285"/>
                <a:gd name="T53" fmla="*/ 243 h 302"/>
                <a:gd name="T54" fmla="*/ 230 w 285"/>
                <a:gd name="T55" fmla="*/ 227 h 302"/>
                <a:gd name="T56" fmla="*/ 231 w 285"/>
                <a:gd name="T57" fmla="*/ 213 h 302"/>
                <a:gd name="T58" fmla="*/ 234 w 285"/>
                <a:gd name="T59" fmla="*/ 200 h 302"/>
                <a:gd name="T60" fmla="*/ 240 w 285"/>
                <a:gd name="T61" fmla="*/ 170 h 302"/>
                <a:gd name="T62" fmla="*/ 249 w 285"/>
                <a:gd name="T63" fmla="*/ 141 h 302"/>
                <a:gd name="T64" fmla="*/ 269 w 285"/>
                <a:gd name="T65" fmla="*/ 84 h 302"/>
                <a:gd name="T66" fmla="*/ 278 w 285"/>
                <a:gd name="T67" fmla="*/ 55 h 302"/>
                <a:gd name="T68" fmla="*/ 285 w 285"/>
                <a:gd name="T69" fmla="*/ 26 h 302"/>
                <a:gd name="T70" fmla="*/ 285 w 285"/>
                <a:gd name="T71" fmla="*/ 26 h 302"/>
                <a:gd name="T72" fmla="*/ 260 w 285"/>
                <a:gd name="T73" fmla="*/ 59 h 302"/>
                <a:gd name="T74" fmla="*/ 246 w 285"/>
                <a:gd name="T75" fmla="*/ 75 h 302"/>
                <a:gd name="T76" fmla="*/ 240 w 285"/>
                <a:gd name="T77" fmla="*/ 82 h 302"/>
                <a:gd name="T78" fmla="*/ 231 w 285"/>
                <a:gd name="T79" fmla="*/ 89 h 302"/>
                <a:gd name="T80" fmla="*/ 222 w 285"/>
                <a:gd name="T81" fmla="*/ 96 h 302"/>
                <a:gd name="T82" fmla="*/ 212 w 285"/>
                <a:gd name="T83" fmla="*/ 101 h 302"/>
                <a:gd name="T84" fmla="*/ 201 w 285"/>
                <a:gd name="T85" fmla="*/ 107 h 302"/>
                <a:gd name="T86" fmla="*/ 188 w 285"/>
                <a:gd name="T87" fmla="*/ 111 h 302"/>
                <a:gd name="T88" fmla="*/ 174 w 285"/>
                <a:gd name="T89" fmla="*/ 114 h 302"/>
                <a:gd name="T90" fmla="*/ 159 w 285"/>
                <a:gd name="T91" fmla="*/ 116 h 302"/>
                <a:gd name="T92" fmla="*/ 141 w 285"/>
                <a:gd name="T93" fmla="*/ 118 h 302"/>
                <a:gd name="T94" fmla="*/ 123 w 285"/>
                <a:gd name="T95" fmla="*/ 119 h 302"/>
                <a:gd name="T96" fmla="*/ 123 w 285"/>
                <a:gd name="T97" fmla="*/ 119 h 302"/>
                <a:gd name="T98" fmla="*/ 105 w 285"/>
                <a:gd name="T99" fmla="*/ 104 h 302"/>
                <a:gd name="T100" fmla="*/ 93 w 285"/>
                <a:gd name="T101" fmla="*/ 89 h 302"/>
                <a:gd name="T102" fmla="*/ 84 w 285"/>
                <a:gd name="T103" fmla="*/ 75 h 302"/>
                <a:gd name="T104" fmla="*/ 77 w 285"/>
                <a:gd name="T105" fmla="*/ 59 h 302"/>
                <a:gd name="T106" fmla="*/ 73 w 285"/>
                <a:gd name="T107" fmla="*/ 44 h 302"/>
                <a:gd name="T108" fmla="*/ 70 w 285"/>
                <a:gd name="T109" fmla="*/ 30 h 302"/>
                <a:gd name="T110" fmla="*/ 66 w 285"/>
                <a:gd name="T111" fmla="*/ 0 h 302"/>
                <a:gd name="T112" fmla="*/ 66 w 285"/>
                <a:gd name="T113" fmla="*/ 0 h 302"/>
                <a:gd name="T114" fmla="*/ 66 w 285"/>
                <a:gd name="T115" fmla="*/ 0 h 302"/>
                <a:gd name="T116" fmla="*/ 66 w 285"/>
                <a:gd name="T1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" h="302">
                  <a:moveTo>
                    <a:pt x="66" y="0"/>
                  </a:moveTo>
                  <a:lnTo>
                    <a:pt x="11" y="143"/>
                  </a:lnTo>
                  <a:lnTo>
                    <a:pt x="11" y="143"/>
                  </a:lnTo>
                  <a:lnTo>
                    <a:pt x="4" y="168"/>
                  </a:lnTo>
                  <a:lnTo>
                    <a:pt x="1" y="182"/>
                  </a:lnTo>
                  <a:lnTo>
                    <a:pt x="0" y="194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1" y="240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33" y="272"/>
                  </a:lnTo>
                  <a:lnTo>
                    <a:pt x="61" y="286"/>
                  </a:lnTo>
                  <a:lnTo>
                    <a:pt x="75" y="291"/>
                  </a:lnTo>
                  <a:lnTo>
                    <a:pt x="90" y="295"/>
                  </a:lnTo>
                  <a:lnTo>
                    <a:pt x="104" y="298"/>
                  </a:lnTo>
                  <a:lnTo>
                    <a:pt x="118" y="301"/>
                  </a:lnTo>
                  <a:lnTo>
                    <a:pt x="131" y="302"/>
                  </a:lnTo>
                  <a:lnTo>
                    <a:pt x="145" y="301"/>
                  </a:lnTo>
                  <a:lnTo>
                    <a:pt x="159" y="298"/>
                  </a:lnTo>
                  <a:lnTo>
                    <a:pt x="173" y="294"/>
                  </a:lnTo>
                  <a:lnTo>
                    <a:pt x="187" y="288"/>
                  </a:lnTo>
                  <a:lnTo>
                    <a:pt x="201" y="280"/>
                  </a:lnTo>
                  <a:lnTo>
                    <a:pt x="216" y="269"/>
                  </a:lnTo>
                  <a:lnTo>
                    <a:pt x="230" y="256"/>
                  </a:lnTo>
                  <a:lnTo>
                    <a:pt x="230" y="256"/>
                  </a:lnTo>
                  <a:lnTo>
                    <a:pt x="228" y="243"/>
                  </a:lnTo>
                  <a:lnTo>
                    <a:pt x="230" y="227"/>
                  </a:lnTo>
                  <a:lnTo>
                    <a:pt x="231" y="213"/>
                  </a:lnTo>
                  <a:lnTo>
                    <a:pt x="234" y="200"/>
                  </a:lnTo>
                  <a:lnTo>
                    <a:pt x="240" y="170"/>
                  </a:lnTo>
                  <a:lnTo>
                    <a:pt x="249" y="141"/>
                  </a:lnTo>
                  <a:lnTo>
                    <a:pt x="269" y="84"/>
                  </a:lnTo>
                  <a:lnTo>
                    <a:pt x="278" y="55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60" y="59"/>
                  </a:lnTo>
                  <a:lnTo>
                    <a:pt x="246" y="75"/>
                  </a:lnTo>
                  <a:lnTo>
                    <a:pt x="240" y="82"/>
                  </a:lnTo>
                  <a:lnTo>
                    <a:pt x="231" y="89"/>
                  </a:lnTo>
                  <a:lnTo>
                    <a:pt x="222" y="96"/>
                  </a:lnTo>
                  <a:lnTo>
                    <a:pt x="212" y="101"/>
                  </a:lnTo>
                  <a:lnTo>
                    <a:pt x="201" y="107"/>
                  </a:lnTo>
                  <a:lnTo>
                    <a:pt x="188" y="111"/>
                  </a:lnTo>
                  <a:lnTo>
                    <a:pt x="174" y="114"/>
                  </a:lnTo>
                  <a:lnTo>
                    <a:pt x="159" y="116"/>
                  </a:lnTo>
                  <a:lnTo>
                    <a:pt x="141" y="118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93" y="89"/>
                  </a:lnTo>
                  <a:lnTo>
                    <a:pt x="84" y="75"/>
                  </a:lnTo>
                  <a:lnTo>
                    <a:pt x="77" y="59"/>
                  </a:lnTo>
                  <a:lnTo>
                    <a:pt x="73" y="44"/>
                  </a:lnTo>
                  <a:lnTo>
                    <a:pt x="70" y="30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0" name="Freeform 408"/>
            <p:cNvSpPr>
              <a:spLocks/>
            </p:cNvSpPr>
            <p:nvPr/>
          </p:nvSpPr>
          <p:spPr bwMode="auto">
            <a:xfrm>
              <a:off x="3436938" y="3078163"/>
              <a:ext cx="150813" cy="158750"/>
            </a:xfrm>
            <a:custGeom>
              <a:avLst/>
              <a:gdLst>
                <a:gd name="T0" fmla="*/ 66 w 285"/>
                <a:gd name="T1" fmla="*/ 0 h 302"/>
                <a:gd name="T2" fmla="*/ 11 w 285"/>
                <a:gd name="T3" fmla="*/ 143 h 302"/>
                <a:gd name="T4" fmla="*/ 11 w 285"/>
                <a:gd name="T5" fmla="*/ 143 h 302"/>
                <a:gd name="T6" fmla="*/ 4 w 285"/>
                <a:gd name="T7" fmla="*/ 168 h 302"/>
                <a:gd name="T8" fmla="*/ 1 w 285"/>
                <a:gd name="T9" fmla="*/ 182 h 302"/>
                <a:gd name="T10" fmla="*/ 0 w 285"/>
                <a:gd name="T11" fmla="*/ 194 h 302"/>
                <a:gd name="T12" fmla="*/ 0 w 285"/>
                <a:gd name="T13" fmla="*/ 209 h 302"/>
                <a:gd name="T14" fmla="*/ 0 w 285"/>
                <a:gd name="T15" fmla="*/ 225 h 302"/>
                <a:gd name="T16" fmla="*/ 1 w 285"/>
                <a:gd name="T17" fmla="*/ 240 h 302"/>
                <a:gd name="T18" fmla="*/ 5 w 285"/>
                <a:gd name="T19" fmla="*/ 256 h 302"/>
                <a:gd name="T20" fmla="*/ 5 w 285"/>
                <a:gd name="T21" fmla="*/ 256 h 302"/>
                <a:gd name="T22" fmla="*/ 33 w 285"/>
                <a:gd name="T23" fmla="*/ 272 h 302"/>
                <a:gd name="T24" fmla="*/ 61 w 285"/>
                <a:gd name="T25" fmla="*/ 286 h 302"/>
                <a:gd name="T26" fmla="*/ 75 w 285"/>
                <a:gd name="T27" fmla="*/ 291 h 302"/>
                <a:gd name="T28" fmla="*/ 90 w 285"/>
                <a:gd name="T29" fmla="*/ 295 h 302"/>
                <a:gd name="T30" fmla="*/ 104 w 285"/>
                <a:gd name="T31" fmla="*/ 298 h 302"/>
                <a:gd name="T32" fmla="*/ 118 w 285"/>
                <a:gd name="T33" fmla="*/ 301 h 302"/>
                <a:gd name="T34" fmla="*/ 131 w 285"/>
                <a:gd name="T35" fmla="*/ 302 h 302"/>
                <a:gd name="T36" fmla="*/ 145 w 285"/>
                <a:gd name="T37" fmla="*/ 301 h 302"/>
                <a:gd name="T38" fmla="*/ 159 w 285"/>
                <a:gd name="T39" fmla="*/ 298 h 302"/>
                <a:gd name="T40" fmla="*/ 173 w 285"/>
                <a:gd name="T41" fmla="*/ 294 h 302"/>
                <a:gd name="T42" fmla="*/ 187 w 285"/>
                <a:gd name="T43" fmla="*/ 288 h 302"/>
                <a:gd name="T44" fmla="*/ 201 w 285"/>
                <a:gd name="T45" fmla="*/ 280 h 302"/>
                <a:gd name="T46" fmla="*/ 216 w 285"/>
                <a:gd name="T47" fmla="*/ 269 h 302"/>
                <a:gd name="T48" fmla="*/ 230 w 285"/>
                <a:gd name="T49" fmla="*/ 256 h 302"/>
                <a:gd name="T50" fmla="*/ 230 w 285"/>
                <a:gd name="T51" fmla="*/ 256 h 302"/>
                <a:gd name="T52" fmla="*/ 228 w 285"/>
                <a:gd name="T53" fmla="*/ 243 h 302"/>
                <a:gd name="T54" fmla="*/ 230 w 285"/>
                <a:gd name="T55" fmla="*/ 227 h 302"/>
                <a:gd name="T56" fmla="*/ 231 w 285"/>
                <a:gd name="T57" fmla="*/ 213 h 302"/>
                <a:gd name="T58" fmla="*/ 234 w 285"/>
                <a:gd name="T59" fmla="*/ 200 h 302"/>
                <a:gd name="T60" fmla="*/ 240 w 285"/>
                <a:gd name="T61" fmla="*/ 170 h 302"/>
                <a:gd name="T62" fmla="*/ 249 w 285"/>
                <a:gd name="T63" fmla="*/ 141 h 302"/>
                <a:gd name="T64" fmla="*/ 269 w 285"/>
                <a:gd name="T65" fmla="*/ 84 h 302"/>
                <a:gd name="T66" fmla="*/ 278 w 285"/>
                <a:gd name="T67" fmla="*/ 55 h 302"/>
                <a:gd name="T68" fmla="*/ 285 w 285"/>
                <a:gd name="T69" fmla="*/ 26 h 302"/>
                <a:gd name="T70" fmla="*/ 285 w 285"/>
                <a:gd name="T71" fmla="*/ 26 h 302"/>
                <a:gd name="T72" fmla="*/ 260 w 285"/>
                <a:gd name="T73" fmla="*/ 59 h 302"/>
                <a:gd name="T74" fmla="*/ 246 w 285"/>
                <a:gd name="T75" fmla="*/ 75 h 302"/>
                <a:gd name="T76" fmla="*/ 240 w 285"/>
                <a:gd name="T77" fmla="*/ 82 h 302"/>
                <a:gd name="T78" fmla="*/ 231 w 285"/>
                <a:gd name="T79" fmla="*/ 89 h 302"/>
                <a:gd name="T80" fmla="*/ 222 w 285"/>
                <a:gd name="T81" fmla="*/ 96 h 302"/>
                <a:gd name="T82" fmla="*/ 212 w 285"/>
                <a:gd name="T83" fmla="*/ 101 h 302"/>
                <a:gd name="T84" fmla="*/ 201 w 285"/>
                <a:gd name="T85" fmla="*/ 107 h 302"/>
                <a:gd name="T86" fmla="*/ 188 w 285"/>
                <a:gd name="T87" fmla="*/ 111 h 302"/>
                <a:gd name="T88" fmla="*/ 174 w 285"/>
                <a:gd name="T89" fmla="*/ 114 h 302"/>
                <a:gd name="T90" fmla="*/ 159 w 285"/>
                <a:gd name="T91" fmla="*/ 116 h 302"/>
                <a:gd name="T92" fmla="*/ 141 w 285"/>
                <a:gd name="T93" fmla="*/ 118 h 302"/>
                <a:gd name="T94" fmla="*/ 123 w 285"/>
                <a:gd name="T95" fmla="*/ 119 h 302"/>
                <a:gd name="T96" fmla="*/ 123 w 285"/>
                <a:gd name="T97" fmla="*/ 119 h 302"/>
                <a:gd name="T98" fmla="*/ 105 w 285"/>
                <a:gd name="T99" fmla="*/ 104 h 302"/>
                <a:gd name="T100" fmla="*/ 93 w 285"/>
                <a:gd name="T101" fmla="*/ 89 h 302"/>
                <a:gd name="T102" fmla="*/ 84 w 285"/>
                <a:gd name="T103" fmla="*/ 75 h 302"/>
                <a:gd name="T104" fmla="*/ 77 w 285"/>
                <a:gd name="T105" fmla="*/ 59 h 302"/>
                <a:gd name="T106" fmla="*/ 73 w 285"/>
                <a:gd name="T107" fmla="*/ 44 h 302"/>
                <a:gd name="T108" fmla="*/ 70 w 285"/>
                <a:gd name="T109" fmla="*/ 30 h 302"/>
                <a:gd name="T110" fmla="*/ 66 w 285"/>
                <a:gd name="T111" fmla="*/ 0 h 302"/>
                <a:gd name="T112" fmla="*/ 66 w 285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302">
                  <a:moveTo>
                    <a:pt x="66" y="0"/>
                  </a:moveTo>
                  <a:lnTo>
                    <a:pt x="11" y="143"/>
                  </a:lnTo>
                  <a:lnTo>
                    <a:pt x="11" y="143"/>
                  </a:lnTo>
                  <a:lnTo>
                    <a:pt x="4" y="168"/>
                  </a:lnTo>
                  <a:lnTo>
                    <a:pt x="1" y="182"/>
                  </a:lnTo>
                  <a:lnTo>
                    <a:pt x="0" y="194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1" y="240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33" y="272"/>
                  </a:lnTo>
                  <a:lnTo>
                    <a:pt x="61" y="286"/>
                  </a:lnTo>
                  <a:lnTo>
                    <a:pt x="75" y="291"/>
                  </a:lnTo>
                  <a:lnTo>
                    <a:pt x="90" y="295"/>
                  </a:lnTo>
                  <a:lnTo>
                    <a:pt x="104" y="298"/>
                  </a:lnTo>
                  <a:lnTo>
                    <a:pt x="118" y="301"/>
                  </a:lnTo>
                  <a:lnTo>
                    <a:pt x="131" y="302"/>
                  </a:lnTo>
                  <a:lnTo>
                    <a:pt x="145" y="301"/>
                  </a:lnTo>
                  <a:lnTo>
                    <a:pt x="159" y="298"/>
                  </a:lnTo>
                  <a:lnTo>
                    <a:pt x="173" y="294"/>
                  </a:lnTo>
                  <a:lnTo>
                    <a:pt x="187" y="288"/>
                  </a:lnTo>
                  <a:lnTo>
                    <a:pt x="201" y="280"/>
                  </a:lnTo>
                  <a:lnTo>
                    <a:pt x="216" y="269"/>
                  </a:lnTo>
                  <a:lnTo>
                    <a:pt x="230" y="256"/>
                  </a:lnTo>
                  <a:lnTo>
                    <a:pt x="230" y="256"/>
                  </a:lnTo>
                  <a:lnTo>
                    <a:pt x="228" y="243"/>
                  </a:lnTo>
                  <a:lnTo>
                    <a:pt x="230" y="227"/>
                  </a:lnTo>
                  <a:lnTo>
                    <a:pt x="231" y="213"/>
                  </a:lnTo>
                  <a:lnTo>
                    <a:pt x="234" y="200"/>
                  </a:lnTo>
                  <a:lnTo>
                    <a:pt x="240" y="170"/>
                  </a:lnTo>
                  <a:lnTo>
                    <a:pt x="249" y="141"/>
                  </a:lnTo>
                  <a:lnTo>
                    <a:pt x="269" y="84"/>
                  </a:lnTo>
                  <a:lnTo>
                    <a:pt x="278" y="55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60" y="59"/>
                  </a:lnTo>
                  <a:lnTo>
                    <a:pt x="246" y="75"/>
                  </a:lnTo>
                  <a:lnTo>
                    <a:pt x="240" y="82"/>
                  </a:lnTo>
                  <a:lnTo>
                    <a:pt x="231" y="89"/>
                  </a:lnTo>
                  <a:lnTo>
                    <a:pt x="222" y="96"/>
                  </a:lnTo>
                  <a:lnTo>
                    <a:pt x="212" y="101"/>
                  </a:lnTo>
                  <a:lnTo>
                    <a:pt x="201" y="107"/>
                  </a:lnTo>
                  <a:lnTo>
                    <a:pt x="188" y="111"/>
                  </a:lnTo>
                  <a:lnTo>
                    <a:pt x="174" y="114"/>
                  </a:lnTo>
                  <a:lnTo>
                    <a:pt x="159" y="116"/>
                  </a:lnTo>
                  <a:lnTo>
                    <a:pt x="141" y="118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93" y="89"/>
                  </a:lnTo>
                  <a:lnTo>
                    <a:pt x="84" y="75"/>
                  </a:lnTo>
                  <a:lnTo>
                    <a:pt x="77" y="59"/>
                  </a:lnTo>
                  <a:lnTo>
                    <a:pt x="73" y="44"/>
                  </a:lnTo>
                  <a:lnTo>
                    <a:pt x="70" y="30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1" name="Line 409"/>
            <p:cNvSpPr>
              <a:spLocks noChangeShapeType="1"/>
            </p:cNvSpPr>
            <p:nvPr/>
          </p:nvSpPr>
          <p:spPr bwMode="auto">
            <a:xfrm>
              <a:off x="3471863" y="30781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2" name="Freeform 410"/>
            <p:cNvSpPr>
              <a:spLocks/>
            </p:cNvSpPr>
            <p:nvPr/>
          </p:nvSpPr>
          <p:spPr bwMode="auto">
            <a:xfrm>
              <a:off x="3436938" y="3078163"/>
              <a:ext cx="150813" cy="158750"/>
            </a:xfrm>
            <a:custGeom>
              <a:avLst/>
              <a:gdLst>
                <a:gd name="T0" fmla="*/ 66 w 285"/>
                <a:gd name="T1" fmla="*/ 0 h 302"/>
                <a:gd name="T2" fmla="*/ 11 w 285"/>
                <a:gd name="T3" fmla="*/ 143 h 302"/>
                <a:gd name="T4" fmla="*/ 11 w 285"/>
                <a:gd name="T5" fmla="*/ 143 h 302"/>
                <a:gd name="T6" fmla="*/ 4 w 285"/>
                <a:gd name="T7" fmla="*/ 168 h 302"/>
                <a:gd name="T8" fmla="*/ 1 w 285"/>
                <a:gd name="T9" fmla="*/ 182 h 302"/>
                <a:gd name="T10" fmla="*/ 0 w 285"/>
                <a:gd name="T11" fmla="*/ 194 h 302"/>
                <a:gd name="T12" fmla="*/ 0 w 285"/>
                <a:gd name="T13" fmla="*/ 209 h 302"/>
                <a:gd name="T14" fmla="*/ 0 w 285"/>
                <a:gd name="T15" fmla="*/ 225 h 302"/>
                <a:gd name="T16" fmla="*/ 1 w 285"/>
                <a:gd name="T17" fmla="*/ 240 h 302"/>
                <a:gd name="T18" fmla="*/ 5 w 285"/>
                <a:gd name="T19" fmla="*/ 256 h 302"/>
                <a:gd name="T20" fmla="*/ 5 w 285"/>
                <a:gd name="T21" fmla="*/ 256 h 302"/>
                <a:gd name="T22" fmla="*/ 33 w 285"/>
                <a:gd name="T23" fmla="*/ 272 h 302"/>
                <a:gd name="T24" fmla="*/ 61 w 285"/>
                <a:gd name="T25" fmla="*/ 286 h 302"/>
                <a:gd name="T26" fmla="*/ 75 w 285"/>
                <a:gd name="T27" fmla="*/ 291 h 302"/>
                <a:gd name="T28" fmla="*/ 90 w 285"/>
                <a:gd name="T29" fmla="*/ 295 h 302"/>
                <a:gd name="T30" fmla="*/ 104 w 285"/>
                <a:gd name="T31" fmla="*/ 298 h 302"/>
                <a:gd name="T32" fmla="*/ 118 w 285"/>
                <a:gd name="T33" fmla="*/ 301 h 302"/>
                <a:gd name="T34" fmla="*/ 131 w 285"/>
                <a:gd name="T35" fmla="*/ 302 h 302"/>
                <a:gd name="T36" fmla="*/ 145 w 285"/>
                <a:gd name="T37" fmla="*/ 301 h 302"/>
                <a:gd name="T38" fmla="*/ 159 w 285"/>
                <a:gd name="T39" fmla="*/ 298 h 302"/>
                <a:gd name="T40" fmla="*/ 173 w 285"/>
                <a:gd name="T41" fmla="*/ 294 h 302"/>
                <a:gd name="T42" fmla="*/ 187 w 285"/>
                <a:gd name="T43" fmla="*/ 288 h 302"/>
                <a:gd name="T44" fmla="*/ 201 w 285"/>
                <a:gd name="T45" fmla="*/ 280 h 302"/>
                <a:gd name="T46" fmla="*/ 216 w 285"/>
                <a:gd name="T47" fmla="*/ 269 h 302"/>
                <a:gd name="T48" fmla="*/ 230 w 285"/>
                <a:gd name="T49" fmla="*/ 256 h 302"/>
                <a:gd name="T50" fmla="*/ 230 w 285"/>
                <a:gd name="T51" fmla="*/ 256 h 302"/>
                <a:gd name="T52" fmla="*/ 228 w 285"/>
                <a:gd name="T53" fmla="*/ 243 h 302"/>
                <a:gd name="T54" fmla="*/ 230 w 285"/>
                <a:gd name="T55" fmla="*/ 227 h 302"/>
                <a:gd name="T56" fmla="*/ 231 w 285"/>
                <a:gd name="T57" fmla="*/ 213 h 302"/>
                <a:gd name="T58" fmla="*/ 234 w 285"/>
                <a:gd name="T59" fmla="*/ 200 h 302"/>
                <a:gd name="T60" fmla="*/ 240 w 285"/>
                <a:gd name="T61" fmla="*/ 170 h 302"/>
                <a:gd name="T62" fmla="*/ 249 w 285"/>
                <a:gd name="T63" fmla="*/ 141 h 302"/>
                <a:gd name="T64" fmla="*/ 269 w 285"/>
                <a:gd name="T65" fmla="*/ 84 h 302"/>
                <a:gd name="T66" fmla="*/ 278 w 285"/>
                <a:gd name="T67" fmla="*/ 55 h 302"/>
                <a:gd name="T68" fmla="*/ 285 w 285"/>
                <a:gd name="T69" fmla="*/ 26 h 302"/>
                <a:gd name="T70" fmla="*/ 285 w 285"/>
                <a:gd name="T71" fmla="*/ 26 h 302"/>
                <a:gd name="T72" fmla="*/ 260 w 285"/>
                <a:gd name="T73" fmla="*/ 59 h 302"/>
                <a:gd name="T74" fmla="*/ 246 w 285"/>
                <a:gd name="T75" fmla="*/ 75 h 302"/>
                <a:gd name="T76" fmla="*/ 240 w 285"/>
                <a:gd name="T77" fmla="*/ 82 h 302"/>
                <a:gd name="T78" fmla="*/ 231 w 285"/>
                <a:gd name="T79" fmla="*/ 89 h 302"/>
                <a:gd name="T80" fmla="*/ 222 w 285"/>
                <a:gd name="T81" fmla="*/ 96 h 302"/>
                <a:gd name="T82" fmla="*/ 212 w 285"/>
                <a:gd name="T83" fmla="*/ 101 h 302"/>
                <a:gd name="T84" fmla="*/ 201 w 285"/>
                <a:gd name="T85" fmla="*/ 107 h 302"/>
                <a:gd name="T86" fmla="*/ 188 w 285"/>
                <a:gd name="T87" fmla="*/ 111 h 302"/>
                <a:gd name="T88" fmla="*/ 174 w 285"/>
                <a:gd name="T89" fmla="*/ 114 h 302"/>
                <a:gd name="T90" fmla="*/ 159 w 285"/>
                <a:gd name="T91" fmla="*/ 116 h 302"/>
                <a:gd name="T92" fmla="*/ 141 w 285"/>
                <a:gd name="T93" fmla="*/ 118 h 302"/>
                <a:gd name="T94" fmla="*/ 123 w 285"/>
                <a:gd name="T95" fmla="*/ 119 h 302"/>
                <a:gd name="T96" fmla="*/ 123 w 285"/>
                <a:gd name="T97" fmla="*/ 119 h 302"/>
                <a:gd name="T98" fmla="*/ 105 w 285"/>
                <a:gd name="T99" fmla="*/ 104 h 302"/>
                <a:gd name="T100" fmla="*/ 93 w 285"/>
                <a:gd name="T101" fmla="*/ 89 h 302"/>
                <a:gd name="T102" fmla="*/ 84 w 285"/>
                <a:gd name="T103" fmla="*/ 75 h 302"/>
                <a:gd name="T104" fmla="*/ 77 w 285"/>
                <a:gd name="T105" fmla="*/ 59 h 302"/>
                <a:gd name="T106" fmla="*/ 73 w 285"/>
                <a:gd name="T107" fmla="*/ 44 h 302"/>
                <a:gd name="T108" fmla="*/ 70 w 285"/>
                <a:gd name="T109" fmla="*/ 30 h 302"/>
                <a:gd name="T110" fmla="*/ 66 w 285"/>
                <a:gd name="T111" fmla="*/ 0 h 302"/>
                <a:gd name="T112" fmla="*/ 66 w 285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302">
                  <a:moveTo>
                    <a:pt x="66" y="0"/>
                  </a:moveTo>
                  <a:lnTo>
                    <a:pt x="11" y="143"/>
                  </a:lnTo>
                  <a:lnTo>
                    <a:pt x="11" y="143"/>
                  </a:lnTo>
                  <a:lnTo>
                    <a:pt x="4" y="168"/>
                  </a:lnTo>
                  <a:lnTo>
                    <a:pt x="1" y="182"/>
                  </a:lnTo>
                  <a:lnTo>
                    <a:pt x="0" y="194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1" y="240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33" y="272"/>
                  </a:lnTo>
                  <a:lnTo>
                    <a:pt x="61" y="286"/>
                  </a:lnTo>
                  <a:lnTo>
                    <a:pt x="75" y="291"/>
                  </a:lnTo>
                  <a:lnTo>
                    <a:pt x="90" y="295"/>
                  </a:lnTo>
                  <a:lnTo>
                    <a:pt x="104" y="298"/>
                  </a:lnTo>
                  <a:lnTo>
                    <a:pt x="118" y="301"/>
                  </a:lnTo>
                  <a:lnTo>
                    <a:pt x="131" y="302"/>
                  </a:lnTo>
                  <a:lnTo>
                    <a:pt x="145" y="301"/>
                  </a:lnTo>
                  <a:lnTo>
                    <a:pt x="159" y="298"/>
                  </a:lnTo>
                  <a:lnTo>
                    <a:pt x="173" y="294"/>
                  </a:lnTo>
                  <a:lnTo>
                    <a:pt x="187" y="288"/>
                  </a:lnTo>
                  <a:lnTo>
                    <a:pt x="201" y="280"/>
                  </a:lnTo>
                  <a:lnTo>
                    <a:pt x="216" y="269"/>
                  </a:lnTo>
                  <a:lnTo>
                    <a:pt x="230" y="256"/>
                  </a:lnTo>
                  <a:lnTo>
                    <a:pt x="230" y="256"/>
                  </a:lnTo>
                  <a:lnTo>
                    <a:pt x="228" y="243"/>
                  </a:lnTo>
                  <a:lnTo>
                    <a:pt x="230" y="227"/>
                  </a:lnTo>
                  <a:lnTo>
                    <a:pt x="231" y="213"/>
                  </a:lnTo>
                  <a:lnTo>
                    <a:pt x="234" y="200"/>
                  </a:lnTo>
                  <a:lnTo>
                    <a:pt x="240" y="170"/>
                  </a:lnTo>
                  <a:lnTo>
                    <a:pt x="249" y="141"/>
                  </a:lnTo>
                  <a:lnTo>
                    <a:pt x="269" y="84"/>
                  </a:lnTo>
                  <a:lnTo>
                    <a:pt x="278" y="55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60" y="59"/>
                  </a:lnTo>
                  <a:lnTo>
                    <a:pt x="246" y="75"/>
                  </a:lnTo>
                  <a:lnTo>
                    <a:pt x="240" y="82"/>
                  </a:lnTo>
                  <a:lnTo>
                    <a:pt x="231" y="89"/>
                  </a:lnTo>
                  <a:lnTo>
                    <a:pt x="222" y="96"/>
                  </a:lnTo>
                  <a:lnTo>
                    <a:pt x="212" y="101"/>
                  </a:lnTo>
                  <a:lnTo>
                    <a:pt x="201" y="107"/>
                  </a:lnTo>
                  <a:lnTo>
                    <a:pt x="188" y="111"/>
                  </a:lnTo>
                  <a:lnTo>
                    <a:pt x="174" y="114"/>
                  </a:lnTo>
                  <a:lnTo>
                    <a:pt x="159" y="116"/>
                  </a:lnTo>
                  <a:lnTo>
                    <a:pt x="141" y="118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93" y="89"/>
                  </a:lnTo>
                  <a:lnTo>
                    <a:pt x="84" y="75"/>
                  </a:lnTo>
                  <a:lnTo>
                    <a:pt x="77" y="59"/>
                  </a:lnTo>
                  <a:lnTo>
                    <a:pt x="73" y="44"/>
                  </a:lnTo>
                  <a:lnTo>
                    <a:pt x="70" y="30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3" name="Line 411"/>
            <p:cNvSpPr>
              <a:spLocks noChangeShapeType="1"/>
            </p:cNvSpPr>
            <p:nvPr/>
          </p:nvSpPr>
          <p:spPr bwMode="auto">
            <a:xfrm>
              <a:off x="3471863" y="30781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4" name="Freeform 412"/>
            <p:cNvSpPr>
              <a:spLocks noEditPoints="1"/>
            </p:cNvSpPr>
            <p:nvPr/>
          </p:nvSpPr>
          <p:spPr bwMode="auto">
            <a:xfrm>
              <a:off x="4132263" y="3527425"/>
              <a:ext cx="85725" cy="74613"/>
            </a:xfrm>
            <a:custGeom>
              <a:avLst/>
              <a:gdLst>
                <a:gd name="T0" fmla="*/ 0 w 161"/>
                <a:gd name="T1" fmla="*/ 77 h 140"/>
                <a:gd name="T2" fmla="*/ 0 w 161"/>
                <a:gd name="T3" fmla="*/ 77 h 140"/>
                <a:gd name="T4" fmla="*/ 3 w 161"/>
                <a:gd name="T5" fmla="*/ 81 h 140"/>
                <a:gd name="T6" fmla="*/ 4 w 161"/>
                <a:gd name="T7" fmla="*/ 85 h 140"/>
                <a:gd name="T8" fmla="*/ 6 w 161"/>
                <a:gd name="T9" fmla="*/ 92 h 140"/>
                <a:gd name="T10" fmla="*/ 7 w 161"/>
                <a:gd name="T11" fmla="*/ 100 h 140"/>
                <a:gd name="T12" fmla="*/ 10 w 161"/>
                <a:gd name="T13" fmla="*/ 109 h 140"/>
                <a:gd name="T14" fmla="*/ 12 w 161"/>
                <a:gd name="T15" fmla="*/ 113 h 140"/>
                <a:gd name="T16" fmla="*/ 15 w 161"/>
                <a:gd name="T17" fmla="*/ 117 h 140"/>
                <a:gd name="T18" fmla="*/ 21 w 161"/>
                <a:gd name="T19" fmla="*/ 121 h 140"/>
                <a:gd name="T20" fmla="*/ 26 w 161"/>
                <a:gd name="T21" fmla="*/ 125 h 140"/>
                <a:gd name="T22" fmla="*/ 35 w 161"/>
                <a:gd name="T23" fmla="*/ 128 h 140"/>
                <a:gd name="T24" fmla="*/ 46 w 161"/>
                <a:gd name="T25" fmla="*/ 132 h 140"/>
                <a:gd name="T26" fmla="*/ 73 w 161"/>
                <a:gd name="T27" fmla="*/ 140 h 140"/>
                <a:gd name="T28" fmla="*/ 73 w 161"/>
                <a:gd name="T29" fmla="*/ 140 h 140"/>
                <a:gd name="T30" fmla="*/ 94 w 161"/>
                <a:gd name="T31" fmla="*/ 125 h 140"/>
                <a:gd name="T32" fmla="*/ 112 w 161"/>
                <a:gd name="T33" fmla="*/ 110 h 140"/>
                <a:gd name="T34" fmla="*/ 126 w 161"/>
                <a:gd name="T35" fmla="*/ 93 h 140"/>
                <a:gd name="T36" fmla="*/ 137 w 161"/>
                <a:gd name="T37" fmla="*/ 75 h 140"/>
                <a:gd name="T38" fmla="*/ 147 w 161"/>
                <a:gd name="T39" fmla="*/ 57 h 140"/>
                <a:gd name="T40" fmla="*/ 153 w 161"/>
                <a:gd name="T41" fmla="*/ 39 h 140"/>
                <a:gd name="T42" fmla="*/ 158 w 161"/>
                <a:gd name="T43" fmla="*/ 20 h 140"/>
                <a:gd name="T44" fmla="*/ 161 w 161"/>
                <a:gd name="T45" fmla="*/ 0 h 140"/>
                <a:gd name="T46" fmla="*/ 161 w 161"/>
                <a:gd name="T47" fmla="*/ 0 h 140"/>
                <a:gd name="T48" fmla="*/ 141 w 161"/>
                <a:gd name="T49" fmla="*/ 14 h 140"/>
                <a:gd name="T50" fmla="*/ 122 w 161"/>
                <a:gd name="T51" fmla="*/ 28 h 140"/>
                <a:gd name="T52" fmla="*/ 103 w 161"/>
                <a:gd name="T53" fmla="*/ 39 h 140"/>
                <a:gd name="T54" fmla="*/ 83 w 161"/>
                <a:gd name="T55" fmla="*/ 50 h 140"/>
                <a:gd name="T56" fmla="*/ 62 w 161"/>
                <a:gd name="T57" fmla="*/ 60 h 140"/>
                <a:gd name="T58" fmla="*/ 42 w 161"/>
                <a:gd name="T59" fmla="*/ 67 h 140"/>
                <a:gd name="T60" fmla="*/ 21 w 161"/>
                <a:gd name="T61" fmla="*/ 72 h 140"/>
                <a:gd name="T62" fmla="*/ 0 w 161"/>
                <a:gd name="T63" fmla="*/ 77 h 140"/>
                <a:gd name="T64" fmla="*/ 0 w 161"/>
                <a:gd name="T65" fmla="*/ 77 h 140"/>
                <a:gd name="T66" fmla="*/ 0 w 161"/>
                <a:gd name="T67" fmla="*/ 77 h 140"/>
                <a:gd name="T68" fmla="*/ 0 w 161"/>
                <a:gd name="T69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140">
                  <a:moveTo>
                    <a:pt x="0" y="77"/>
                  </a:moveTo>
                  <a:lnTo>
                    <a:pt x="0" y="77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6" y="92"/>
                  </a:lnTo>
                  <a:lnTo>
                    <a:pt x="7" y="100"/>
                  </a:lnTo>
                  <a:lnTo>
                    <a:pt x="10" y="109"/>
                  </a:lnTo>
                  <a:lnTo>
                    <a:pt x="12" y="113"/>
                  </a:lnTo>
                  <a:lnTo>
                    <a:pt x="15" y="117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5" y="128"/>
                  </a:lnTo>
                  <a:lnTo>
                    <a:pt x="46" y="132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94" y="125"/>
                  </a:lnTo>
                  <a:lnTo>
                    <a:pt x="112" y="110"/>
                  </a:lnTo>
                  <a:lnTo>
                    <a:pt x="126" y="93"/>
                  </a:lnTo>
                  <a:lnTo>
                    <a:pt x="137" y="75"/>
                  </a:lnTo>
                  <a:lnTo>
                    <a:pt x="147" y="57"/>
                  </a:lnTo>
                  <a:lnTo>
                    <a:pt x="153" y="39"/>
                  </a:lnTo>
                  <a:lnTo>
                    <a:pt x="158" y="2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1" y="14"/>
                  </a:lnTo>
                  <a:lnTo>
                    <a:pt x="122" y="28"/>
                  </a:lnTo>
                  <a:lnTo>
                    <a:pt x="103" y="39"/>
                  </a:lnTo>
                  <a:lnTo>
                    <a:pt x="83" y="50"/>
                  </a:lnTo>
                  <a:lnTo>
                    <a:pt x="62" y="60"/>
                  </a:lnTo>
                  <a:lnTo>
                    <a:pt x="42" y="67"/>
                  </a:lnTo>
                  <a:lnTo>
                    <a:pt x="21" y="72"/>
                  </a:lnTo>
                  <a:lnTo>
                    <a:pt x="0" y="77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5" name="Freeform 413"/>
            <p:cNvSpPr>
              <a:spLocks/>
            </p:cNvSpPr>
            <p:nvPr/>
          </p:nvSpPr>
          <p:spPr bwMode="auto">
            <a:xfrm>
              <a:off x="4132263" y="3527425"/>
              <a:ext cx="85725" cy="74613"/>
            </a:xfrm>
            <a:custGeom>
              <a:avLst/>
              <a:gdLst>
                <a:gd name="T0" fmla="*/ 0 w 161"/>
                <a:gd name="T1" fmla="*/ 77 h 140"/>
                <a:gd name="T2" fmla="*/ 0 w 161"/>
                <a:gd name="T3" fmla="*/ 77 h 140"/>
                <a:gd name="T4" fmla="*/ 3 w 161"/>
                <a:gd name="T5" fmla="*/ 81 h 140"/>
                <a:gd name="T6" fmla="*/ 4 w 161"/>
                <a:gd name="T7" fmla="*/ 85 h 140"/>
                <a:gd name="T8" fmla="*/ 6 w 161"/>
                <a:gd name="T9" fmla="*/ 92 h 140"/>
                <a:gd name="T10" fmla="*/ 7 w 161"/>
                <a:gd name="T11" fmla="*/ 100 h 140"/>
                <a:gd name="T12" fmla="*/ 10 w 161"/>
                <a:gd name="T13" fmla="*/ 109 h 140"/>
                <a:gd name="T14" fmla="*/ 12 w 161"/>
                <a:gd name="T15" fmla="*/ 113 h 140"/>
                <a:gd name="T16" fmla="*/ 15 w 161"/>
                <a:gd name="T17" fmla="*/ 117 h 140"/>
                <a:gd name="T18" fmla="*/ 21 w 161"/>
                <a:gd name="T19" fmla="*/ 121 h 140"/>
                <a:gd name="T20" fmla="*/ 26 w 161"/>
                <a:gd name="T21" fmla="*/ 125 h 140"/>
                <a:gd name="T22" fmla="*/ 35 w 161"/>
                <a:gd name="T23" fmla="*/ 128 h 140"/>
                <a:gd name="T24" fmla="*/ 46 w 161"/>
                <a:gd name="T25" fmla="*/ 132 h 140"/>
                <a:gd name="T26" fmla="*/ 73 w 161"/>
                <a:gd name="T27" fmla="*/ 140 h 140"/>
                <a:gd name="T28" fmla="*/ 73 w 161"/>
                <a:gd name="T29" fmla="*/ 140 h 140"/>
                <a:gd name="T30" fmla="*/ 94 w 161"/>
                <a:gd name="T31" fmla="*/ 125 h 140"/>
                <a:gd name="T32" fmla="*/ 112 w 161"/>
                <a:gd name="T33" fmla="*/ 110 h 140"/>
                <a:gd name="T34" fmla="*/ 126 w 161"/>
                <a:gd name="T35" fmla="*/ 93 h 140"/>
                <a:gd name="T36" fmla="*/ 137 w 161"/>
                <a:gd name="T37" fmla="*/ 75 h 140"/>
                <a:gd name="T38" fmla="*/ 147 w 161"/>
                <a:gd name="T39" fmla="*/ 57 h 140"/>
                <a:gd name="T40" fmla="*/ 153 w 161"/>
                <a:gd name="T41" fmla="*/ 39 h 140"/>
                <a:gd name="T42" fmla="*/ 158 w 161"/>
                <a:gd name="T43" fmla="*/ 20 h 140"/>
                <a:gd name="T44" fmla="*/ 161 w 161"/>
                <a:gd name="T45" fmla="*/ 0 h 140"/>
                <a:gd name="T46" fmla="*/ 161 w 161"/>
                <a:gd name="T47" fmla="*/ 0 h 140"/>
                <a:gd name="T48" fmla="*/ 141 w 161"/>
                <a:gd name="T49" fmla="*/ 14 h 140"/>
                <a:gd name="T50" fmla="*/ 122 w 161"/>
                <a:gd name="T51" fmla="*/ 28 h 140"/>
                <a:gd name="T52" fmla="*/ 103 w 161"/>
                <a:gd name="T53" fmla="*/ 39 h 140"/>
                <a:gd name="T54" fmla="*/ 83 w 161"/>
                <a:gd name="T55" fmla="*/ 50 h 140"/>
                <a:gd name="T56" fmla="*/ 62 w 161"/>
                <a:gd name="T57" fmla="*/ 60 h 140"/>
                <a:gd name="T58" fmla="*/ 42 w 161"/>
                <a:gd name="T59" fmla="*/ 67 h 140"/>
                <a:gd name="T60" fmla="*/ 21 w 161"/>
                <a:gd name="T61" fmla="*/ 72 h 140"/>
                <a:gd name="T62" fmla="*/ 0 w 161"/>
                <a:gd name="T63" fmla="*/ 77 h 140"/>
                <a:gd name="T64" fmla="*/ 0 w 161"/>
                <a:gd name="T65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140">
                  <a:moveTo>
                    <a:pt x="0" y="77"/>
                  </a:moveTo>
                  <a:lnTo>
                    <a:pt x="0" y="77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6" y="92"/>
                  </a:lnTo>
                  <a:lnTo>
                    <a:pt x="7" y="100"/>
                  </a:lnTo>
                  <a:lnTo>
                    <a:pt x="10" y="109"/>
                  </a:lnTo>
                  <a:lnTo>
                    <a:pt x="12" y="113"/>
                  </a:lnTo>
                  <a:lnTo>
                    <a:pt x="15" y="117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5" y="128"/>
                  </a:lnTo>
                  <a:lnTo>
                    <a:pt x="46" y="132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94" y="125"/>
                  </a:lnTo>
                  <a:lnTo>
                    <a:pt x="112" y="110"/>
                  </a:lnTo>
                  <a:lnTo>
                    <a:pt x="126" y="93"/>
                  </a:lnTo>
                  <a:lnTo>
                    <a:pt x="137" y="75"/>
                  </a:lnTo>
                  <a:lnTo>
                    <a:pt x="147" y="57"/>
                  </a:lnTo>
                  <a:lnTo>
                    <a:pt x="153" y="39"/>
                  </a:lnTo>
                  <a:lnTo>
                    <a:pt x="158" y="2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1" y="14"/>
                  </a:lnTo>
                  <a:lnTo>
                    <a:pt x="122" y="28"/>
                  </a:lnTo>
                  <a:lnTo>
                    <a:pt x="103" y="39"/>
                  </a:lnTo>
                  <a:lnTo>
                    <a:pt x="83" y="50"/>
                  </a:lnTo>
                  <a:lnTo>
                    <a:pt x="62" y="60"/>
                  </a:lnTo>
                  <a:lnTo>
                    <a:pt x="42" y="67"/>
                  </a:lnTo>
                  <a:lnTo>
                    <a:pt x="21" y="72"/>
                  </a:lnTo>
                  <a:lnTo>
                    <a:pt x="0" y="77"/>
                  </a:lnTo>
                  <a:lnTo>
                    <a:pt x="0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6" name="Line 414"/>
            <p:cNvSpPr>
              <a:spLocks noChangeShapeType="1"/>
            </p:cNvSpPr>
            <p:nvPr/>
          </p:nvSpPr>
          <p:spPr bwMode="auto">
            <a:xfrm>
              <a:off x="4132263" y="35687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7" name="Freeform 415"/>
            <p:cNvSpPr>
              <a:spLocks/>
            </p:cNvSpPr>
            <p:nvPr/>
          </p:nvSpPr>
          <p:spPr bwMode="auto">
            <a:xfrm>
              <a:off x="4132263" y="3527425"/>
              <a:ext cx="85725" cy="74613"/>
            </a:xfrm>
            <a:custGeom>
              <a:avLst/>
              <a:gdLst>
                <a:gd name="T0" fmla="*/ 0 w 161"/>
                <a:gd name="T1" fmla="*/ 77 h 140"/>
                <a:gd name="T2" fmla="*/ 0 w 161"/>
                <a:gd name="T3" fmla="*/ 77 h 140"/>
                <a:gd name="T4" fmla="*/ 3 w 161"/>
                <a:gd name="T5" fmla="*/ 81 h 140"/>
                <a:gd name="T6" fmla="*/ 4 w 161"/>
                <a:gd name="T7" fmla="*/ 85 h 140"/>
                <a:gd name="T8" fmla="*/ 6 w 161"/>
                <a:gd name="T9" fmla="*/ 92 h 140"/>
                <a:gd name="T10" fmla="*/ 7 w 161"/>
                <a:gd name="T11" fmla="*/ 100 h 140"/>
                <a:gd name="T12" fmla="*/ 10 w 161"/>
                <a:gd name="T13" fmla="*/ 109 h 140"/>
                <a:gd name="T14" fmla="*/ 12 w 161"/>
                <a:gd name="T15" fmla="*/ 113 h 140"/>
                <a:gd name="T16" fmla="*/ 15 w 161"/>
                <a:gd name="T17" fmla="*/ 117 h 140"/>
                <a:gd name="T18" fmla="*/ 21 w 161"/>
                <a:gd name="T19" fmla="*/ 121 h 140"/>
                <a:gd name="T20" fmla="*/ 26 w 161"/>
                <a:gd name="T21" fmla="*/ 125 h 140"/>
                <a:gd name="T22" fmla="*/ 35 w 161"/>
                <a:gd name="T23" fmla="*/ 128 h 140"/>
                <a:gd name="T24" fmla="*/ 46 w 161"/>
                <a:gd name="T25" fmla="*/ 132 h 140"/>
                <a:gd name="T26" fmla="*/ 73 w 161"/>
                <a:gd name="T27" fmla="*/ 140 h 140"/>
                <a:gd name="T28" fmla="*/ 73 w 161"/>
                <a:gd name="T29" fmla="*/ 140 h 140"/>
                <a:gd name="T30" fmla="*/ 94 w 161"/>
                <a:gd name="T31" fmla="*/ 125 h 140"/>
                <a:gd name="T32" fmla="*/ 112 w 161"/>
                <a:gd name="T33" fmla="*/ 110 h 140"/>
                <a:gd name="T34" fmla="*/ 126 w 161"/>
                <a:gd name="T35" fmla="*/ 93 h 140"/>
                <a:gd name="T36" fmla="*/ 137 w 161"/>
                <a:gd name="T37" fmla="*/ 75 h 140"/>
                <a:gd name="T38" fmla="*/ 147 w 161"/>
                <a:gd name="T39" fmla="*/ 57 h 140"/>
                <a:gd name="T40" fmla="*/ 153 w 161"/>
                <a:gd name="T41" fmla="*/ 39 h 140"/>
                <a:gd name="T42" fmla="*/ 158 w 161"/>
                <a:gd name="T43" fmla="*/ 20 h 140"/>
                <a:gd name="T44" fmla="*/ 161 w 161"/>
                <a:gd name="T45" fmla="*/ 0 h 140"/>
                <a:gd name="T46" fmla="*/ 161 w 161"/>
                <a:gd name="T47" fmla="*/ 0 h 140"/>
                <a:gd name="T48" fmla="*/ 141 w 161"/>
                <a:gd name="T49" fmla="*/ 14 h 140"/>
                <a:gd name="T50" fmla="*/ 122 w 161"/>
                <a:gd name="T51" fmla="*/ 28 h 140"/>
                <a:gd name="T52" fmla="*/ 103 w 161"/>
                <a:gd name="T53" fmla="*/ 39 h 140"/>
                <a:gd name="T54" fmla="*/ 83 w 161"/>
                <a:gd name="T55" fmla="*/ 50 h 140"/>
                <a:gd name="T56" fmla="*/ 62 w 161"/>
                <a:gd name="T57" fmla="*/ 60 h 140"/>
                <a:gd name="T58" fmla="*/ 42 w 161"/>
                <a:gd name="T59" fmla="*/ 67 h 140"/>
                <a:gd name="T60" fmla="*/ 21 w 161"/>
                <a:gd name="T61" fmla="*/ 72 h 140"/>
                <a:gd name="T62" fmla="*/ 0 w 161"/>
                <a:gd name="T63" fmla="*/ 77 h 140"/>
                <a:gd name="T64" fmla="*/ 0 w 161"/>
                <a:gd name="T65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140">
                  <a:moveTo>
                    <a:pt x="0" y="77"/>
                  </a:moveTo>
                  <a:lnTo>
                    <a:pt x="0" y="77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6" y="92"/>
                  </a:lnTo>
                  <a:lnTo>
                    <a:pt x="7" y="100"/>
                  </a:lnTo>
                  <a:lnTo>
                    <a:pt x="10" y="109"/>
                  </a:lnTo>
                  <a:lnTo>
                    <a:pt x="12" y="113"/>
                  </a:lnTo>
                  <a:lnTo>
                    <a:pt x="15" y="117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5" y="128"/>
                  </a:lnTo>
                  <a:lnTo>
                    <a:pt x="46" y="132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94" y="125"/>
                  </a:lnTo>
                  <a:lnTo>
                    <a:pt x="112" y="110"/>
                  </a:lnTo>
                  <a:lnTo>
                    <a:pt x="126" y="93"/>
                  </a:lnTo>
                  <a:lnTo>
                    <a:pt x="137" y="75"/>
                  </a:lnTo>
                  <a:lnTo>
                    <a:pt x="147" y="57"/>
                  </a:lnTo>
                  <a:lnTo>
                    <a:pt x="153" y="39"/>
                  </a:lnTo>
                  <a:lnTo>
                    <a:pt x="158" y="2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1" y="14"/>
                  </a:lnTo>
                  <a:lnTo>
                    <a:pt x="122" y="28"/>
                  </a:lnTo>
                  <a:lnTo>
                    <a:pt x="103" y="39"/>
                  </a:lnTo>
                  <a:lnTo>
                    <a:pt x="83" y="50"/>
                  </a:lnTo>
                  <a:lnTo>
                    <a:pt x="62" y="60"/>
                  </a:lnTo>
                  <a:lnTo>
                    <a:pt x="42" y="67"/>
                  </a:lnTo>
                  <a:lnTo>
                    <a:pt x="21" y="72"/>
                  </a:lnTo>
                  <a:lnTo>
                    <a:pt x="0" y="77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8" name="Line 416"/>
            <p:cNvSpPr>
              <a:spLocks noChangeShapeType="1"/>
            </p:cNvSpPr>
            <p:nvPr/>
          </p:nvSpPr>
          <p:spPr bwMode="auto">
            <a:xfrm>
              <a:off x="4132263" y="35687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9" name="Freeform 417"/>
            <p:cNvSpPr>
              <a:spLocks noEditPoints="1"/>
            </p:cNvSpPr>
            <p:nvPr/>
          </p:nvSpPr>
          <p:spPr bwMode="auto">
            <a:xfrm>
              <a:off x="4030663" y="3405188"/>
              <a:ext cx="192088" cy="161925"/>
            </a:xfrm>
            <a:custGeom>
              <a:avLst/>
              <a:gdLst>
                <a:gd name="T0" fmla="*/ 264 w 363"/>
                <a:gd name="T1" fmla="*/ 37 h 306"/>
                <a:gd name="T2" fmla="*/ 267 w 363"/>
                <a:gd name="T3" fmla="*/ 21 h 306"/>
                <a:gd name="T4" fmla="*/ 266 w 363"/>
                <a:gd name="T5" fmla="*/ 14 h 306"/>
                <a:gd name="T6" fmla="*/ 258 w 363"/>
                <a:gd name="T7" fmla="*/ 8 h 306"/>
                <a:gd name="T8" fmla="*/ 241 w 363"/>
                <a:gd name="T9" fmla="*/ 4 h 306"/>
                <a:gd name="T10" fmla="*/ 227 w 363"/>
                <a:gd name="T11" fmla="*/ 0 h 306"/>
                <a:gd name="T12" fmla="*/ 208 w 363"/>
                <a:gd name="T13" fmla="*/ 4 h 306"/>
                <a:gd name="T14" fmla="*/ 172 w 363"/>
                <a:gd name="T15" fmla="*/ 15 h 306"/>
                <a:gd name="T16" fmla="*/ 141 w 363"/>
                <a:gd name="T17" fmla="*/ 30 h 306"/>
                <a:gd name="T18" fmla="*/ 117 w 363"/>
                <a:gd name="T19" fmla="*/ 50 h 306"/>
                <a:gd name="T20" fmla="*/ 22 w 363"/>
                <a:gd name="T21" fmla="*/ 123 h 306"/>
                <a:gd name="T22" fmla="*/ 15 w 363"/>
                <a:gd name="T23" fmla="*/ 127 h 306"/>
                <a:gd name="T24" fmla="*/ 5 w 363"/>
                <a:gd name="T25" fmla="*/ 137 h 306"/>
                <a:gd name="T26" fmla="*/ 0 w 363"/>
                <a:gd name="T27" fmla="*/ 147 h 306"/>
                <a:gd name="T28" fmla="*/ 0 w 363"/>
                <a:gd name="T29" fmla="*/ 155 h 306"/>
                <a:gd name="T30" fmla="*/ 4 w 363"/>
                <a:gd name="T31" fmla="*/ 162 h 306"/>
                <a:gd name="T32" fmla="*/ 11 w 363"/>
                <a:gd name="T33" fmla="*/ 168 h 306"/>
                <a:gd name="T34" fmla="*/ 22 w 363"/>
                <a:gd name="T35" fmla="*/ 169 h 306"/>
                <a:gd name="T36" fmla="*/ 36 w 363"/>
                <a:gd name="T37" fmla="*/ 166 h 306"/>
                <a:gd name="T38" fmla="*/ 84 w 363"/>
                <a:gd name="T39" fmla="*/ 155 h 306"/>
                <a:gd name="T40" fmla="*/ 73 w 363"/>
                <a:gd name="T41" fmla="*/ 162 h 306"/>
                <a:gd name="T42" fmla="*/ 61 w 363"/>
                <a:gd name="T43" fmla="*/ 176 h 306"/>
                <a:gd name="T44" fmla="*/ 55 w 363"/>
                <a:gd name="T45" fmla="*/ 187 h 306"/>
                <a:gd name="T46" fmla="*/ 55 w 363"/>
                <a:gd name="T47" fmla="*/ 197 h 306"/>
                <a:gd name="T48" fmla="*/ 62 w 363"/>
                <a:gd name="T49" fmla="*/ 205 h 306"/>
                <a:gd name="T50" fmla="*/ 70 w 363"/>
                <a:gd name="T51" fmla="*/ 211 h 306"/>
                <a:gd name="T52" fmla="*/ 83 w 363"/>
                <a:gd name="T53" fmla="*/ 213 h 306"/>
                <a:gd name="T54" fmla="*/ 94 w 363"/>
                <a:gd name="T55" fmla="*/ 212 h 306"/>
                <a:gd name="T56" fmla="*/ 99 w 363"/>
                <a:gd name="T57" fmla="*/ 211 h 306"/>
                <a:gd name="T58" fmla="*/ 79 w 363"/>
                <a:gd name="T59" fmla="*/ 231 h 306"/>
                <a:gd name="T60" fmla="*/ 73 w 363"/>
                <a:gd name="T61" fmla="*/ 245 h 306"/>
                <a:gd name="T62" fmla="*/ 74 w 363"/>
                <a:gd name="T63" fmla="*/ 254 h 306"/>
                <a:gd name="T64" fmla="*/ 80 w 363"/>
                <a:gd name="T65" fmla="*/ 261 h 306"/>
                <a:gd name="T66" fmla="*/ 91 w 363"/>
                <a:gd name="T67" fmla="*/ 266 h 306"/>
                <a:gd name="T68" fmla="*/ 122 w 363"/>
                <a:gd name="T69" fmla="*/ 272 h 306"/>
                <a:gd name="T70" fmla="*/ 152 w 363"/>
                <a:gd name="T71" fmla="*/ 267 h 306"/>
                <a:gd name="T72" fmla="*/ 148 w 363"/>
                <a:gd name="T73" fmla="*/ 288 h 306"/>
                <a:gd name="T74" fmla="*/ 152 w 363"/>
                <a:gd name="T75" fmla="*/ 299 h 306"/>
                <a:gd name="T76" fmla="*/ 167 w 363"/>
                <a:gd name="T77" fmla="*/ 305 h 306"/>
                <a:gd name="T78" fmla="*/ 180 w 363"/>
                <a:gd name="T79" fmla="*/ 305 h 306"/>
                <a:gd name="T80" fmla="*/ 212 w 363"/>
                <a:gd name="T81" fmla="*/ 305 h 306"/>
                <a:gd name="T82" fmla="*/ 238 w 363"/>
                <a:gd name="T83" fmla="*/ 298 h 306"/>
                <a:gd name="T84" fmla="*/ 263 w 363"/>
                <a:gd name="T85" fmla="*/ 285 h 306"/>
                <a:gd name="T86" fmla="*/ 285 w 363"/>
                <a:gd name="T87" fmla="*/ 270 h 306"/>
                <a:gd name="T88" fmla="*/ 303 w 363"/>
                <a:gd name="T89" fmla="*/ 266 h 306"/>
                <a:gd name="T90" fmla="*/ 323 w 363"/>
                <a:gd name="T91" fmla="*/ 258 h 306"/>
                <a:gd name="T92" fmla="*/ 359 w 363"/>
                <a:gd name="T93" fmla="*/ 231 h 306"/>
                <a:gd name="T94" fmla="*/ 363 w 363"/>
                <a:gd name="T95" fmla="*/ 220 h 306"/>
                <a:gd name="T96" fmla="*/ 362 w 363"/>
                <a:gd name="T97" fmla="*/ 197 h 306"/>
                <a:gd name="T98" fmla="*/ 355 w 363"/>
                <a:gd name="T99" fmla="*/ 173 h 306"/>
                <a:gd name="T100" fmla="*/ 344 w 363"/>
                <a:gd name="T101" fmla="*/ 158 h 306"/>
                <a:gd name="T102" fmla="*/ 338 w 363"/>
                <a:gd name="T103" fmla="*/ 155 h 306"/>
                <a:gd name="T104" fmla="*/ 335 w 363"/>
                <a:gd name="T105" fmla="*/ 136 h 306"/>
                <a:gd name="T106" fmla="*/ 330 w 363"/>
                <a:gd name="T107" fmla="*/ 122 h 306"/>
                <a:gd name="T108" fmla="*/ 317 w 363"/>
                <a:gd name="T109" fmla="*/ 109 h 306"/>
                <a:gd name="T110" fmla="*/ 307 w 363"/>
                <a:gd name="T111" fmla="*/ 105 h 306"/>
                <a:gd name="T112" fmla="*/ 306 w 363"/>
                <a:gd name="T113" fmla="*/ 87 h 306"/>
                <a:gd name="T114" fmla="*/ 303 w 363"/>
                <a:gd name="T115" fmla="*/ 69 h 306"/>
                <a:gd name="T116" fmla="*/ 296 w 363"/>
                <a:gd name="T117" fmla="*/ 55 h 306"/>
                <a:gd name="T118" fmla="*/ 287 w 363"/>
                <a:gd name="T119" fmla="*/ 47 h 306"/>
                <a:gd name="T120" fmla="*/ 264 w 363"/>
                <a:gd name="T121" fmla="*/ 37 h 306"/>
                <a:gd name="T122" fmla="*/ 264 w 363"/>
                <a:gd name="T123" fmla="*/ 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3" h="306">
                  <a:moveTo>
                    <a:pt x="264" y="37"/>
                  </a:moveTo>
                  <a:lnTo>
                    <a:pt x="264" y="37"/>
                  </a:lnTo>
                  <a:lnTo>
                    <a:pt x="269" y="25"/>
                  </a:lnTo>
                  <a:lnTo>
                    <a:pt x="267" y="21"/>
                  </a:lnTo>
                  <a:lnTo>
                    <a:pt x="267" y="16"/>
                  </a:lnTo>
                  <a:lnTo>
                    <a:pt x="266" y="14"/>
                  </a:lnTo>
                  <a:lnTo>
                    <a:pt x="263" y="11"/>
                  </a:lnTo>
                  <a:lnTo>
                    <a:pt x="258" y="8"/>
                  </a:lnTo>
                  <a:lnTo>
                    <a:pt x="249" y="5"/>
                  </a:lnTo>
                  <a:lnTo>
                    <a:pt x="241" y="4"/>
                  </a:lnTo>
                  <a:lnTo>
                    <a:pt x="234" y="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8" y="4"/>
                  </a:lnTo>
                  <a:lnTo>
                    <a:pt x="188" y="8"/>
                  </a:lnTo>
                  <a:lnTo>
                    <a:pt x="172" y="15"/>
                  </a:lnTo>
                  <a:lnTo>
                    <a:pt x="156" y="22"/>
                  </a:lnTo>
                  <a:lnTo>
                    <a:pt x="141" y="30"/>
                  </a:lnTo>
                  <a:lnTo>
                    <a:pt x="129" y="39"/>
                  </a:lnTo>
                  <a:lnTo>
                    <a:pt x="117" y="50"/>
                  </a:lnTo>
                  <a:lnTo>
                    <a:pt x="106" y="61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5" y="127"/>
                  </a:lnTo>
                  <a:lnTo>
                    <a:pt x="9" y="132"/>
                  </a:lnTo>
                  <a:lnTo>
                    <a:pt x="5" y="137"/>
                  </a:lnTo>
                  <a:lnTo>
                    <a:pt x="2" y="141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1" y="168"/>
                  </a:lnTo>
                  <a:lnTo>
                    <a:pt x="16" y="169"/>
                  </a:lnTo>
                  <a:lnTo>
                    <a:pt x="22" y="169"/>
                  </a:lnTo>
                  <a:lnTo>
                    <a:pt x="29" y="169"/>
                  </a:lnTo>
                  <a:lnTo>
                    <a:pt x="36" y="166"/>
                  </a:lnTo>
                  <a:lnTo>
                    <a:pt x="43" y="163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73" y="162"/>
                  </a:lnTo>
                  <a:lnTo>
                    <a:pt x="66" y="169"/>
                  </a:lnTo>
                  <a:lnTo>
                    <a:pt x="61" y="176"/>
                  </a:lnTo>
                  <a:lnTo>
                    <a:pt x="56" y="181"/>
                  </a:lnTo>
                  <a:lnTo>
                    <a:pt x="55" y="187"/>
                  </a:lnTo>
                  <a:lnTo>
                    <a:pt x="55" y="193"/>
                  </a:lnTo>
                  <a:lnTo>
                    <a:pt x="55" y="197"/>
                  </a:lnTo>
                  <a:lnTo>
                    <a:pt x="58" y="201"/>
                  </a:lnTo>
                  <a:lnTo>
                    <a:pt x="62" y="205"/>
                  </a:lnTo>
                  <a:lnTo>
                    <a:pt x="66" y="208"/>
                  </a:lnTo>
                  <a:lnTo>
                    <a:pt x="70" y="211"/>
                  </a:lnTo>
                  <a:lnTo>
                    <a:pt x="76" y="212"/>
                  </a:lnTo>
                  <a:lnTo>
                    <a:pt x="83" y="213"/>
                  </a:lnTo>
                  <a:lnTo>
                    <a:pt x="88" y="213"/>
                  </a:lnTo>
                  <a:lnTo>
                    <a:pt x="94" y="212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88" y="222"/>
                  </a:lnTo>
                  <a:lnTo>
                    <a:pt x="79" y="231"/>
                  </a:lnTo>
                  <a:lnTo>
                    <a:pt x="74" y="241"/>
                  </a:lnTo>
                  <a:lnTo>
                    <a:pt x="73" y="245"/>
                  </a:lnTo>
                  <a:lnTo>
                    <a:pt x="73" y="249"/>
                  </a:lnTo>
                  <a:lnTo>
                    <a:pt x="74" y="254"/>
                  </a:lnTo>
                  <a:lnTo>
                    <a:pt x="76" y="258"/>
                  </a:lnTo>
                  <a:lnTo>
                    <a:pt x="80" y="261"/>
                  </a:lnTo>
                  <a:lnTo>
                    <a:pt x="86" y="263"/>
                  </a:lnTo>
                  <a:lnTo>
                    <a:pt x="91" y="266"/>
                  </a:lnTo>
                  <a:lnTo>
                    <a:pt x="99" y="269"/>
                  </a:lnTo>
                  <a:lnTo>
                    <a:pt x="122" y="272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49" y="283"/>
                  </a:lnTo>
                  <a:lnTo>
                    <a:pt x="148" y="288"/>
                  </a:lnTo>
                  <a:lnTo>
                    <a:pt x="149" y="295"/>
                  </a:lnTo>
                  <a:lnTo>
                    <a:pt x="152" y="299"/>
                  </a:lnTo>
                  <a:lnTo>
                    <a:pt x="158" y="303"/>
                  </a:lnTo>
                  <a:lnTo>
                    <a:pt x="167" y="305"/>
                  </a:lnTo>
                  <a:lnTo>
                    <a:pt x="180" y="305"/>
                  </a:lnTo>
                  <a:lnTo>
                    <a:pt x="180" y="305"/>
                  </a:lnTo>
                  <a:lnTo>
                    <a:pt x="197" y="306"/>
                  </a:lnTo>
                  <a:lnTo>
                    <a:pt x="212" y="305"/>
                  </a:lnTo>
                  <a:lnTo>
                    <a:pt x="226" y="302"/>
                  </a:lnTo>
                  <a:lnTo>
                    <a:pt x="238" y="298"/>
                  </a:lnTo>
                  <a:lnTo>
                    <a:pt x="251" y="291"/>
                  </a:lnTo>
                  <a:lnTo>
                    <a:pt x="263" y="285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95" y="269"/>
                  </a:lnTo>
                  <a:lnTo>
                    <a:pt x="303" y="266"/>
                  </a:lnTo>
                  <a:lnTo>
                    <a:pt x="313" y="262"/>
                  </a:lnTo>
                  <a:lnTo>
                    <a:pt x="323" y="258"/>
                  </a:lnTo>
                  <a:lnTo>
                    <a:pt x="341" y="245"/>
                  </a:lnTo>
                  <a:lnTo>
                    <a:pt x="359" y="231"/>
                  </a:lnTo>
                  <a:lnTo>
                    <a:pt x="359" y="231"/>
                  </a:lnTo>
                  <a:lnTo>
                    <a:pt x="363" y="220"/>
                  </a:lnTo>
                  <a:lnTo>
                    <a:pt x="363" y="209"/>
                  </a:lnTo>
                  <a:lnTo>
                    <a:pt x="362" y="197"/>
                  </a:lnTo>
                  <a:lnTo>
                    <a:pt x="359" y="184"/>
                  </a:lnTo>
                  <a:lnTo>
                    <a:pt x="355" y="173"/>
                  </a:lnTo>
                  <a:lnTo>
                    <a:pt x="349" y="165"/>
                  </a:lnTo>
                  <a:lnTo>
                    <a:pt x="344" y="158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5" y="143"/>
                  </a:lnTo>
                  <a:lnTo>
                    <a:pt x="335" y="136"/>
                  </a:lnTo>
                  <a:lnTo>
                    <a:pt x="332" y="129"/>
                  </a:lnTo>
                  <a:lnTo>
                    <a:pt x="330" y="122"/>
                  </a:lnTo>
                  <a:lnTo>
                    <a:pt x="324" y="115"/>
                  </a:lnTo>
                  <a:lnTo>
                    <a:pt x="317" y="109"/>
                  </a:lnTo>
                  <a:lnTo>
                    <a:pt x="307" y="105"/>
                  </a:lnTo>
                  <a:lnTo>
                    <a:pt x="307" y="105"/>
                  </a:lnTo>
                  <a:lnTo>
                    <a:pt x="306" y="97"/>
                  </a:lnTo>
                  <a:lnTo>
                    <a:pt x="306" y="87"/>
                  </a:lnTo>
                  <a:lnTo>
                    <a:pt x="305" y="77"/>
                  </a:lnTo>
                  <a:lnTo>
                    <a:pt x="303" y="69"/>
                  </a:lnTo>
                  <a:lnTo>
                    <a:pt x="299" y="59"/>
                  </a:lnTo>
                  <a:lnTo>
                    <a:pt x="296" y="55"/>
                  </a:lnTo>
                  <a:lnTo>
                    <a:pt x="292" y="51"/>
                  </a:lnTo>
                  <a:lnTo>
                    <a:pt x="287" y="47"/>
                  </a:lnTo>
                  <a:lnTo>
                    <a:pt x="281" y="44"/>
                  </a:lnTo>
                  <a:lnTo>
                    <a:pt x="264" y="37"/>
                  </a:lnTo>
                  <a:lnTo>
                    <a:pt x="264" y="37"/>
                  </a:lnTo>
                  <a:close/>
                  <a:moveTo>
                    <a:pt x="264" y="37"/>
                  </a:moveTo>
                  <a:lnTo>
                    <a:pt x="26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0" name="Freeform 418"/>
            <p:cNvSpPr>
              <a:spLocks/>
            </p:cNvSpPr>
            <p:nvPr/>
          </p:nvSpPr>
          <p:spPr bwMode="auto">
            <a:xfrm>
              <a:off x="4030663" y="3405188"/>
              <a:ext cx="192088" cy="161925"/>
            </a:xfrm>
            <a:custGeom>
              <a:avLst/>
              <a:gdLst>
                <a:gd name="T0" fmla="*/ 264 w 363"/>
                <a:gd name="T1" fmla="*/ 37 h 306"/>
                <a:gd name="T2" fmla="*/ 267 w 363"/>
                <a:gd name="T3" fmla="*/ 21 h 306"/>
                <a:gd name="T4" fmla="*/ 266 w 363"/>
                <a:gd name="T5" fmla="*/ 14 h 306"/>
                <a:gd name="T6" fmla="*/ 258 w 363"/>
                <a:gd name="T7" fmla="*/ 8 h 306"/>
                <a:gd name="T8" fmla="*/ 241 w 363"/>
                <a:gd name="T9" fmla="*/ 4 h 306"/>
                <a:gd name="T10" fmla="*/ 227 w 363"/>
                <a:gd name="T11" fmla="*/ 0 h 306"/>
                <a:gd name="T12" fmla="*/ 208 w 363"/>
                <a:gd name="T13" fmla="*/ 4 h 306"/>
                <a:gd name="T14" fmla="*/ 172 w 363"/>
                <a:gd name="T15" fmla="*/ 15 h 306"/>
                <a:gd name="T16" fmla="*/ 141 w 363"/>
                <a:gd name="T17" fmla="*/ 30 h 306"/>
                <a:gd name="T18" fmla="*/ 117 w 363"/>
                <a:gd name="T19" fmla="*/ 50 h 306"/>
                <a:gd name="T20" fmla="*/ 22 w 363"/>
                <a:gd name="T21" fmla="*/ 123 h 306"/>
                <a:gd name="T22" fmla="*/ 15 w 363"/>
                <a:gd name="T23" fmla="*/ 127 h 306"/>
                <a:gd name="T24" fmla="*/ 5 w 363"/>
                <a:gd name="T25" fmla="*/ 137 h 306"/>
                <a:gd name="T26" fmla="*/ 0 w 363"/>
                <a:gd name="T27" fmla="*/ 147 h 306"/>
                <a:gd name="T28" fmla="*/ 0 w 363"/>
                <a:gd name="T29" fmla="*/ 155 h 306"/>
                <a:gd name="T30" fmla="*/ 4 w 363"/>
                <a:gd name="T31" fmla="*/ 162 h 306"/>
                <a:gd name="T32" fmla="*/ 11 w 363"/>
                <a:gd name="T33" fmla="*/ 168 h 306"/>
                <a:gd name="T34" fmla="*/ 22 w 363"/>
                <a:gd name="T35" fmla="*/ 169 h 306"/>
                <a:gd name="T36" fmla="*/ 36 w 363"/>
                <a:gd name="T37" fmla="*/ 166 h 306"/>
                <a:gd name="T38" fmla="*/ 84 w 363"/>
                <a:gd name="T39" fmla="*/ 155 h 306"/>
                <a:gd name="T40" fmla="*/ 73 w 363"/>
                <a:gd name="T41" fmla="*/ 162 h 306"/>
                <a:gd name="T42" fmla="*/ 61 w 363"/>
                <a:gd name="T43" fmla="*/ 176 h 306"/>
                <a:gd name="T44" fmla="*/ 55 w 363"/>
                <a:gd name="T45" fmla="*/ 187 h 306"/>
                <a:gd name="T46" fmla="*/ 55 w 363"/>
                <a:gd name="T47" fmla="*/ 197 h 306"/>
                <a:gd name="T48" fmla="*/ 62 w 363"/>
                <a:gd name="T49" fmla="*/ 205 h 306"/>
                <a:gd name="T50" fmla="*/ 70 w 363"/>
                <a:gd name="T51" fmla="*/ 211 h 306"/>
                <a:gd name="T52" fmla="*/ 83 w 363"/>
                <a:gd name="T53" fmla="*/ 213 h 306"/>
                <a:gd name="T54" fmla="*/ 94 w 363"/>
                <a:gd name="T55" fmla="*/ 212 h 306"/>
                <a:gd name="T56" fmla="*/ 99 w 363"/>
                <a:gd name="T57" fmla="*/ 211 h 306"/>
                <a:gd name="T58" fmla="*/ 79 w 363"/>
                <a:gd name="T59" fmla="*/ 231 h 306"/>
                <a:gd name="T60" fmla="*/ 73 w 363"/>
                <a:gd name="T61" fmla="*/ 245 h 306"/>
                <a:gd name="T62" fmla="*/ 74 w 363"/>
                <a:gd name="T63" fmla="*/ 254 h 306"/>
                <a:gd name="T64" fmla="*/ 80 w 363"/>
                <a:gd name="T65" fmla="*/ 261 h 306"/>
                <a:gd name="T66" fmla="*/ 91 w 363"/>
                <a:gd name="T67" fmla="*/ 266 h 306"/>
                <a:gd name="T68" fmla="*/ 122 w 363"/>
                <a:gd name="T69" fmla="*/ 272 h 306"/>
                <a:gd name="T70" fmla="*/ 152 w 363"/>
                <a:gd name="T71" fmla="*/ 267 h 306"/>
                <a:gd name="T72" fmla="*/ 148 w 363"/>
                <a:gd name="T73" fmla="*/ 288 h 306"/>
                <a:gd name="T74" fmla="*/ 152 w 363"/>
                <a:gd name="T75" fmla="*/ 299 h 306"/>
                <a:gd name="T76" fmla="*/ 167 w 363"/>
                <a:gd name="T77" fmla="*/ 305 h 306"/>
                <a:gd name="T78" fmla="*/ 180 w 363"/>
                <a:gd name="T79" fmla="*/ 305 h 306"/>
                <a:gd name="T80" fmla="*/ 212 w 363"/>
                <a:gd name="T81" fmla="*/ 305 h 306"/>
                <a:gd name="T82" fmla="*/ 238 w 363"/>
                <a:gd name="T83" fmla="*/ 298 h 306"/>
                <a:gd name="T84" fmla="*/ 263 w 363"/>
                <a:gd name="T85" fmla="*/ 285 h 306"/>
                <a:gd name="T86" fmla="*/ 285 w 363"/>
                <a:gd name="T87" fmla="*/ 270 h 306"/>
                <a:gd name="T88" fmla="*/ 303 w 363"/>
                <a:gd name="T89" fmla="*/ 266 h 306"/>
                <a:gd name="T90" fmla="*/ 323 w 363"/>
                <a:gd name="T91" fmla="*/ 258 h 306"/>
                <a:gd name="T92" fmla="*/ 359 w 363"/>
                <a:gd name="T93" fmla="*/ 231 h 306"/>
                <a:gd name="T94" fmla="*/ 363 w 363"/>
                <a:gd name="T95" fmla="*/ 220 h 306"/>
                <a:gd name="T96" fmla="*/ 362 w 363"/>
                <a:gd name="T97" fmla="*/ 197 h 306"/>
                <a:gd name="T98" fmla="*/ 355 w 363"/>
                <a:gd name="T99" fmla="*/ 173 h 306"/>
                <a:gd name="T100" fmla="*/ 344 w 363"/>
                <a:gd name="T101" fmla="*/ 158 h 306"/>
                <a:gd name="T102" fmla="*/ 338 w 363"/>
                <a:gd name="T103" fmla="*/ 155 h 306"/>
                <a:gd name="T104" fmla="*/ 335 w 363"/>
                <a:gd name="T105" fmla="*/ 136 h 306"/>
                <a:gd name="T106" fmla="*/ 330 w 363"/>
                <a:gd name="T107" fmla="*/ 122 h 306"/>
                <a:gd name="T108" fmla="*/ 317 w 363"/>
                <a:gd name="T109" fmla="*/ 109 h 306"/>
                <a:gd name="T110" fmla="*/ 307 w 363"/>
                <a:gd name="T111" fmla="*/ 105 h 306"/>
                <a:gd name="T112" fmla="*/ 306 w 363"/>
                <a:gd name="T113" fmla="*/ 87 h 306"/>
                <a:gd name="T114" fmla="*/ 303 w 363"/>
                <a:gd name="T115" fmla="*/ 69 h 306"/>
                <a:gd name="T116" fmla="*/ 296 w 363"/>
                <a:gd name="T117" fmla="*/ 55 h 306"/>
                <a:gd name="T118" fmla="*/ 287 w 363"/>
                <a:gd name="T119" fmla="*/ 47 h 306"/>
                <a:gd name="T120" fmla="*/ 264 w 363"/>
                <a:gd name="T121" fmla="*/ 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3" h="306">
                  <a:moveTo>
                    <a:pt x="264" y="37"/>
                  </a:moveTo>
                  <a:lnTo>
                    <a:pt x="264" y="37"/>
                  </a:lnTo>
                  <a:lnTo>
                    <a:pt x="269" y="25"/>
                  </a:lnTo>
                  <a:lnTo>
                    <a:pt x="267" y="21"/>
                  </a:lnTo>
                  <a:lnTo>
                    <a:pt x="267" y="16"/>
                  </a:lnTo>
                  <a:lnTo>
                    <a:pt x="266" y="14"/>
                  </a:lnTo>
                  <a:lnTo>
                    <a:pt x="263" y="11"/>
                  </a:lnTo>
                  <a:lnTo>
                    <a:pt x="258" y="8"/>
                  </a:lnTo>
                  <a:lnTo>
                    <a:pt x="249" y="5"/>
                  </a:lnTo>
                  <a:lnTo>
                    <a:pt x="241" y="4"/>
                  </a:lnTo>
                  <a:lnTo>
                    <a:pt x="234" y="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8" y="4"/>
                  </a:lnTo>
                  <a:lnTo>
                    <a:pt x="188" y="8"/>
                  </a:lnTo>
                  <a:lnTo>
                    <a:pt x="172" y="15"/>
                  </a:lnTo>
                  <a:lnTo>
                    <a:pt x="156" y="22"/>
                  </a:lnTo>
                  <a:lnTo>
                    <a:pt x="141" y="30"/>
                  </a:lnTo>
                  <a:lnTo>
                    <a:pt x="129" y="39"/>
                  </a:lnTo>
                  <a:lnTo>
                    <a:pt x="117" y="50"/>
                  </a:lnTo>
                  <a:lnTo>
                    <a:pt x="106" y="61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5" y="127"/>
                  </a:lnTo>
                  <a:lnTo>
                    <a:pt x="9" y="132"/>
                  </a:lnTo>
                  <a:lnTo>
                    <a:pt x="5" y="137"/>
                  </a:lnTo>
                  <a:lnTo>
                    <a:pt x="2" y="141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1" y="168"/>
                  </a:lnTo>
                  <a:lnTo>
                    <a:pt x="16" y="169"/>
                  </a:lnTo>
                  <a:lnTo>
                    <a:pt x="22" y="169"/>
                  </a:lnTo>
                  <a:lnTo>
                    <a:pt x="29" y="169"/>
                  </a:lnTo>
                  <a:lnTo>
                    <a:pt x="36" y="166"/>
                  </a:lnTo>
                  <a:lnTo>
                    <a:pt x="43" y="163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73" y="162"/>
                  </a:lnTo>
                  <a:lnTo>
                    <a:pt x="66" y="169"/>
                  </a:lnTo>
                  <a:lnTo>
                    <a:pt x="61" y="176"/>
                  </a:lnTo>
                  <a:lnTo>
                    <a:pt x="56" y="181"/>
                  </a:lnTo>
                  <a:lnTo>
                    <a:pt x="55" y="187"/>
                  </a:lnTo>
                  <a:lnTo>
                    <a:pt x="55" y="193"/>
                  </a:lnTo>
                  <a:lnTo>
                    <a:pt x="55" y="197"/>
                  </a:lnTo>
                  <a:lnTo>
                    <a:pt x="58" y="201"/>
                  </a:lnTo>
                  <a:lnTo>
                    <a:pt x="62" y="205"/>
                  </a:lnTo>
                  <a:lnTo>
                    <a:pt x="66" y="208"/>
                  </a:lnTo>
                  <a:lnTo>
                    <a:pt x="70" y="211"/>
                  </a:lnTo>
                  <a:lnTo>
                    <a:pt x="76" y="212"/>
                  </a:lnTo>
                  <a:lnTo>
                    <a:pt x="83" y="213"/>
                  </a:lnTo>
                  <a:lnTo>
                    <a:pt x="88" y="213"/>
                  </a:lnTo>
                  <a:lnTo>
                    <a:pt x="94" y="212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88" y="222"/>
                  </a:lnTo>
                  <a:lnTo>
                    <a:pt x="79" y="231"/>
                  </a:lnTo>
                  <a:lnTo>
                    <a:pt x="74" y="241"/>
                  </a:lnTo>
                  <a:lnTo>
                    <a:pt x="73" y="245"/>
                  </a:lnTo>
                  <a:lnTo>
                    <a:pt x="73" y="249"/>
                  </a:lnTo>
                  <a:lnTo>
                    <a:pt x="74" y="254"/>
                  </a:lnTo>
                  <a:lnTo>
                    <a:pt x="76" y="258"/>
                  </a:lnTo>
                  <a:lnTo>
                    <a:pt x="80" y="261"/>
                  </a:lnTo>
                  <a:lnTo>
                    <a:pt x="86" y="263"/>
                  </a:lnTo>
                  <a:lnTo>
                    <a:pt x="91" y="266"/>
                  </a:lnTo>
                  <a:lnTo>
                    <a:pt x="99" y="269"/>
                  </a:lnTo>
                  <a:lnTo>
                    <a:pt x="122" y="272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49" y="283"/>
                  </a:lnTo>
                  <a:lnTo>
                    <a:pt x="148" y="288"/>
                  </a:lnTo>
                  <a:lnTo>
                    <a:pt x="149" y="295"/>
                  </a:lnTo>
                  <a:lnTo>
                    <a:pt x="152" y="299"/>
                  </a:lnTo>
                  <a:lnTo>
                    <a:pt x="158" y="303"/>
                  </a:lnTo>
                  <a:lnTo>
                    <a:pt x="167" y="305"/>
                  </a:lnTo>
                  <a:lnTo>
                    <a:pt x="180" y="305"/>
                  </a:lnTo>
                  <a:lnTo>
                    <a:pt x="180" y="305"/>
                  </a:lnTo>
                  <a:lnTo>
                    <a:pt x="197" y="306"/>
                  </a:lnTo>
                  <a:lnTo>
                    <a:pt x="212" y="305"/>
                  </a:lnTo>
                  <a:lnTo>
                    <a:pt x="226" y="302"/>
                  </a:lnTo>
                  <a:lnTo>
                    <a:pt x="238" y="298"/>
                  </a:lnTo>
                  <a:lnTo>
                    <a:pt x="251" y="291"/>
                  </a:lnTo>
                  <a:lnTo>
                    <a:pt x="263" y="285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95" y="269"/>
                  </a:lnTo>
                  <a:lnTo>
                    <a:pt x="303" y="266"/>
                  </a:lnTo>
                  <a:lnTo>
                    <a:pt x="313" y="262"/>
                  </a:lnTo>
                  <a:lnTo>
                    <a:pt x="323" y="258"/>
                  </a:lnTo>
                  <a:lnTo>
                    <a:pt x="341" y="245"/>
                  </a:lnTo>
                  <a:lnTo>
                    <a:pt x="359" y="231"/>
                  </a:lnTo>
                  <a:lnTo>
                    <a:pt x="359" y="231"/>
                  </a:lnTo>
                  <a:lnTo>
                    <a:pt x="363" y="220"/>
                  </a:lnTo>
                  <a:lnTo>
                    <a:pt x="363" y="209"/>
                  </a:lnTo>
                  <a:lnTo>
                    <a:pt x="362" y="197"/>
                  </a:lnTo>
                  <a:lnTo>
                    <a:pt x="359" y="184"/>
                  </a:lnTo>
                  <a:lnTo>
                    <a:pt x="355" y="173"/>
                  </a:lnTo>
                  <a:lnTo>
                    <a:pt x="349" y="165"/>
                  </a:lnTo>
                  <a:lnTo>
                    <a:pt x="344" y="158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5" y="143"/>
                  </a:lnTo>
                  <a:lnTo>
                    <a:pt x="335" y="136"/>
                  </a:lnTo>
                  <a:lnTo>
                    <a:pt x="332" y="129"/>
                  </a:lnTo>
                  <a:lnTo>
                    <a:pt x="330" y="122"/>
                  </a:lnTo>
                  <a:lnTo>
                    <a:pt x="324" y="115"/>
                  </a:lnTo>
                  <a:lnTo>
                    <a:pt x="317" y="109"/>
                  </a:lnTo>
                  <a:lnTo>
                    <a:pt x="307" y="105"/>
                  </a:lnTo>
                  <a:lnTo>
                    <a:pt x="307" y="105"/>
                  </a:lnTo>
                  <a:lnTo>
                    <a:pt x="306" y="97"/>
                  </a:lnTo>
                  <a:lnTo>
                    <a:pt x="306" y="87"/>
                  </a:lnTo>
                  <a:lnTo>
                    <a:pt x="305" y="77"/>
                  </a:lnTo>
                  <a:lnTo>
                    <a:pt x="303" y="69"/>
                  </a:lnTo>
                  <a:lnTo>
                    <a:pt x="299" y="59"/>
                  </a:lnTo>
                  <a:lnTo>
                    <a:pt x="296" y="55"/>
                  </a:lnTo>
                  <a:lnTo>
                    <a:pt x="292" y="51"/>
                  </a:lnTo>
                  <a:lnTo>
                    <a:pt x="287" y="47"/>
                  </a:lnTo>
                  <a:lnTo>
                    <a:pt x="281" y="44"/>
                  </a:lnTo>
                  <a:lnTo>
                    <a:pt x="264" y="37"/>
                  </a:lnTo>
                  <a:lnTo>
                    <a:pt x="264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1" name="Line 419"/>
            <p:cNvSpPr>
              <a:spLocks noChangeShapeType="1"/>
            </p:cNvSpPr>
            <p:nvPr/>
          </p:nvSpPr>
          <p:spPr bwMode="auto">
            <a:xfrm>
              <a:off x="4170363" y="34258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2" name="Freeform 420"/>
            <p:cNvSpPr>
              <a:spLocks/>
            </p:cNvSpPr>
            <p:nvPr/>
          </p:nvSpPr>
          <p:spPr bwMode="auto">
            <a:xfrm>
              <a:off x="4030663" y="3405188"/>
              <a:ext cx="192088" cy="161925"/>
            </a:xfrm>
            <a:custGeom>
              <a:avLst/>
              <a:gdLst>
                <a:gd name="T0" fmla="*/ 264 w 363"/>
                <a:gd name="T1" fmla="*/ 37 h 306"/>
                <a:gd name="T2" fmla="*/ 269 w 363"/>
                <a:gd name="T3" fmla="*/ 21 h 306"/>
                <a:gd name="T4" fmla="*/ 266 w 363"/>
                <a:gd name="T5" fmla="*/ 14 h 306"/>
                <a:gd name="T6" fmla="*/ 258 w 363"/>
                <a:gd name="T7" fmla="*/ 8 h 306"/>
                <a:gd name="T8" fmla="*/ 241 w 363"/>
                <a:gd name="T9" fmla="*/ 4 h 306"/>
                <a:gd name="T10" fmla="*/ 227 w 363"/>
                <a:gd name="T11" fmla="*/ 0 h 306"/>
                <a:gd name="T12" fmla="*/ 208 w 363"/>
                <a:gd name="T13" fmla="*/ 4 h 306"/>
                <a:gd name="T14" fmla="*/ 172 w 363"/>
                <a:gd name="T15" fmla="*/ 15 h 306"/>
                <a:gd name="T16" fmla="*/ 141 w 363"/>
                <a:gd name="T17" fmla="*/ 30 h 306"/>
                <a:gd name="T18" fmla="*/ 117 w 363"/>
                <a:gd name="T19" fmla="*/ 50 h 306"/>
                <a:gd name="T20" fmla="*/ 22 w 363"/>
                <a:gd name="T21" fmla="*/ 123 h 306"/>
                <a:gd name="T22" fmla="*/ 15 w 363"/>
                <a:gd name="T23" fmla="*/ 127 h 306"/>
                <a:gd name="T24" fmla="*/ 5 w 363"/>
                <a:gd name="T25" fmla="*/ 137 h 306"/>
                <a:gd name="T26" fmla="*/ 0 w 363"/>
                <a:gd name="T27" fmla="*/ 147 h 306"/>
                <a:gd name="T28" fmla="*/ 0 w 363"/>
                <a:gd name="T29" fmla="*/ 155 h 306"/>
                <a:gd name="T30" fmla="*/ 4 w 363"/>
                <a:gd name="T31" fmla="*/ 162 h 306"/>
                <a:gd name="T32" fmla="*/ 11 w 363"/>
                <a:gd name="T33" fmla="*/ 168 h 306"/>
                <a:gd name="T34" fmla="*/ 22 w 363"/>
                <a:gd name="T35" fmla="*/ 169 h 306"/>
                <a:gd name="T36" fmla="*/ 36 w 363"/>
                <a:gd name="T37" fmla="*/ 166 h 306"/>
                <a:gd name="T38" fmla="*/ 84 w 363"/>
                <a:gd name="T39" fmla="*/ 156 h 306"/>
                <a:gd name="T40" fmla="*/ 73 w 363"/>
                <a:gd name="T41" fmla="*/ 162 h 306"/>
                <a:gd name="T42" fmla="*/ 61 w 363"/>
                <a:gd name="T43" fmla="*/ 176 h 306"/>
                <a:gd name="T44" fmla="*/ 55 w 363"/>
                <a:gd name="T45" fmla="*/ 187 h 306"/>
                <a:gd name="T46" fmla="*/ 55 w 363"/>
                <a:gd name="T47" fmla="*/ 197 h 306"/>
                <a:gd name="T48" fmla="*/ 62 w 363"/>
                <a:gd name="T49" fmla="*/ 205 h 306"/>
                <a:gd name="T50" fmla="*/ 70 w 363"/>
                <a:gd name="T51" fmla="*/ 211 h 306"/>
                <a:gd name="T52" fmla="*/ 83 w 363"/>
                <a:gd name="T53" fmla="*/ 213 h 306"/>
                <a:gd name="T54" fmla="*/ 94 w 363"/>
                <a:gd name="T55" fmla="*/ 212 h 306"/>
                <a:gd name="T56" fmla="*/ 99 w 363"/>
                <a:gd name="T57" fmla="*/ 211 h 306"/>
                <a:gd name="T58" fmla="*/ 79 w 363"/>
                <a:gd name="T59" fmla="*/ 231 h 306"/>
                <a:gd name="T60" fmla="*/ 73 w 363"/>
                <a:gd name="T61" fmla="*/ 245 h 306"/>
                <a:gd name="T62" fmla="*/ 74 w 363"/>
                <a:gd name="T63" fmla="*/ 254 h 306"/>
                <a:gd name="T64" fmla="*/ 80 w 363"/>
                <a:gd name="T65" fmla="*/ 261 h 306"/>
                <a:gd name="T66" fmla="*/ 91 w 363"/>
                <a:gd name="T67" fmla="*/ 266 h 306"/>
                <a:gd name="T68" fmla="*/ 122 w 363"/>
                <a:gd name="T69" fmla="*/ 272 h 306"/>
                <a:gd name="T70" fmla="*/ 152 w 363"/>
                <a:gd name="T71" fmla="*/ 267 h 306"/>
                <a:gd name="T72" fmla="*/ 148 w 363"/>
                <a:gd name="T73" fmla="*/ 288 h 306"/>
                <a:gd name="T74" fmla="*/ 152 w 363"/>
                <a:gd name="T75" fmla="*/ 299 h 306"/>
                <a:gd name="T76" fmla="*/ 167 w 363"/>
                <a:gd name="T77" fmla="*/ 305 h 306"/>
                <a:gd name="T78" fmla="*/ 181 w 363"/>
                <a:gd name="T79" fmla="*/ 305 h 306"/>
                <a:gd name="T80" fmla="*/ 212 w 363"/>
                <a:gd name="T81" fmla="*/ 305 h 306"/>
                <a:gd name="T82" fmla="*/ 238 w 363"/>
                <a:gd name="T83" fmla="*/ 298 h 306"/>
                <a:gd name="T84" fmla="*/ 263 w 363"/>
                <a:gd name="T85" fmla="*/ 285 h 306"/>
                <a:gd name="T86" fmla="*/ 285 w 363"/>
                <a:gd name="T87" fmla="*/ 270 h 306"/>
                <a:gd name="T88" fmla="*/ 303 w 363"/>
                <a:gd name="T89" fmla="*/ 266 h 306"/>
                <a:gd name="T90" fmla="*/ 323 w 363"/>
                <a:gd name="T91" fmla="*/ 258 h 306"/>
                <a:gd name="T92" fmla="*/ 359 w 363"/>
                <a:gd name="T93" fmla="*/ 231 h 306"/>
                <a:gd name="T94" fmla="*/ 363 w 363"/>
                <a:gd name="T95" fmla="*/ 220 h 306"/>
                <a:gd name="T96" fmla="*/ 362 w 363"/>
                <a:gd name="T97" fmla="*/ 197 h 306"/>
                <a:gd name="T98" fmla="*/ 355 w 363"/>
                <a:gd name="T99" fmla="*/ 173 h 306"/>
                <a:gd name="T100" fmla="*/ 344 w 363"/>
                <a:gd name="T101" fmla="*/ 158 h 306"/>
                <a:gd name="T102" fmla="*/ 338 w 363"/>
                <a:gd name="T103" fmla="*/ 155 h 306"/>
                <a:gd name="T104" fmla="*/ 335 w 363"/>
                <a:gd name="T105" fmla="*/ 136 h 306"/>
                <a:gd name="T106" fmla="*/ 330 w 363"/>
                <a:gd name="T107" fmla="*/ 122 h 306"/>
                <a:gd name="T108" fmla="*/ 317 w 363"/>
                <a:gd name="T109" fmla="*/ 109 h 306"/>
                <a:gd name="T110" fmla="*/ 307 w 363"/>
                <a:gd name="T111" fmla="*/ 105 h 306"/>
                <a:gd name="T112" fmla="*/ 306 w 363"/>
                <a:gd name="T113" fmla="*/ 87 h 306"/>
                <a:gd name="T114" fmla="*/ 303 w 363"/>
                <a:gd name="T115" fmla="*/ 69 h 306"/>
                <a:gd name="T116" fmla="*/ 296 w 363"/>
                <a:gd name="T117" fmla="*/ 55 h 306"/>
                <a:gd name="T118" fmla="*/ 288 w 363"/>
                <a:gd name="T119" fmla="*/ 47 h 306"/>
                <a:gd name="T120" fmla="*/ 264 w 363"/>
                <a:gd name="T121" fmla="*/ 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3" h="306">
                  <a:moveTo>
                    <a:pt x="264" y="37"/>
                  </a:moveTo>
                  <a:lnTo>
                    <a:pt x="264" y="37"/>
                  </a:lnTo>
                  <a:lnTo>
                    <a:pt x="269" y="25"/>
                  </a:lnTo>
                  <a:lnTo>
                    <a:pt x="269" y="21"/>
                  </a:lnTo>
                  <a:lnTo>
                    <a:pt x="267" y="16"/>
                  </a:lnTo>
                  <a:lnTo>
                    <a:pt x="266" y="14"/>
                  </a:lnTo>
                  <a:lnTo>
                    <a:pt x="263" y="11"/>
                  </a:lnTo>
                  <a:lnTo>
                    <a:pt x="258" y="8"/>
                  </a:lnTo>
                  <a:lnTo>
                    <a:pt x="249" y="5"/>
                  </a:lnTo>
                  <a:lnTo>
                    <a:pt x="241" y="4"/>
                  </a:lnTo>
                  <a:lnTo>
                    <a:pt x="234" y="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8" y="4"/>
                  </a:lnTo>
                  <a:lnTo>
                    <a:pt x="188" y="8"/>
                  </a:lnTo>
                  <a:lnTo>
                    <a:pt x="172" y="15"/>
                  </a:lnTo>
                  <a:lnTo>
                    <a:pt x="156" y="22"/>
                  </a:lnTo>
                  <a:lnTo>
                    <a:pt x="141" y="30"/>
                  </a:lnTo>
                  <a:lnTo>
                    <a:pt x="129" y="39"/>
                  </a:lnTo>
                  <a:lnTo>
                    <a:pt x="117" y="50"/>
                  </a:lnTo>
                  <a:lnTo>
                    <a:pt x="106" y="61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5" y="127"/>
                  </a:lnTo>
                  <a:lnTo>
                    <a:pt x="9" y="132"/>
                  </a:lnTo>
                  <a:lnTo>
                    <a:pt x="5" y="137"/>
                  </a:lnTo>
                  <a:lnTo>
                    <a:pt x="2" y="141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1" y="168"/>
                  </a:lnTo>
                  <a:lnTo>
                    <a:pt x="16" y="169"/>
                  </a:lnTo>
                  <a:lnTo>
                    <a:pt x="22" y="169"/>
                  </a:lnTo>
                  <a:lnTo>
                    <a:pt x="29" y="168"/>
                  </a:lnTo>
                  <a:lnTo>
                    <a:pt x="36" y="166"/>
                  </a:lnTo>
                  <a:lnTo>
                    <a:pt x="43" y="163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73" y="162"/>
                  </a:lnTo>
                  <a:lnTo>
                    <a:pt x="66" y="169"/>
                  </a:lnTo>
                  <a:lnTo>
                    <a:pt x="61" y="176"/>
                  </a:lnTo>
                  <a:lnTo>
                    <a:pt x="56" y="181"/>
                  </a:lnTo>
                  <a:lnTo>
                    <a:pt x="55" y="187"/>
                  </a:lnTo>
                  <a:lnTo>
                    <a:pt x="55" y="193"/>
                  </a:lnTo>
                  <a:lnTo>
                    <a:pt x="55" y="197"/>
                  </a:lnTo>
                  <a:lnTo>
                    <a:pt x="58" y="202"/>
                  </a:lnTo>
                  <a:lnTo>
                    <a:pt x="62" y="205"/>
                  </a:lnTo>
                  <a:lnTo>
                    <a:pt x="66" y="208"/>
                  </a:lnTo>
                  <a:lnTo>
                    <a:pt x="70" y="211"/>
                  </a:lnTo>
                  <a:lnTo>
                    <a:pt x="76" y="212"/>
                  </a:lnTo>
                  <a:lnTo>
                    <a:pt x="83" y="213"/>
                  </a:lnTo>
                  <a:lnTo>
                    <a:pt x="88" y="213"/>
                  </a:lnTo>
                  <a:lnTo>
                    <a:pt x="94" y="212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88" y="222"/>
                  </a:lnTo>
                  <a:lnTo>
                    <a:pt x="79" y="231"/>
                  </a:lnTo>
                  <a:lnTo>
                    <a:pt x="74" y="241"/>
                  </a:lnTo>
                  <a:lnTo>
                    <a:pt x="73" y="245"/>
                  </a:lnTo>
                  <a:lnTo>
                    <a:pt x="73" y="249"/>
                  </a:lnTo>
                  <a:lnTo>
                    <a:pt x="74" y="254"/>
                  </a:lnTo>
                  <a:lnTo>
                    <a:pt x="76" y="258"/>
                  </a:lnTo>
                  <a:lnTo>
                    <a:pt x="80" y="261"/>
                  </a:lnTo>
                  <a:lnTo>
                    <a:pt x="86" y="263"/>
                  </a:lnTo>
                  <a:lnTo>
                    <a:pt x="91" y="266"/>
                  </a:lnTo>
                  <a:lnTo>
                    <a:pt x="99" y="269"/>
                  </a:lnTo>
                  <a:lnTo>
                    <a:pt x="122" y="272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49" y="283"/>
                  </a:lnTo>
                  <a:lnTo>
                    <a:pt x="148" y="288"/>
                  </a:lnTo>
                  <a:lnTo>
                    <a:pt x="149" y="295"/>
                  </a:lnTo>
                  <a:lnTo>
                    <a:pt x="152" y="299"/>
                  </a:lnTo>
                  <a:lnTo>
                    <a:pt x="158" y="303"/>
                  </a:lnTo>
                  <a:lnTo>
                    <a:pt x="167" y="305"/>
                  </a:lnTo>
                  <a:lnTo>
                    <a:pt x="181" y="305"/>
                  </a:lnTo>
                  <a:lnTo>
                    <a:pt x="181" y="305"/>
                  </a:lnTo>
                  <a:lnTo>
                    <a:pt x="197" y="306"/>
                  </a:lnTo>
                  <a:lnTo>
                    <a:pt x="212" y="305"/>
                  </a:lnTo>
                  <a:lnTo>
                    <a:pt x="226" y="302"/>
                  </a:lnTo>
                  <a:lnTo>
                    <a:pt x="238" y="298"/>
                  </a:lnTo>
                  <a:lnTo>
                    <a:pt x="251" y="291"/>
                  </a:lnTo>
                  <a:lnTo>
                    <a:pt x="263" y="285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95" y="269"/>
                  </a:lnTo>
                  <a:lnTo>
                    <a:pt x="303" y="266"/>
                  </a:lnTo>
                  <a:lnTo>
                    <a:pt x="313" y="262"/>
                  </a:lnTo>
                  <a:lnTo>
                    <a:pt x="323" y="258"/>
                  </a:lnTo>
                  <a:lnTo>
                    <a:pt x="341" y="245"/>
                  </a:lnTo>
                  <a:lnTo>
                    <a:pt x="359" y="231"/>
                  </a:lnTo>
                  <a:lnTo>
                    <a:pt x="359" y="231"/>
                  </a:lnTo>
                  <a:lnTo>
                    <a:pt x="363" y="220"/>
                  </a:lnTo>
                  <a:lnTo>
                    <a:pt x="363" y="208"/>
                  </a:lnTo>
                  <a:lnTo>
                    <a:pt x="362" y="197"/>
                  </a:lnTo>
                  <a:lnTo>
                    <a:pt x="359" y="184"/>
                  </a:lnTo>
                  <a:lnTo>
                    <a:pt x="355" y="173"/>
                  </a:lnTo>
                  <a:lnTo>
                    <a:pt x="349" y="165"/>
                  </a:lnTo>
                  <a:lnTo>
                    <a:pt x="344" y="158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5" y="143"/>
                  </a:lnTo>
                  <a:lnTo>
                    <a:pt x="335" y="136"/>
                  </a:lnTo>
                  <a:lnTo>
                    <a:pt x="332" y="129"/>
                  </a:lnTo>
                  <a:lnTo>
                    <a:pt x="330" y="122"/>
                  </a:lnTo>
                  <a:lnTo>
                    <a:pt x="324" y="115"/>
                  </a:lnTo>
                  <a:lnTo>
                    <a:pt x="317" y="109"/>
                  </a:lnTo>
                  <a:lnTo>
                    <a:pt x="307" y="105"/>
                  </a:lnTo>
                  <a:lnTo>
                    <a:pt x="307" y="105"/>
                  </a:lnTo>
                  <a:lnTo>
                    <a:pt x="306" y="97"/>
                  </a:lnTo>
                  <a:lnTo>
                    <a:pt x="306" y="87"/>
                  </a:lnTo>
                  <a:lnTo>
                    <a:pt x="305" y="77"/>
                  </a:lnTo>
                  <a:lnTo>
                    <a:pt x="303" y="69"/>
                  </a:lnTo>
                  <a:lnTo>
                    <a:pt x="299" y="59"/>
                  </a:lnTo>
                  <a:lnTo>
                    <a:pt x="296" y="55"/>
                  </a:lnTo>
                  <a:lnTo>
                    <a:pt x="292" y="51"/>
                  </a:lnTo>
                  <a:lnTo>
                    <a:pt x="288" y="47"/>
                  </a:lnTo>
                  <a:lnTo>
                    <a:pt x="281" y="44"/>
                  </a:lnTo>
                  <a:lnTo>
                    <a:pt x="264" y="37"/>
                  </a:lnTo>
                  <a:lnTo>
                    <a:pt x="264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3" name="Line 421"/>
            <p:cNvSpPr>
              <a:spLocks noChangeShapeType="1"/>
            </p:cNvSpPr>
            <p:nvPr/>
          </p:nvSpPr>
          <p:spPr bwMode="auto">
            <a:xfrm>
              <a:off x="4170363" y="34258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4" name="Freeform 422"/>
            <p:cNvSpPr>
              <a:spLocks noEditPoints="1"/>
            </p:cNvSpPr>
            <p:nvPr/>
          </p:nvSpPr>
          <p:spPr bwMode="auto">
            <a:xfrm>
              <a:off x="3946526" y="2971800"/>
              <a:ext cx="63500" cy="139700"/>
            </a:xfrm>
            <a:custGeom>
              <a:avLst/>
              <a:gdLst>
                <a:gd name="T0" fmla="*/ 73 w 120"/>
                <a:gd name="T1" fmla="*/ 0 h 265"/>
                <a:gd name="T2" fmla="*/ 73 w 120"/>
                <a:gd name="T3" fmla="*/ 0 h 265"/>
                <a:gd name="T4" fmla="*/ 66 w 120"/>
                <a:gd name="T5" fmla="*/ 20 h 265"/>
                <a:gd name="T6" fmla="*/ 58 w 120"/>
                <a:gd name="T7" fmla="*/ 36 h 265"/>
                <a:gd name="T8" fmla="*/ 50 w 120"/>
                <a:gd name="T9" fmla="*/ 51 h 265"/>
                <a:gd name="T10" fmla="*/ 40 w 120"/>
                <a:gd name="T11" fmla="*/ 64 h 265"/>
                <a:gd name="T12" fmla="*/ 19 w 120"/>
                <a:gd name="T13" fmla="*/ 86 h 265"/>
                <a:gd name="T14" fmla="*/ 9 w 120"/>
                <a:gd name="T15" fmla="*/ 97 h 265"/>
                <a:gd name="T16" fmla="*/ 0 w 120"/>
                <a:gd name="T17" fmla="*/ 110 h 265"/>
                <a:gd name="T18" fmla="*/ 0 w 120"/>
                <a:gd name="T19" fmla="*/ 110 h 265"/>
                <a:gd name="T20" fmla="*/ 11 w 120"/>
                <a:gd name="T21" fmla="*/ 131 h 265"/>
                <a:gd name="T22" fmla="*/ 25 w 120"/>
                <a:gd name="T23" fmla="*/ 150 h 265"/>
                <a:gd name="T24" fmla="*/ 39 w 120"/>
                <a:gd name="T25" fmla="*/ 171 h 265"/>
                <a:gd name="T26" fmla="*/ 52 w 120"/>
                <a:gd name="T27" fmla="*/ 190 h 265"/>
                <a:gd name="T28" fmla="*/ 69 w 120"/>
                <a:gd name="T29" fmla="*/ 210 h 265"/>
                <a:gd name="T30" fmla="*/ 86 w 120"/>
                <a:gd name="T31" fmla="*/ 228 h 265"/>
                <a:gd name="T32" fmla="*/ 120 w 120"/>
                <a:gd name="T33" fmla="*/ 265 h 265"/>
                <a:gd name="T34" fmla="*/ 120 w 120"/>
                <a:gd name="T35" fmla="*/ 265 h 265"/>
                <a:gd name="T36" fmla="*/ 120 w 120"/>
                <a:gd name="T37" fmla="*/ 237 h 265"/>
                <a:gd name="T38" fmla="*/ 119 w 120"/>
                <a:gd name="T39" fmla="*/ 210 h 265"/>
                <a:gd name="T40" fmla="*/ 115 w 120"/>
                <a:gd name="T41" fmla="*/ 182 h 265"/>
                <a:gd name="T42" fmla="*/ 111 w 120"/>
                <a:gd name="T43" fmla="*/ 153 h 265"/>
                <a:gd name="T44" fmla="*/ 101 w 120"/>
                <a:gd name="T45" fmla="*/ 97 h 265"/>
                <a:gd name="T46" fmla="*/ 91 w 120"/>
                <a:gd name="T47" fmla="*/ 42 h 265"/>
                <a:gd name="T48" fmla="*/ 73 w 120"/>
                <a:gd name="T49" fmla="*/ 0 h 265"/>
                <a:gd name="T50" fmla="*/ 73 w 120"/>
                <a:gd name="T51" fmla="*/ 0 h 265"/>
                <a:gd name="T52" fmla="*/ 73 w 120"/>
                <a:gd name="T53" fmla="*/ 0 h 265"/>
                <a:gd name="T54" fmla="*/ 73 w 120"/>
                <a:gd name="T5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265">
                  <a:moveTo>
                    <a:pt x="73" y="0"/>
                  </a:moveTo>
                  <a:lnTo>
                    <a:pt x="73" y="0"/>
                  </a:lnTo>
                  <a:lnTo>
                    <a:pt x="66" y="20"/>
                  </a:lnTo>
                  <a:lnTo>
                    <a:pt x="58" y="36"/>
                  </a:lnTo>
                  <a:lnTo>
                    <a:pt x="50" y="51"/>
                  </a:lnTo>
                  <a:lnTo>
                    <a:pt x="40" y="64"/>
                  </a:lnTo>
                  <a:lnTo>
                    <a:pt x="19" y="86"/>
                  </a:lnTo>
                  <a:lnTo>
                    <a:pt x="9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1" y="131"/>
                  </a:lnTo>
                  <a:lnTo>
                    <a:pt x="25" y="150"/>
                  </a:lnTo>
                  <a:lnTo>
                    <a:pt x="39" y="171"/>
                  </a:lnTo>
                  <a:lnTo>
                    <a:pt x="52" y="190"/>
                  </a:lnTo>
                  <a:lnTo>
                    <a:pt x="69" y="210"/>
                  </a:lnTo>
                  <a:lnTo>
                    <a:pt x="86" y="228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0" y="237"/>
                  </a:lnTo>
                  <a:lnTo>
                    <a:pt x="119" y="210"/>
                  </a:lnTo>
                  <a:lnTo>
                    <a:pt x="115" y="182"/>
                  </a:lnTo>
                  <a:lnTo>
                    <a:pt x="111" y="153"/>
                  </a:lnTo>
                  <a:lnTo>
                    <a:pt x="101" y="97"/>
                  </a:lnTo>
                  <a:lnTo>
                    <a:pt x="91" y="42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73" y="0"/>
                  </a:move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5" name="Freeform 423"/>
            <p:cNvSpPr>
              <a:spLocks/>
            </p:cNvSpPr>
            <p:nvPr/>
          </p:nvSpPr>
          <p:spPr bwMode="auto">
            <a:xfrm>
              <a:off x="3946526" y="2971800"/>
              <a:ext cx="63500" cy="139700"/>
            </a:xfrm>
            <a:custGeom>
              <a:avLst/>
              <a:gdLst>
                <a:gd name="T0" fmla="*/ 73 w 120"/>
                <a:gd name="T1" fmla="*/ 0 h 265"/>
                <a:gd name="T2" fmla="*/ 73 w 120"/>
                <a:gd name="T3" fmla="*/ 0 h 265"/>
                <a:gd name="T4" fmla="*/ 66 w 120"/>
                <a:gd name="T5" fmla="*/ 20 h 265"/>
                <a:gd name="T6" fmla="*/ 58 w 120"/>
                <a:gd name="T7" fmla="*/ 36 h 265"/>
                <a:gd name="T8" fmla="*/ 50 w 120"/>
                <a:gd name="T9" fmla="*/ 51 h 265"/>
                <a:gd name="T10" fmla="*/ 40 w 120"/>
                <a:gd name="T11" fmla="*/ 64 h 265"/>
                <a:gd name="T12" fmla="*/ 19 w 120"/>
                <a:gd name="T13" fmla="*/ 86 h 265"/>
                <a:gd name="T14" fmla="*/ 9 w 120"/>
                <a:gd name="T15" fmla="*/ 97 h 265"/>
                <a:gd name="T16" fmla="*/ 0 w 120"/>
                <a:gd name="T17" fmla="*/ 110 h 265"/>
                <a:gd name="T18" fmla="*/ 0 w 120"/>
                <a:gd name="T19" fmla="*/ 110 h 265"/>
                <a:gd name="T20" fmla="*/ 11 w 120"/>
                <a:gd name="T21" fmla="*/ 131 h 265"/>
                <a:gd name="T22" fmla="*/ 25 w 120"/>
                <a:gd name="T23" fmla="*/ 150 h 265"/>
                <a:gd name="T24" fmla="*/ 39 w 120"/>
                <a:gd name="T25" fmla="*/ 171 h 265"/>
                <a:gd name="T26" fmla="*/ 52 w 120"/>
                <a:gd name="T27" fmla="*/ 190 h 265"/>
                <a:gd name="T28" fmla="*/ 69 w 120"/>
                <a:gd name="T29" fmla="*/ 210 h 265"/>
                <a:gd name="T30" fmla="*/ 86 w 120"/>
                <a:gd name="T31" fmla="*/ 228 h 265"/>
                <a:gd name="T32" fmla="*/ 120 w 120"/>
                <a:gd name="T33" fmla="*/ 265 h 265"/>
                <a:gd name="T34" fmla="*/ 120 w 120"/>
                <a:gd name="T35" fmla="*/ 265 h 265"/>
                <a:gd name="T36" fmla="*/ 120 w 120"/>
                <a:gd name="T37" fmla="*/ 237 h 265"/>
                <a:gd name="T38" fmla="*/ 119 w 120"/>
                <a:gd name="T39" fmla="*/ 210 h 265"/>
                <a:gd name="T40" fmla="*/ 115 w 120"/>
                <a:gd name="T41" fmla="*/ 182 h 265"/>
                <a:gd name="T42" fmla="*/ 111 w 120"/>
                <a:gd name="T43" fmla="*/ 153 h 265"/>
                <a:gd name="T44" fmla="*/ 101 w 120"/>
                <a:gd name="T45" fmla="*/ 97 h 265"/>
                <a:gd name="T46" fmla="*/ 91 w 120"/>
                <a:gd name="T47" fmla="*/ 42 h 265"/>
                <a:gd name="T48" fmla="*/ 73 w 120"/>
                <a:gd name="T49" fmla="*/ 0 h 265"/>
                <a:gd name="T50" fmla="*/ 73 w 120"/>
                <a:gd name="T5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65">
                  <a:moveTo>
                    <a:pt x="73" y="0"/>
                  </a:moveTo>
                  <a:lnTo>
                    <a:pt x="73" y="0"/>
                  </a:lnTo>
                  <a:lnTo>
                    <a:pt x="66" y="20"/>
                  </a:lnTo>
                  <a:lnTo>
                    <a:pt x="58" y="36"/>
                  </a:lnTo>
                  <a:lnTo>
                    <a:pt x="50" y="51"/>
                  </a:lnTo>
                  <a:lnTo>
                    <a:pt x="40" y="64"/>
                  </a:lnTo>
                  <a:lnTo>
                    <a:pt x="19" y="86"/>
                  </a:lnTo>
                  <a:lnTo>
                    <a:pt x="9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1" y="131"/>
                  </a:lnTo>
                  <a:lnTo>
                    <a:pt x="25" y="150"/>
                  </a:lnTo>
                  <a:lnTo>
                    <a:pt x="39" y="171"/>
                  </a:lnTo>
                  <a:lnTo>
                    <a:pt x="52" y="190"/>
                  </a:lnTo>
                  <a:lnTo>
                    <a:pt x="69" y="210"/>
                  </a:lnTo>
                  <a:lnTo>
                    <a:pt x="86" y="228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0" y="237"/>
                  </a:lnTo>
                  <a:lnTo>
                    <a:pt x="119" y="210"/>
                  </a:lnTo>
                  <a:lnTo>
                    <a:pt x="115" y="182"/>
                  </a:lnTo>
                  <a:lnTo>
                    <a:pt x="111" y="153"/>
                  </a:lnTo>
                  <a:lnTo>
                    <a:pt x="101" y="97"/>
                  </a:lnTo>
                  <a:lnTo>
                    <a:pt x="91" y="4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6" name="Line 424"/>
            <p:cNvSpPr>
              <a:spLocks noChangeShapeType="1"/>
            </p:cNvSpPr>
            <p:nvPr/>
          </p:nvSpPr>
          <p:spPr bwMode="auto">
            <a:xfrm>
              <a:off x="3984626" y="29718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7" name="Freeform 425"/>
            <p:cNvSpPr>
              <a:spLocks/>
            </p:cNvSpPr>
            <p:nvPr/>
          </p:nvSpPr>
          <p:spPr bwMode="auto">
            <a:xfrm>
              <a:off x="3946526" y="2971800"/>
              <a:ext cx="63500" cy="139700"/>
            </a:xfrm>
            <a:custGeom>
              <a:avLst/>
              <a:gdLst>
                <a:gd name="T0" fmla="*/ 73 w 120"/>
                <a:gd name="T1" fmla="*/ 0 h 265"/>
                <a:gd name="T2" fmla="*/ 73 w 120"/>
                <a:gd name="T3" fmla="*/ 0 h 265"/>
                <a:gd name="T4" fmla="*/ 66 w 120"/>
                <a:gd name="T5" fmla="*/ 20 h 265"/>
                <a:gd name="T6" fmla="*/ 58 w 120"/>
                <a:gd name="T7" fmla="*/ 36 h 265"/>
                <a:gd name="T8" fmla="*/ 50 w 120"/>
                <a:gd name="T9" fmla="*/ 51 h 265"/>
                <a:gd name="T10" fmla="*/ 40 w 120"/>
                <a:gd name="T11" fmla="*/ 64 h 265"/>
                <a:gd name="T12" fmla="*/ 19 w 120"/>
                <a:gd name="T13" fmla="*/ 86 h 265"/>
                <a:gd name="T14" fmla="*/ 9 w 120"/>
                <a:gd name="T15" fmla="*/ 97 h 265"/>
                <a:gd name="T16" fmla="*/ 0 w 120"/>
                <a:gd name="T17" fmla="*/ 110 h 265"/>
                <a:gd name="T18" fmla="*/ 0 w 120"/>
                <a:gd name="T19" fmla="*/ 110 h 265"/>
                <a:gd name="T20" fmla="*/ 11 w 120"/>
                <a:gd name="T21" fmla="*/ 131 h 265"/>
                <a:gd name="T22" fmla="*/ 25 w 120"/>
                <a:gd name="T23" fmla="*/ 150 h 265"/>
                <a:gd name="T24" fmla="*/ 39 w 120"/>
                <a:gd name="T25" fmla="*/ 171 h 265"/>
                <a:gd name="T26" fmla="*/ 52 w 120"/>
                <a:gd name="T27" fmla="*/ 190 h 265"/>
                <a:gd name="T28" fmla="*/ 69 w 120"/>
                <a:gd name="T29" fmla="*/ 210 h 265"/>
                <a:gd name="T30" fmla="*/ 86 w 120"/>
                <a:gd name="T31" fmla="*/ 228 h 265"/>
                <a:gd name="T32" fmla="*/ 120 w 120"/>
                <a:gd name="T33" fmla="*/ 265 h 265"/>
                <a:gd name="T34" fmla="*/ 120 w 120"/>
                <a:gd name="T35" fmla="*/ 265 h 265"/>
                <a:gd name="T36" fmla="*/ 120 w 120"/>
                <a:gd name="T37" fmla="*/ 237 h 265"/>
                <a:gd name="T38" fmla="*/ 119 w 120"/>
                <a:gd name="T39" fmla="*/ 210 h 265"/>
                <a:gd name="T40" fmla="*/ 115 w 120"/>
                <a:gd name="T41" fmla="*/ 182 h 265"/>
                <a:gd name="T42" fmla="*/ 111 w 120"/>
                <a:gd name="T43" fmla="*/ 153 h 265"/>
                <a:gd name="T44" fmla="*/ 101 w 120"/>
                <a:gd name="T45" fmla="*/ 97 h 265"/>
                <a:gd name="T46" fmla="*/ 91 w 120"/>
                <a:gd name="T47" fmla="*/ 42 h 265"/>
                <a:gd name="T48" fmla="*/ 73 w 120"/>
                <a:gd name="T49" fmla="*/ 0 h 265"/>
                <a:gd name="T50" fmla="*/ 73 w 120"/>
                <a:gd name="T5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65">
                  <a:moveTo>
                    <a:pt x="73" y="0"/>
                  </a:moveTo>
                  <a:lnTo>
                    <a:pt x="73" y="0"/>
                  </a:lnTo>
                  <a:lnTo>
                    <a:pt x="66" y="20"/>
                  </a:lnTo>
                  <a:lnTo>
                    <a:pt x="58" y="36"/>
                  </a:lnTo>
                  <a:lnTo>
                    <a:pt x="50" y="51"/>
                  </a:lnTo>
                  <a:lnTo>
                    <a:pt x="40" y="64"/>
                  </a:lnTo>
                  <a:lnTo>
                    <a:pt x="19" y="86"/>
                  </a:lnTo>
                  <a:lnTo>
                    <a:pt x="9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1" y="131"/>
                  </a:lnTo>
                  <a:lnTo>
                    <a:pt x="25" y="150"/>
                  </a:lnTo>
                  <a:lnTo>
                    <a:pt x="39" y="171"/>
                  </a:lnTo>
                  <a:lnTo>
                    <a:pt x="52" y="190"/>
                  </a:lnTo>
                  <a:lnTo>
                    <a:pt x="69" y="210"/>
                  </a:lnTo>
                  <a:lnTo>
                    <a:pt x="86" y="228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0" y="237"/>
                  </a:lnTo>
                  <a:lnTo>
                    <a:pt x="119" y="210"/>
                  </a:lnTo>
                  <a:lnTo>
                    <a:pt x="115" y="182"/>
                  </a:lnTo>
                  <a:lnTo>
                    <a:pt x="111" y="153"/>
                  </a:lnTo>
                  <a:lnTo>
                    <a:pt x="101" y="97"/>
                  </a:lnTo>
                  <a:lnTo>
                    <a:pt x="91" y="4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8" name="Line 426"/>
            <p:cNvSpPr>
              <a:spLocks noChangeShapeType="1"/>
            </p:cNvSpPr>
            <p:nvPr/>
          </p:nvSpPr>
          <p:spPr bwMode="auto">
            <a:xfrm>
              <a:off x="3984626" y="29718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9" name="Freeform 427"/>
            <p:cNvSpPr>
              <a:spLocks noEditPoints="1"/>
            </p:cNvSpPr>
            <p:nvPr/>
          </p:nvSpPr>
          <p:spPr bwMode="auto">
            <a:xfrm>
              <a:off x="3743326" y="2613025"/>
              <a:ext cx="290513" cy="223838"/>
            </a:xfrm>
            <a:custGeom>
              <a:avLst/>
              <a:gdLst>
                <a:gd name="T0" fmla="*/ 75 w 548"/>
                <a:gd name="T1" fmla="*/ 422 h 423"/>
                <a:gd name="T2" fmla="*/ 89 w 548"/>
                <a:gd name="T3" fmla="*/ 416 h 423"/>
                <a:gd name="T4" fmla="*/ 86 w 548"/>
                <a:gd name="T5" fmla="*/ 377 h 423"/>
                <a:gd name="T6" fmla="*/ 78 w 548"/>
                <a:gd name="T7" fmla="*/ 305 h 423"/>
                <a:gd name="T8" fmla="*/ 80 w 548"/>
                <a:gd name="T9" fmla="*/ 269 h 423"/>
                <a:gd name="T10" fmla="*/ 118 w 548"/>
                <a:gd name="T11" fmla="*/ 205 h 423"/>
                <a:gd name="T12" fmla="*/ 130 w 548"/>
                <a:gd name="T13" fmla="*/ 158 h 423"/>
                <a:gd name="T14" fmla="*/ 154 w 548"/>
                <a:gd name="T15" fmla="*/ 151 h 423"/>
                <a:gd name="T16" fmla="*/ 195 w 548"/>
                <a:gd name="T17" fmla="*/ 126 h 423"/>
                <a:gd name="T18" fmla="*/ 251 w 548"/>
                <a:gd name="T19" fmla="*/ 135 h 423"/>
                <a:gd name="T20" fmla="*/ 311 w 548"/>
                <a:gd name="T21" fmla="*/ 136 h 423"/>
                <a:gd name="T22" fmla="*/ 355 w 548"/>
                <a:gd name="T23" fmla="*/ 130 h 423"/>
                <a:gd name="T24" fmla="*/ 401 w 548"/>
                <a:gd name="T25" fmla="*/ 178 h 423"/>
                <a:gd name="T26" fmla="*/ 448 w 548"/>
                <a:gd name="T27" fmla="*/ 208 h 423"/>
                <a:gd name="T28" fmla="*/ 473 w 548"/>
                <a:gd name="T29" fmla="*/ 232 h 423"/>
                <a:gd name="T30" fmla="*/ 491 w 548"/>
                <a:gd name="T31" fmla="*/ 290 h 423"/>
                <a:gd name="T32" fmla="*/ 495 w 548"/>
                <a:gd name="T33" fmla="*/ 343 h 423"/>
                <a:gd name="T34" fmla="*/ 502 w 548"/>
                <a:gd name="T35" fmla="*/ 398 h 423"/>
                <a:gd name="T36" fmla="*/ 513 w 548"/>
                <a:gd name="T37" fmla="*/ 392 h 423"/>
                <a:gd name="T38" fmla="*/ 517 w 548"/>
                <a:gd name="T39" fmla="*/ 351 h 423"/>
                <a:gd name="T40" fmla="*/ 539 w 548"/>
                <a:gd name="T41" fmla="*/ 298 h 423"/>
                <a:gd name="T42" fmla="*/ 544 w 548"/>
                <a:gd name="T43" fmla="*/ 259 h 423"/>
                <a:gd name="T44" fmla="*/ 546 w 548"/>
                <a:gd name="T45" fmla="*/ 202 h 423"/>
                <a:gd name="T46" fmla="*/ 535 w 548"/>
                <a:gd name="T47" fmla="*/ 155 h 423"/>
                <a:gd name="T48" fmla="*/ 524 w 548"/>
                <a:gd name="T49" fmla="*/ 129 h 423"/>
                <a:gd name="T50" fmla="*/ 494 w 548"/>
                <a:gd name="T51" fmla="*/ 86 h 423"/>
                <a:gd name="T52" fmla="*/ 452 w 548"/>
                <a:gd name="T53" fmla="*/ 53 h 423"/>
                <a:gd name="T54" fmla="*/ 428 w 548"/>
                <a:gd name="T55" fmla="*/ 36 h 423"/>
                <a:gd name="T56" fmla="*/ 390 w 548"/>
                <a:gd name="T57" fmla="*/ 14 h 423"/>
                <a:gd name="T58" fmla="*/ 334 w 548"/>
                <a:gd name="T59" fmla="*/ 3 h 423"/>
                <a:gd name="T60" fmla="*/ 252 w 548"/>
                <a:gd name="T61" fmla="*/ 1 h 423"/>
                <a:gd name="T62" fmla="*/ 193 w 548"/>
                <a:gd name="T63" fmla="*/ 10 h 423"/>
                <a:gd name="T64" fmla="*/ 139 w 548"/>
                <a:gd name="T65" fmla="*/ 31 h 423"/>
                <a:gd name="T66" fmla="*/ 103 w 548"/>
                <a:gd name="T67" fmla="*/ 43 h 423"/>
                <a:gd name="T68" fmla="*/ 55 w 548"/>
                <a:gd name="T69" fmla="*/ 64 h 423"/>
                <a:gd name="T70" fmla="*/ 37 w 548"/>
                <a:gd name="T71" fmla="*/ 82 h 423"/>
                <a:gd name="T72" fmla="*/ 25 w 548"/>
                <a:gd name="T73" fmla="*/ 111 h 423"/>
                <a:gd name="T74" fmla="*/ 22 w 548"/>
                <a:gd name="T75" fmla="*/ 151 h 423"/>
                <a:gd name="T76" fmla="*/ 5 w 548"/>
                <a:gd name="T77" fmla="*/ 208 h 423"/>
                <a:gd name="T78" fmla="*/ 3 w 548"/>
                <a:gd name="T79" fmla="*/ 236 h 423"/>
                <a:gd name="T80" fmla="*/ 1 w 548"/>
                <a:gd name="T81" fmla="*/ 295 h 423"/>
                <a:gd name="T82" fmla="*/ 10 w 548"/>
                <a:gd name="T83" fmla="*/ 341 h 423"/>
                <a:gd name="T84" fmla="*/ 64 w 548"/>
                <a:gd name="T85" fmla="*/ 359 h 423"/>
                <a:gd name="T86" fmla="*/ 69 w 548"/>
                <a:gd name="T87" fmla="*/ 423 h 423"/>
                <a:gd name="T88" fmla="*/ 69 w 548"/>
                <a:gd name="T8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8" h="423">
                  <a:moveTo>
                    <a:pt x="69" y="423"/>
                  </a:moveTo>
                  <a:lnTo>
                    <a:pt x="69" y="423"/>
                  </a:lnTo>
                  <a:lnTo>
                    <a:pt x="75" y="422"/>
                  </a:lnTo>
                  <a:lnTo>
                    <a:pt x="82" y="422"/>
                  </a:lnTo>
                  <a:lnTo>
                    <a:pt x="87" y="419"/>
                  </a:lnTo>
                  <a:lnTo>
                    <a:pt x="89" y="416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86" y="377"/>
                  </a:lnTo>
                  <a:lnTo>
                    <a:pt x="80" y="341"/>
                  </a:lnTo>
                  <a:lnTo>
                    <a:pt x="79" y="323"/>
                  </a:lnTo>
                  <a:lnTo>
                    <a:pt x="78" y="305"/>
                  </a:lnTo>
                  <a:lnTo>
                    <a:pt x="78" y="28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96" y="243"/>
                  </a:lnTo>
                  <a:lnTo>
                    <a:pt x="111" y="219"/>
                  </a:lnTo>
                  <a:lnTo>
                    <a:pt x="118" y="205"/>
                  </a:lnTo>
                  <a:lnTo>
                    <a:pt x="123" y="191"/>
                  </a:lnTo>
                  <a:lnTo>
                    <a:pt x="128" y="17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43" y="155"/>
                  </a:lnTo>
                  <a:lnTo>
                    <a:pt x="154" y="151"/>
                  </a:lnTo>
                  <a:lnTo>
                    <a:pt x="171" y="143"/>
                  </a:lnTo>
                  <a:lnTo>
                    <a:pt x="183" y="135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233" y="132"/>
                  </a:lnTo>
                  <a:lnTo>
                    <a:pt x="251" y="135"/>
                  </a:lnTo>
                  <a:lnTo>
                    <a:pt x="270" y="136"/>
                  </a:lnTo>
                  <a:lnTo>
                    <a:pt x="290" y="136"/>
                  </a:lnTo>
                  <a:lnTo>
                    <a:pt x="311" y="136"/>
                  </a:lnTo>
                  <a:lnTo>
                    <a:pt x="333" y="133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79" y="154"/>
                  </a:lnTo>
                  <a:lnTo>
                    <a:pt x="390" y="165"/>
                  </a:lnTo>
                  <a:lnTo>
                    <a:pt x="401" y="178"/>
                  </a:lnTo>
                  <a:lnTo>
                    <a:pt x="415" y="189"/>
                  </a:lnTo>
                  <a:lnTo>
                    <a:pt x="430" y="198"/>
                  </a:lnTo>
                  <a:lnTo>
                    <a:pt x="448" y="20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3" y="232"/>
                  </a:lnTo>
                  <a:lnTo>
                    <a:pt x="477" y="245"/>
                  </a:lnTo>
                  <a:lnTo>
                    <a:pt x="487" y="275"/>
                  </a:lnTo>
                  <a:lnTo>
                    <a:pt x="491" y="290"/>
                  </a:lnTo>
                  <a:lnTo>
                    <a:pt x="494" y="306"/>
                  </a:lnTo>
                  <a:lnTo>
                    <a:pt x="495" y="323"/>
                  </a:lnTo>
                  <a:lnTo>
                    <a:pt x="495" y="343"/>
                  </a:lnTo>
                  <a:lnTo>
                    <a:pt x="496" y="398"/>
                  </a:lnTo>
                  <a:lnTo>
                    <a:pt x="496" y="398"/>
                  </a:lnTo>
                  <a:lnTo>
                    <a:pt x="502" y="398"/>
                  </a:lnTo>
                  <a:lnTo>
                    <a:pt x="505" y="398"/>
                  </a:lnTo>
                  <a:lnTo>
                    <a:pt x="509" y="397"/>
                  </a:lnTo>
                  <a:lnTo>
                    <a:pt x="513" y="392"/>
                  </a:lnTo>
                  <a:lnTo>
                    <a:pt x="513" y="392"/>
                  </a:lnTo>
                  <a:lnTo>
                    <a:pt x="514" y="370"/>
                  </a:lnTo>
                  <a:lnTo>
                    <a:pt x="517" y="351"/>
                  </a:lnTo>
                  <a:lnTo>
                    <a:pt x="521" y="336"/>
                  </a:lnTo>
                  <a:lnTo>
                    <a:pt x="526" y="320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41" y="279"/>
                  </a:lnTo>
                  <a:lnTo>
                    <a:pt x="544" y="259"/>
                  </a:lnTo>
                  <a:lnTo>
                    <a:pt x="546" y="241"/>
                  </a:lnTo>
                  <a:lnTo>
                    <a:pt x="548" y="222"/>
                  </a:lnTo>
                  <a:lnTo>
                    <a:pt x="546" y="202"/>
                  </a:lnTo>
                  <a:lnTo>
                    <a:pt x="545" y="183"/>
                  </a:lnTo>
                  <a:lnTo>
                    <a:pt x="539" y="165"/>
                  </a:lnTo>
                  <a:lnTo>
                    <a:pt x="535" y="155"/>
                  </a:lnTo>
                  <a:lnTo>
                    <a:pt x="531" y="146"/>
                  </a:lnTo>
                  <a:lnTo>
                    <a:pt x="531" y="146"/>
                  </a:lnTo>
                  <a:lnTo>
                    <a:pt x="524" y="129"/>
                  </a:lnTo>
                  <a:lnTo>
                    <a:pt x="514" y="114"/>
                  </a:lnTo>
                  <a:lnTo>
                    <a:pt x="505" y="98"/>
                  </a:lnTo>
                  <a:lnTo>
                    <a:pt x="494" y="86"/>
                  </a:lnTo>
                  <a:lnTo>
                    <a:pt x="480" y="74"/>
                  </a:lnTo>
                  <a:lnTo>
                    <a:pt x="466" y="62"/>
                  </a:lnTo>
                  <a:lnTo>
                    <a:pt x="452" y="5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28" y="36"/>
                  </a:lnTo>
                  <a:lnTo>
                    <a:pt x="422" y="31"/>
                  </a:lnTo>
                  <a:lnTo>
                    <a:pt x="406" y="21"/>
                  </a:lnTo>
                  <a:lnTo>
                    <a:pt x="390" y="14"/>
                  </a:lnTo>
                  <a:lnTo>
                    <a:pt x="372" y="10"/>
                  </a:lnTo>
                  <a:lnTo>
                    <a:pt x="354" y="6"/>
                  </a:lnTo>
                  <a:lnTo>
                    <a:pt x="334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52" y="1"/>
                  </a:lnTo>
                  <a:lnTo>
                    <a:pt x="232" y="3"/>
                  </a:lnTo>
                  <a:lnTo>
                    <a:pt x="212" y="6"/>
                  </a:lnTo>
                  <a:lnTo>
                    <a:pt x="193" y="10"/>
                  </a:lnTo>
                  <a:lnTo>
                    <a:pt x="173" y="15"/>
                  </a:lnTo>
                  <a:lnTo>
                    <a:pt x="155" y="22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21" y="37"/>
                  </a:lnTo>
                  <a:lnTo>
                    <a:pt x="103" y="43"/>
                  </a:lnTo>
                  <a:lnTo>
                    <a:pt x="86" y="49"/>
                  </a:lnTo>
                  <a:lnTo>
                    <a:pt x="69" y="55"/>
                  </a:lnTo>
                  <a:lnTo>
                    <a:pt x="55" y="64"/>
                  </a:lnTo>
                  <a:lnTo>
                    <a:pt x="48" y="68"/>
                  </a:lnTo>
                  <a:lnTo>
                    <a:pt x="43" y="75"/>
                  </a:lnTo>
                  <a:lnTo>
                    <a:pt x="37" y="82"/>
                  </a:lnTo>
                  <a:lnTo>
                    <a:pt x="32" y="90"/>
                  </a:lnTo>
                  <a:lnTo>
                    <a:pt x="28" y="10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32"/>
                  </a:lnTo>
                  <a:lnTo>
                    <a:pt x="22" y="151"/>
                  </a:lnTo>
                  <a:lnTo>
                    <a:pt x="18" y="168"/>
                  </a:lnTo>
                  <a:lnTo>
                    <a:pt x="14" y="182"/>
                  </a:lnTo>
                  <a:lnTo>
                    <a:pt x="5" y="208"/>
                  </a:lnTo>
                  <a:lnTo>
                    <a:pt x="3" y="221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1" y="295"/>
                  </a:lnTo>
                  <a:lnTo>
                    <a:pt x="3" y="311"/>
                  </a:lnTo>
                  <a:lnTo>
                    <a:pt x="5" y="326"/>
                  </a:lnTo>
                  <a:lnTo>
                    <a:pt x="10" y="341"/>
                  </a:lnTo>
                  <a:lnTo>
                    <a:pt x="15" y="356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8" y="388"/>
                  </a:lnTo>
                  <a:lnTo>
                    <a:pt x="69" y="404"/>
                  </a:lnTo>
                  <a:lnTo>
                    <a:pt x="69" y="423"/>
                  </a:lnTo>
                  <a:lnTo>
                    <a:pt x="69" y="423"/>
                  </a:lnTo>
                  <a:close/>
                  <a:moveTo>
                    <a:pt x="69" y="423"/>
                  </a:moveTo>
                  <a:lnTo>
                    <a:pt x="69" y="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0" name="Freeform 428"/>
            <p:cNvSpPr>
              <a:spLocks/>
            </p:cNvSpPr>
            <p:nvPr/>
          </p:nvSpPr>
          <p:spPr bwMode="auto">
            <a:xfrm>
              <a:off x="3743326" y="2613025"/>
              <a:ext cx="290513" cy="223838"/>
            </a:xfrm>
            <a:custGeom>
              <a:avLst/>
              <a:gdLst>
                <a:gd name="T0" fmla="*/ 75 w 548"/>
                <a:gd name="T1" fmla="*/ 422 h 423"/>
                <a:gd name="T2" fmla="*/ 89 w 548"/>
                <a:gd name="T3" fmla="*/ 416 h 423"/>
                <a:gd name="T4" fmla="*/ 86 w 548"/>
                <a:gd name="T5" fmla="*/ 377 h 423"/>
                <a:gd name="T6" fmla="*/ 78 w 548"/>
                <a:gd name="T7" fmla="*/ 305 h 423"/>
                <a:gd name="T8" fmla="*/ 80 w 548"/>
                <a:gd name="T9" fmla="*/ 269 h 423"/>
                <a:gd name="T10" fmla="*/ 118 w 548"/>
                <a:gd name="T11" fmla="*/ 205 h 423"/>
                <a:gd name="T12" fmla="*/ 130 w 548"/>
                <a:gd name="T13" fmla="*/ 158 h 423"/>
                <a:gd name="T14" fmla="*/ 154 w 548"/>
                <a:gd name="T15" fmla="*/ 151 h 423"/>
                <a:gd name="T16" fmla="*/ 195 w 548"/>
                <a:gd name="T17" fmla="*/ 126 h 423"/>
                <a:gd name="T18" fmla="*/ 251 w 548"/>
                <a:gd name="T19" fmla="*/ 135 h 423"/>
                <a:gd name="T20" fmla="*/ 311 w 548"/>
                <a:gd name="T21" fmla="*/ 136 h 423"/>
                <a:gd name="T22" fmla="*/ 355 w 548"/>
                <a:gd name="T23" fmla="*/ 130 h 423"/>
                <a:gd name="T24" fmla="*/ 401 w 548"/>
                <a:gd name="T25" fmla="*/ 178 h 423"/>
                <a:gd name="T26" fmla="*/ 448 w 548"/>
                <a:gd name="T27" fmla="*/ 208 h 423"/>
                <a:gd name="T28" fmla="*/ 473 w 548"/>
                <a:gd name="T29" fmla="*/ 232 h 423"/>
                <a:gd name="T30" fmla="*/ 491 w 548"/>
                <a:gd name="T31" fmla="*/ 290 h 423"/>
                <a:gd name="T32" fmla="*/ 495 w 548"/>
                <a:gd name="T33" fmla="*/ 343 h 423"/>
                <a:gd name="T34" fmla="*/ 502 w 548"/>
                <a:gd name="T35" fmla="*/ 398 h 423"/>
                <a:gd name="T36" fmla="*/ 513 w 548"/>
                <a:gd name="T37" fmla="*/ 392 h 423"/>
                <a:gd name="T38" fmla="*/ 517 w 548"/>
                <a:gd name="T39" fmla="*/ 351 h 423"/>
                <a:gd name="T40" fmla="*/ 539 w 548"/>
                <a:gd name="T41" fmla="*/ 298 h 423"/>
                <a:gd name="T42" fmla="*/ 544 w 548"/>
                <a:gd name="T43" fmla="*/ 259 h 423"/>
                <a:gd name="T44" fmla="*/ 546 w 548"/>
                <a:gd name="T45" fmla="*/ 202 h 423"/>
                <a:gd name="T46" fmla="*/ 535 w 548"/>
                <a:gd name="T47" fmla="*/ 155 h 423"/>
                <a:gd name="T48" fmla="*/ 524 w 548"/>
                <a:gd name="T49" fmla="*/ 129 h 423"/>
                <a:gd name="T50" fmla="*/ 494 w 548"/>
                <a:gd name="T51" fmla="*/ 86 h 423"/>
                <a:gd name="T52" fmla="*/ 452 w 548"/>
                <a:gd name="T53" fmla="*/ 53 h 423"/>
                <a:gd name="T54" fmla="*/ 428 w 548"/>
                <a:gd name="T55" fmla="*/ 36 h 423"/>
                <a:gd name="T56" fmla="*/ 390 w 548"/>
                <a:gd name="T57" fmla="*/ 14 h 423"/>
                <a:gd name="T58" fmla="*/ 334 w 548"/>
                <a:gd name="T59" fmla="*/ 3 h 423"/>
                <a:gd name="T60" fmla="*/ 252 w 548"/>
                <a:gd name="T61" fmla="*/ 1 h 423"/>
                <a:gd name="T62" fmla="*/ 193 w 548"/>
                <a:gd name="T63" fmla="*/ 10 h 423"/>
                <a:gd name="T64" fmla="*/ 139 w 548"/>
                <a:gd name="T65" fmla="*/ 31 h 423"/>
                <a:gd name="T66" fmla="*/ 103 w 548"/>
                <a:gd name="T67" fmla="*/ 43 h 423"/>
                <a:gd name="T68" fmla="*/ 55 w 548"/>
                <a:gd name="T69" fmla="*/ 64 h 423"/>
                <a:gd name="T70" fmla="*/ 37 w 548"/>
                <a:gd name="T71" fmla="*/ 82 h 423"/>
                <a:gd name="T72" fmla="*/ 25 w 548"/>
                <a:gd name="T73" fmla="*/ 111 h 423"/>
                <a:gd name="T74" fmla="*/ 22 w 548"/>
                <a:gd name="T75" fmla="*/ 151 h 423"/>
                <a:gd name="T76" fmla="*/ 5 w 548"/>
                <a:gd name="T77" fmla="*/ 208 h 423"/>
                <a:gd name="T78" fmla="*/ 3 w 548"/>
                <a:gd name="T79" fmla="*/ 236 h 423"/>
                <a:gd name="T80" fmla="*/ 1 w 548"/>
                <a:gd name="T81" fmla="*/ 295 h 423"/>
                <a:gd name="T82" fmla="*/ 10 w 548"/>
                <a:gd name="T83" fmla="*/ 341 h 423"/>
                <a:gd name="T84" fmla="*/ 64 w 548"/>
                <a:gd name="T85" fmla="*/ 359 h 423"/>
                <a:gd name="T86" fmla="*/ 69 w 548"/>
                <a:gd name="T8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423">
                  <a:moveTo>
                    <a:pt x="69" y="423"/>
                  </a:moveTo>
                  <a:lnTo>
                    <a:pt x="69" y="423"/>
                  </a:lnTo>
                  <a:lnTo>
                    <a:pt x="75" y="422"/>
                  </a:lnTo>
                  <a:lnTo>
                    <a:pt x="82" y="422"/>
                  </a:lnTo>
                  <a:lnTo>
                    <a:pt x="87" y="419"/>
                  </a:lnTo>
                  <a:lnTo>
                    <a:pt x="89" y="416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86" y="377"/>
                  </a:lnTo>
                  <a:lnTo>
                    <a:pt x="80" y="341"/>
                  </a:lnTo>
                  <a:lnTo>
                    <a:pt x="79" y="323"/>
                  </a:lnTo>
                  <a:lnTo>
                    <a:pt x="78" y="305"/>
                  </a:lnTo>
                  <a:lnTo>
                    <a:pt x="78" y="28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96" y="243"/>
                  </a:lnTo>
                  <a:lnTo>
                    <a:pt x="111" y="219"/>
                  </a:lnTo>
                  <a:lnTo>
                    <a:pt x="118" y="205"/>
                  </a:lnTo>
                  <a:lnTo>
                    <a:pt x="123" y="191"/>
                  </a:lnTo>
                  <a:lnTo>
                    <a:pt x="128" y="17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43" y="155"/>
                  </a:lnTo>
                  <a:lnTo>
                    <a:pt x="154" y="151"/>
                  </a:lnTo>
                  <a:lnTo>
                    <a:pt x="171" y="143"/>
                  </a:lnTo>
                  <a:lnTo>
                    <a:pt x="183" y="135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233" y="132"/>
                  </a:lnTo>
                  <a:lnTo>
                    <a:pt x="251" y="135"/>
                  </a:lnTo>
                  <a:lnTo>
                    <a:pt x="270" y="136"/>
                  </a:lnTo>
                  <a:lnTo>
                    <a:pt x="290" y="136"/>
                  </a:lnTo>
                  <a:lnTo>
                    <a:pt x="311" y="136"/>
                  </a:lnTo>
                  <a:lnTo>
                    <a:pt x="333" y="133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79" y="154"/>
                  </a:lnTo>
                  <a:lnTo>
                    <a:pt x="390" y="165"/>
                  </a:lnTo>
                  <a:lnTo>
                    <a:pt x="401" y="178"/>
                  </a:lnTo>
                  <a:lnTo>
                    <a:pt x="415" y="189"/>
                  </a:lnTo>
                  <a:lnTo>
                    <a:pt x="430" y="198"/>
                  </a:lnTo>
                  <a:lnTo>
                    <a:pt x="448" y="20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3" y="232"/>
                  </a:lnTo>
                  <a:lnTo>
                    <a:pt x="477" y="245"/>
                  </a:lnTo>
                  <a:lnTo>
                    <a:pt x="487" y="275"/>
                  </a:lnTo>
                  <a:lnTo>
                    <a:pt x="491" y="290"/>
                  </a:lnTo>
                  <a:lnTo>
                    <a:pt x="494" y="306"/>
                  </a:lnTo>
                  <a:lnTo>
                    <a:pt x="495" y="323"/>
                  </a:lnTo>
                  <a:lnTo>
                    <a:pt x="495" y="343"/>
                  </a:lnTo>
                  <a:lnTo>
                    <a:pt x="496" y="398"/>
                  </a:lnTo>
                  <a:lnTo>
                    <a:pt x="496" y="398"/>
                  </a:lnTo>
                  <a:lnTo>
                    <a:pt x="502" y="398"/>
                  </a:lnTo>
                  <a:lnTo>
                    <a:pt x="505" y="398"/>
                  </a:lnTo>
                  <a:lnTo>
                    <a:pt x="509" y="397"/>
                  </a:lnTo>
                  <a:lnTo>
                    <a:pt x="513" y="392"/>
                  </a:lnTo>
                  <a:lnTo>
                    <a:pt x="513" y="392"/>
                  </a:lnTo>
                  <a:lnTo>
                    <a:pt x="514" y="370"/>
                  </a:lnTo>
                  <a:lnTo>
                    <a:pt x="517" y="351"/>
                  </a:lnTo>
                  <a:lnTo>
                    <a:pt x="521" y="336"/>
                  </a:lnTo>
                  <a:lnTo>
                    <a:pt x="526" y="320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41" y="279"/>
                  </a:lnTo>
                  <a:lnTo>
                    <a:pt x="544" y="259"/>
                  </a:lnTo>
                  <a:lnTo>
                    <a:pt x="546" y="241"/>
                  </a:lnTo>
                  <a:lnTo>
                    <a:pt x="548" y="222"/>
                  </a:lnTo>
                  <a:lnTo>
                    <a:pt x="546" y="202"/>
                  </a:lnTo>
                  <a:lnTo>
                    <a:pt x="545" y="183"/>
                  </a:lnTo>
                  <a:lnTo>
                    <a:pt x="539" y="165"/>
                  </a:lnTo>
                  <a:lnTo>
                    <a:pt x="535" y="155"/>
                  </a:lnTo>
                  <a:lnTo>
                    <a:pt x="531" y="146"/>
                  </a:lnTo>
                  <a:lnTo>
                    <a:pt x="531" y="146"/>
                  </a:lnTo>
                  <a:lnTo>
                    <a:pt x="524" y="129"/>
                  </a:lnTo>
                  <a:lnTo>
                    <a:pt x="514" y="114"/>
                  </a:lnTo>
                  <a:lnTo>
                    <a:pt x="505" y="98"/>
                  </a:lnTo>
                  <a:lnTo>
                    <a:pt x="494" y="86"/>
                  </a:lnTo>
                  <a:lnTo>
                    <a:pt x="480" y="74"/>
                  </a:lnTo>
                  <a:lnTo>
                    <a:pt x="466" y="62"/>
                  </a:lnTo>
                  <a:lnTo>
                    <a:pt x="452" y="5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28" y="36"/>
                  </a:lnTo>
                  <a:lnTo>
                    <a:pt x="422" y="31"/>
                  </a:lnTo>
                  <a:lnTo>
                    <a:pt x="406" y="21"/>
                  </a:lnTo>
                  <a:lnTo>
                    <a:pt x="390" y="14"/>
                  </a:lnTo>
                  <a:lnTo>
                    <a:pt x="372" y="10"/>
                  </a:lnTo>
                  <a:lnTo>
                    <a:pt x="354" y="6"/>
                  </a:lnTo>
                  <a:lnTo>
                    <a:pt x="334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52" y="1"/>
                  </a:lnTo>
                  <a:lnTo>
                    <a:pt x="232" y="3"/>
                  </a:lnTo>
                  <a:lnTo>
                    <a:pt x="212" y="6"/>
                  </a:lnTo>
                  <a:lnTo>
                    <a:pt x="193" y="10"/>
                  </a:lnTo>
                  <a:lnTo>
                    <a:pt x="173" y="15"/>
                  </a:lnTo>
                  <a:lnTo>
                    <a:pt x="155" y="22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21" y="37"/>
                  </a:lnTo>
                  <a:lnTo>
                    <a:pt x="103" y="43"/>
                  </a:lnTo>
                  <a:lnTo>
                    <a:pt x="86" y="49"/>
                  </a:lnTo>
                  <a:lnTo>
                    <a:pt x="69" y="55"/>
                  </a:lnTo>
                  <a:lnTo>
                    <a:pt x="55" y="64"/>
                  </a:lnTo>
                  <a:lnTo>
                    <a:pt x="48" y="68"/>
                  </a:lnTo>
                  <a:lnTo>
                    <a:pt x="43" y="75"/>
                  </a:lnTo>
                  <a:lnTo>
                    <a:pt x="37" y="82"/>
                  </a:lnTo>
                  <a:lnTo>
                    <a:pt x="32" y="90"/>
                  </a:lnTo>
                  <a:lnTo>
                    <a:pt x="28" y="10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32"/>
                  </a:lnTo>
                  <a:lnTo>
                    <a:pt x="22" y="151"/>
                  </a:lnTo>
                  <a:lnTo>
                    <a:pt x="18" y="168"/>
                  </a:lnTo>
                  <a:lnTo>
                    <a:pt x="14" y="182"/>
                  </a:lnTo>
                  <a:lnTo>
                    <a:pt x="5" y="208"/>
                  </a:lnTo>
                  <a:lnTo>
                    <a:pt x="3" y="221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1" y="295"/>
                  </a:lnTo>
                  <a:lnTo>
                    <a:pt x="3" y="311"/>
                  </a:lnTo>
                  <a:lnTo>
                    <a:pt x="5" y="326"/>
                  </a:lnTo>
                  <a:lnTo>
                    <a:pt x="10" y="341"/>
                  </a:lnTo>
                  <a:lnTo>
                    <a:pt x="15" y="356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8" y="388"/>
                  </a:lnTo>
                  <a:lnTo>
                    <a:pt x="69" y="404"/>
                  </a:lnTo>
                  <a:lnTo>
                    <a:pt x="69" y="423"/>
                  </a:lnTo>
                  <a:lnTo>
                    <a:pt x="69" y="4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1" name="Line 429"/>
            <p:cNvSpPr>
              <a:spLocks noChangeShapeType="1"/>
            </p:cNvSpPr>
            <p:nvPr/>
          </p:nvSpPr>
          <p:spPr bwMode="auto">
            <a:xfrm>
              <a:off x="3779838" y="28368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2" name="Freeform 430"/>
            <p:cNvSpPr>
              <a:spLocks/>
            </p:cNvSpPr>
            <p:nvPr/>
          </p:nvSpPr>
          <p:spPr bwMode="auto">
            <a:xfrm>
              <a:off x="3743326" y="2613025"/>
              <a:ext cx="290513" cy="223838"/>
            </a:xfrm>
            <a:custGeom>
              <a:avLst/>
              <a:gdLst>
                <a:gd name="T0" fmla="*/ 82 w 548"/>
                <a:gd name="T1" fmla="*/ 422 h 423"/>
                <a:gd name="T2" fmla="*/ 91 w 548"/>
                <a:gd name="T3" fmla="*/ 413 h 423"/>
                <a:gd name="T4" fmla="*/ 80 w 548"/>
                <a:gd name="T5" fmla="*/ 341 h 423"/>
                <a:gd name="T6" fmla="*/ 78 w 548"/>
                <a:gd name="T7" fmla="*/ 287 h 423"/>
                <a:gd name="T8" fmla="*/ 96 w 548"/>
                <a:gd name="T9" fmla="*/ 243 h 423"/>
                <a:gd name="T10" fmla="*/ 123 w 548"/>
                <a:gd name="T11" fmla="*/ 191 h 423"/>
                <a:gd name="T12" fmla="*/ 130 w 548"/>
                <a:gd name="T13" fmla="*/ 158 h 423"/>
                <a:gd name="T14" fmla="*/ 171 w 548"/>
                <a:gd name="T15" fmla="*/ 143 h 423"/>
                <a:gd name="T16" fmla="*/ 195 w 548"/>
                <a:gd name="T17" fmla="*/ 126 h 423"/>
                <a:gd name="T18" fmla="*/ 270 w 548"/>
                <a:gd name="T19" fmla="*/ 136 h 423"/>
                <a:gd name="T20" fmla="*/ 333 w 548"/>
                <a:gd name="T21" fmla="*/ 133 h 423"/>
                <a:gd name="T22" fmla="*/ 379 w 548"/>
                <a:gd name="T23" fmla="*/ 154 h 423"/>
                <a:gd name="T24" fmla="*/ 415 w 548"/>
                <a:gd name="T25" fmla="*/ 189 h 423"/>
                <a:gd name="T26" fmla="*/ 469 w 548"/>
                <a:gd name="T27" fmla="*/ 216 h 423"/>
                <a:gd name="T28" fmla="*/ 477 w 548"/>
                <a:gd name="T29" fmla="*/ 245 h 423"/>
                <a:gd name="T30" fmla="*/ 494 w 548"/>
                <a:gd name="T31" fmla="*/ 306 h 423"/>
                <a:gd name="T32" fmla="*/ 496 w 548"/>
                <a:gd name="T33" fmla="*/ 398 h 423"/>
                <a:gd name="T34" fmla="*/ 505 w 548"/>
                <a:gd name="T35" fmla="*/ 398 h 423"/>
                <a:gd name="T36" fmla="*/ 513 w 548"/>
                <a:gd name="T37" fmla="*/ 392 h 423"/>
                <a:gd name="T38" fmla="*/ 521 w 548"/>
                <a:gd name="T39" fmla="*/ 336 h 423"/>
                <a:gd name="T40" fmla="*/ 539 w 548"/>
                <a:gd name="T41" fmla="*/ 298 h 423"/>
                <a:gd name="T42" fmla="*/ 546 w 548"/>
                <a:gd name="T43" fmla="*/ 241 h 423"/>
                <a:gd name="T44" fmla="*/ 545 w 548"/>
                <a:gd name="T45" fmla="*/ 183 h 423"/>
                <a:gd name="T46" fmla="*/ 531 w 548"/>
                <a:gd name="T47" fmla="*/ 146 h 423"/>
                <a:gd name="T48" fmla="*/ 514 w 548"/>
                <a:gd name="T49" fmla="*/ 114 h 423"/>
                <a:gd name="T50" fmla="*/ 480 w 548"/>
                <a:gd name="T51" fmla="*/ 74 h 423"/>
                <a:gd name="T52" fmla="*/ 435 w 548"/>
                <a:gd name="T53" fmla="*/ 43 h 423"/>
                <a:gd name="T54" fmla="*/ 422 w 548"/>
                <a:gd name="T55" fmla="*/ 31 h 423"/>
                <a:gd name="T56" fmla="*/ 372 w 548"/>
                <a:gd name="T57" fmla="*/ 10 h 423"/>
                <a:gd name="T58" fmla="*/ 295 w 548"/>
                <a:gd name="T59" fmla="*/ 0 h 423"/>
                <a:gd name="T60" fmla="*/ 252 w 548"/>
                <a:gd name="T61" fmla="*/ 1 h 423"/>
                <a:gd name="T62" fmla="*/ 193 w 548"/>
                <a:gd name="T63" fmla="*/ 10 h 423"/>
                <a:gd name="T64" fmla="*/ 139 w 548"/>
                <a:gd name="T65" fmla="*/ 31 h 423"/>
                <a:gd name="T66" fmla="*/ 103 w 548"/>
                <a:gd name="T67" fmla="*/ 43 h 423"/>
                <a:gd name="T68" fmla="*/ 55 w 548"/>
                <a:gd name="T69" fmla="*/ 64 h 423"/>
                <a:gd name="T70" fmla="*/ 37 w 548"/>
                <a:gd name="T71" fmla="*/ 82 h 423"/>
                <a:gd name="T72" fmla="*/ 25 w 548"/>
                <a:gd name="T73" fmla="*/ 111 h 423"/>
                <a:gd name="T74" fmla="*/ 22 w 548"/>
                <a:gd name="T75" fmla="*/ 151 h 423"/>
                <a:gd name="T76" fmla="*/ 5 w 548"/>
                <a:gd name="T77" fmla="*/ 208 h 423"/>
                <a:gd name="T78" fmla="*/ 3 w 548"/>
                <a:gd name="T79" fmla="*/ 236 h 423"/>
                <a:gd name="T80" fmla="*/ 1 w 548"/>
                <a:gd name="T81" fmla="*/ 295 h 423"/>
                <a:gd name="T82" fmla="*/ 10 w 548"/>
                <a:gd name="T83" fmla="*/ 341 h 423"/>
                <a:gd name="T84" fmla="*/ 64 w 548"/>
                <a:gd name="T85" fmla="*/ 359 h 423"/>
                <a:gd name="T86" fmla="*/ 69 w 548"/>
                <a:gd name="T8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423">
                  <a:moveTo>
                    <a:pt x="69" y="423"/>
                  </a:moveTo>
                  <a:lnTo>
                    <a:pt x="69" y="423"/>
                  </a:lnTo>
                  <a:lnTo>
                    <a:pt x="82" y="422"/>
                  </a:lnTo>
                  <a:lnTo>
                    <a:pt x="87" y="419"/>
                  </a:lnTo>
                  <a:lnTo>
                    <a:pt x="89" y="416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86" y="377"/>
                  </a:lnTo>
                  <a:lnTo>
                    <a:pt x="80" y="341"/>
                  </a:lnTo>
                  <a:lnTo>
                    <a:pt x="79" y="323"/>
                  </a:lnTo>
                  <a:lnTo>
                    <a:pt x="78" y="305"/>
                  </a:lnTo>
                  <a:lnTo>
                    <a:pt x="78" y="28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96" y="243"/>
                  </a:lnTo>
                  <a:lnTo>
                    <a:pt x="111" y="219"/>
                  </a:lnTo>
                  <a:lnTo>
                    <a:pt x="118" y="205"/>
                  </a:lnTo>
                  <a:lnTo>
                    <a:pt x="123" y="191"/>
                  </a:lnTo>
                  <a:lnTo>
                    <a:pt x="128" y="17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43" y="155"/>
                  </a:lnTo>
                  <a:lnTo>
                    <a:pt x="154" y="151"/>
                  </a:lnTo>
                  <a:lnTo>
                    <a:pt x="171" y="143"/>
                  </a:lnTo>
                  <a:lnTo>
                    <a:pt x="183" y="135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233" y="132"/>
                  </a:lnTo>
                  <a:lnTo>
                    <a:pt x="251" y="135"/>
                  </a:lnTo>
                  <a:lnTo>
                    <a:pt x="270" y="136"/>
                  </a:lnTo>
                  <a:lnTo>
                    <a:pt x="290" y="137"/>
                  </a:lnTo>
                  <a:lnTo>
                    <a:pt x="311" y="136"/>
                  </a:lnTo>
                  <a:lnTo>
                    <a:pt x="333" y="133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79" y="154"/>
                  </a:lnTo>
                  <a:lnTo>
                    <a:pt x="390" y="165"/>
                  </a:lnTo>
                  <a:lnTo>
                    <a:pt x="401" y="178"/>
                  </a:lnTo>
                  <a:lnTo>
                    <a:pt x="415" y="189"/>
                  </a:lnTo>
                  <a:lnTo>
                    <a:pt x="430" y="198"/>
                  </a:lnTo>
                  <a:lnTo>
                    <a:pt x="448" y="20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3" y="232"/>
                  </a:lnTo>
                  <a:lnTo>
                    <a:pt x="477" y="245"/>
                  </a:lnTo>
                  <a:lnTo>
                    <a:pt x="487" y="275"/>
                  </a:lnTo>
                  <a:lnTo>
                    <a:pt x="491" y="290"/>
                  </a:lnTo>
                  <a:lnTo>
                    <a:pt x="494" y="306"/>
                  </a:lnTo>
                  <a:lnTo>
                    <a:pt x="495" y="323"/>
                  </a:lnTo>
                  <a:lnTo>
                    <a:pt x="495" y="343"/>
                  </a:lnTo>
                  <a:lnTo>
                    <a:pt x="496" y="398"/>
                  </a:lnTo>
                  <a:lnTo>
                    <a:pt x="496" y="398"/>
                  </a:lnTo>
                  <a:lnTo>
                    <a:pt x="502" y="398"/>
                  </a:lnTo>
                  <a:lnTo>
                    <a:pt x="505" y="398"/>
                  </a:lnTo>
                  <a:lnTo>
                    <a:pt x="509" y="397"/>
                  </a:lnTo>
                  <a:lnTo>
                    <a:pt x="513" y="392"/>
                  </a:lnTo>
                  <a:lnTo>
                    <a:pt x="513" y="392"/>
                  </a:lnTo>
                  <a:lnTo>
                    <a:pt x="514" y="370"/>
                  </a:lnTo>
                  <a:lnTo>
                    <a:pt x="517" y="351"/>
                  </a:lnTo>
                  <a:lnTo>
                    <a:pt x="521" y="336"/>
                  </a:lnTo>
                  <a:lnTo>
                    <a:pt x="526" y="320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41" y="279"/>
                  </a:lnTo>
                  <a:lnTo>
                    <a:pt x="544" y="259"/>
                  </a:lnTo>
                  <a:lnTo>
                    <a:pt x="546" y="241"/>
                  </a:lnTo>
                  <a:lnTo>
                    <a:pt x="548" y="222"/>
                  </a:lnTo>
                  <a:lnTo>
                    <a:pt x="546" y="202"/>
                  </a:lnTo>
                  <a:lnTo>
                    <a:pt x="545" y="183"/>
                  </a:lnTo>
                  <a:lnTo>
                    <a:pt x="539" y="164"/>
                  </a:lnTo>
                  <a:lnTo>
                    <a:pt x="535" y="155"/>
                  </a:lnTo>
                  <a:lnTo>
                    <a:pt x="531" y="146"/>
                  </a:lnTo>
                  <a:lnTo>
                    <a:pt x="531" y="146"/>
                  </a:lnTo>
                  <a:lnTo>
                    <a:pt x="524" y="129"/>
                  </a:lnTo>
                  <a:lnTo>
                    <a:pt x="514" y="114"/>
                  </a:lnTo>
                  <a:lnTo>
                    <a:pt x="505" y="98"/>
                  </a:lnTo>
                  <a:lnTo>
                    <a:pt x="494" y="86"/>
                  </a:lnTo>
                  <a:lnTo>
                    <a:pt x="480" y="74"/>
                  </a:lnTo>
                  <a:lnTo>
                    <a:pt x="466" y="62"/>
                  </a:lnTo>
                  <a:lnTo>
                    <a:pt x="452" y="5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28" y="36"/>
                  </a:lnTo>
                  <a:lnTo>
                    <a:pt x="422" y="31"/>
                  </a:lnTo>
                  <a:lnTo>
                    <a:pt x="406" y="21"/>
                  </a:lnTo>
                  <a:lnTo>
                    <a:pt x="390" y="14"/>
                  </a:lnTo>
                  <a:lnTo>
                    <a:pt x="372" y="10"/>
                  </a:lnTo>
                  <a:lnTo>
                    <a:pt x="354" y="6"/>
                  </a:lnTo>
                  <a:lnTo>
                    <a:pt x="334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73" y="0"/>
                  </a:lnTo>
                  <a:lnTo>
                    <a:pt x="252" y="1"/>
                  </a:lnTo>
                  <a:lnTo>
                    <a:pt x="232" y="3"/>
                  </a:lnTo>
                  <a:lnTo>
                    <a:pt x="212" y="6"/>
                  </a:lnTo>
                  <a:lnTo>
                    <a:pt x="193" y="10"/>
                  </a:lnTo>
                  <a:lnTo>
                    <a:pt x="173" y="15"/>
                  </a:lnTo>
                  <a:lnTo>
                    <a:pt x="155" y="22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21" y="37"/>
                  </a:lnTo>
                  <a:lnTo>
                    <a:pt x="103" y="43"/>
                  </a:lnTo>
                  <a:lnTo>
                    <a:pt x="86" y="49"/>
                  </a:lnTo>
                  <a:lnTo>
                    <a:pt x="69" y="55"/>
                  </a:lnTo>
                  <a:lnTo>
                    <a:pt x="55" y="64"/>
                  </a:lnTo>
                  <a:lnTo>
                    <a:pt x="48" y="68"/>
                  </a:lnTo>
                  <a:lnTo>
                    <a:pt x="43" y="75"/>
                  </a:lnTo>
                  <a:lnTo>
                    <a:pt x="37" y="82"/>
                  </a:lnTo>
                  <a:lnTo>
                    <a:pt x="32" y="90"/>
                  </a:lnTo>
                  <a:lnTo>
                    <a:pt x="28" y="10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32"/>
                  </a:lnTo>
                  <a:lnTo>
                    <a:pt x="22" y="151"/>
                  </a:lnTo>
                  <a:lnTo>
                    <a:pt x="18" y="166"/>
                  </a:lnTo>
                  <a:lnTo>
                    <a:pt x="14" y="182"/>
                  </a:lnTo>
                  <a:lnTo>
                    <a:pt x="5" y="208"/>
                  </a:lnTo>
                  <a:lnTo>
                    <a:pt x="3" y="221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1" y="295"/>
                  </a:lnTo>
                  <a:lnTo>
                    <a:pt x="3" y="311"/>
                  </a:lnTo>
                  <a:lnTo>
                    <a:pt x="5" y="326"/>
                  </a:lnTo>
                  <a:lnTo>
                    <a:pt x="10" y="341"/>
                  </a:lnTo>
                  <a:lnTo>
                    <a:pt x="15" y="356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8" y="388"/>
                  </a:lnTo>
                  <a:lnTo>
                    <a:pt x="69" y="404"/>
                  </a:lnTo>
                  <a:lnTo>
                    <a:pt x="69" y="423"/>
                  </a:lnTo>
                  <a:lnTo>
                    <a:pt x="69" y="4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3" name="Line 431"/>
            <p:cNvSpPr>
              <a:spLocks noChangeShapeType="1"/>
            </p:cNvSpPr>
            <p:nvPr/>
          </p:nvSpPr>
          <p:spPr bwMode="auto">
            <a:xfrm>
              <a:off x="3779838" y="28368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4" name="Freeform 432"/>
            <p:cNvSpPr>
              <a:spLocks noEditPoints="1"/>
            </p:cNvSpPr>
            <p:nvPr/>
          </p:nvSpPr>
          <p:spPr bwMode="auto">
            <a:xfrm>
              <a:off x="3644901" y="3622675"/>
              <a:ext cx="187325" cy="77788"/>
            </a:xfrm>
            <a:custGeom>
              <a:avLst/>
              <a:gdLst>
                <a:gd name="T0" fmla="*/ 53 w 353"/>
                <a:gd name="T1" fmla="*/ 0 h 147"/>
                <a:gd name="T2" fmla="*/ 53 w 353"/>
                <a:gd name="T3" fmla="*/ 0 h 147"/>
                <a:gd name="T4" fmla="*/ 35 w 353"/>
                <a:gd name="T5" fmla="*/ 36 h 147"/>
                <a:gd name="T6" fmla="*/ 20 w 353"/>
                <a:gd name="T7" fmla="*/ 71 h 147"/>
                <a:gd name="T8" fmla="*/ 13 w 353"/>
                <a:gd name="T9" fmla="*/ 89 h 147"/>
                <a:gd name="T10" fmla="*/ 7 w 353"/>
                <a:gd name="T11" fmla="*/ 107 h 147"/>
                <a:gd name="T12" fmla="*/ 3 w 353"/>
                <a:gd name="T13" fmla="*/ 123 h 147"/>
                <a:gd name="T14" fmla="*/ 0 w 353"/>
                <a:gd name="T15" fmla="*/ 141 h 147"/>
                <a:gd name="T16" fmla="*/ 0 w 353"/>
                <a:gd name="T17" fmla="*/ 141 h 147"/>
                <a:gd name="T18" fmla="*/ 37 w 353"/>
                <a:gd name="T19" fmla="*/ 146 h 147"/>
                <a:gd name="T20" fmla="*/ 74 w 353"/>
                <a:gd name="T21" fmla="*/ 147 h 147"/>
                <a:gd name="T22" fmla="*/ 113 w 353"/>
                <a:gd name="T23" fmla="*/ 147 h 147"/>
                <a:gd name="T24" fmla="*/ 153 w 353"/>
                <a:gd name="T25" fmla="*/ 146 h 147"/>
                <a:gd name="T26" fmla="*/ 195 w 353"/>
                <a:gd name="T27" fmla="*/ 143 h 147"/>
                <a:gd name="T28" fmla="*/ 236 w 353"/>
                <a:gd name="T29" fmla="*/ 140 h 147"/>
                <a:gd name="T30" fmla="*/ 321 w 353"/>
                <a:gd name="T31" fmla="*/ 132 h 147"/>
                <a:gd name="T32" fmla="*/ 321 w 353"/>
                <a:gd name="T33" fmla="*/ 132 h 147"/>
                <a:gd name="T34" fmla="*/ 332 w 353"/>
                <a:gd name="T35" fmla="*/ 115 h 147"/>
                <a:gd name="T36" fmla="*/ 339 w 353"/>
                <a:gd name="T37" fmla="*/ 100 h 147"/>
                <a:gd name="T38" fmla="*/ 343 w 353"/>
                <a:gd name="T39" fmla="*/ 84 h 147"/>
                <a:gd name="T40" fmla="*/ 346 w 353"/>
                <a:gd name="T41" fmla="*/ 69 h 147"/>
                <a:gd name="T42" fmla="*/ 349 w 353"/>
                <a:gd name="T43" fmla="*/ 37 h 147"/>
                <a:gd name="T44" fmla="*/ 350 w 353"/>
                <a:gd name="T45" fmla="*/ 22 h 147"/>
                <a:gd name="T46" fmla="*/ 353 w 353"/>
                <a:gd name="T47" fmla="*/ 7 h 147"/>
                <a:gd name="T48" fmla="*/ 53 w 353"/>
                <a:gd name="T49" fmla="*/ 0 h 147"/>
                <a:gd name="T50" fmla="*/ 53 w 353"/>
                <a:gd name="T51" fmla="*/ 0 h 147"/>
                <a:gd name="T52" fmla="*/ 53 w 353"/>
                <a:gd name="T53" fmla="*/ 0 h 147"/>
                <a:gd name="T54" fmla="*/ 53 w 353"/>
                <a:gd name="T5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147">
                  <a:moveTo>
                    <a:pt x="53" y="0"/>
                  </a:moveTo>
                  <a:lnTo>
                    <a:pt x="53" y="0"/>
                  </a:lnTo>
                  <a:lnTo>
                    <a:pt x="35" y="36"/>
                  </a:lnTo>
                  <a:lnTo>
                    <a:pt x="20" y="71"/>
                  </a:lnTo>
                  <a:lnTo>
                    <a:pt x="13" y="89"/>
                  </a:lnTo>
                  <a:lnTo>
                    <a:pt x="7" y="107"/>
                  </a:lnTo>
                  <a:lnTo>
                    <a:pt x="3" y="12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7" y="146"/>
                  </a:lnTo>
                  <a:lnTo>
                    <a:pt x="74" y="147"/>
                  </a:lnTo>
                  <a:lnTo>
                    <a:pt x="113" y="147"/>
                  </a:lnTo>
                  <a:lnTo>
                    <a:pt x="153" y="146"/>
                  </a:lnTo>
                  <a:lnTo>
                    <a:pt x="195" y="143"/>
                  </a:lnTo>
                  <a:lnTo>
                    <a:pt x="236" y="140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32" y="115"/>
                  </a:lnTo>
                  <a:lnTo>
                    <a:pt x="339" y="100"/>
                  </a:lnTo>
                  <a:lnTo>
                    <a:pt x="343" y="84"/>
                  </a:lnTo>
                  <a:lnTo>
                    <a:pt x="346" y="69"/>
                  </a:lnTo>
                  <a:lnTo>
                    <a:pt x="349" y="37"/>
                  </a:lnTo>
                  <a:lnTo>
                    <a:pt x="350" y="22"/>
                  </a:lnTo>
                  <a:lnTo>
                    <a:pt x="353" y="7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5" name="Freeform 433"/>
            <p:cNvSpPr>
              <a:spLocks/>
            </p:cNvSpPr>
            <p:nvPr/>
          </p:nvSpPr>
          <p:spPr bwMode="auto">
            <a:xfrm>
              <a:off x="3644901" y="3622675"/>
              <a:ext cx="187325" cy="77788"/>
            </a:xfrm>
            <a:custGeom>
              <a:avLst/>
              <a:gdLst>
                <a:gd name="T0" fmla="*/ 53 w 353"/>
                <a:gd name="T1" fmla="*/ 0 h 147"/>
                <a:gd name="T2" fmla="*/ 53 w 353"/>
                <a:gd name="T3" fmla="*/ 0 h 147"/>
                <a:gd name="T4" fmla="*/ 35 w 353"/>
                <a:gd name="T5" fmla="*/ 36 h 147"/>
                <a:gd name="T6" fmla="*/ 20 w 353"/>
                <a:gd name="T7" fmla="*/ 71 h 147"/>
                <a:gd name="T8" fmla="*/ 13 w 353"/>
                <a:gd name="T9" fmla="*/ 89 h 147"/>
                <a:gd name="T10" fmla="*/ 7 w 353"/>
                <a:gd name="T11" fmla="*/ 107 h 147"/>
                <a:gd name="T12" fmla="*/ 3 w 353"/>
                <a:gd name="T13" fmla="*/ 123 h 147"/>
                <a:gd name="T14" fmla="*/ 0 w 353"/>
                <a:gd name="T15" fmla="*/ 141 h 147"/>
                <a:gd name="T16" fmla="*/ 0 w 353"/>
                <a:gd name="T17" fmla="*/ 141 h 147"/>
                <a:gd name="T18" fmla="*/ 37 w 353"/>
                <a:gd name="T19" fmla="*/ 146 h 147"/>
                <a:gd name="T20" fmla="*/ 74 w 353"/>
                <a:gd name="T21" fmla="*/ 147 h 147"/>
                <a:gd name="T22" fmla="*/ 113 w 353"/>
                <a:gd name="T23" fmla="*/ 147 h 147"/>
                <a:gd name="T24" fmla="*/ 153 w 353"/>
                <a:gd name="T25" fmla="*/ 146 h 147"/>
                <a:gd name="T26" fmla="*/ 195 w 353"/>
                <a:gd name="T27" fmla="*/ 143 h 147"/>
                <a:gd name="T28" fmla="*/ 236 w 353"/>
                <a:gd name="T29" fmla="*/ 140 h 147"/>
                <a:gd name="T30" fmla="*/ 321 w 353"/>
                <a:gd name="T31" fmla="*/ 132 h 147"/>
                <a:gd name="T32" fmla="*/ 321 w 353"/>
                <a:gd name="T33" fmla="*/ 132 h 147"/>
                <a:gd name="T34" fmla="*/ 332 w 353"/>
                <a:gd name="T35" fmla="*/ 115 h 147"/>
                <a:gd name="T36" fmla="*/ 339 w 353"/>
                <a:gd name="T37" fmla="*/ 100 h 147"/>
                <a:gd name="T38" fmla="*/ 343 w 353"/>
                <a:gd name="T39" fmla="*/ 84 h 147"/>
                <a:gd name="T40" fmla="*/ 346 w 353"/>
                <a:gd name="T41" fmla="*/ 69 h 147"/>
                <a:gd name="T42" fmla="*/ 349 w 353"/>
                <a:gd name="T43" fmla="*/ 37 h 147"/>
                <a:gd name="T44" fmla="*/ 350 w 353"/>
                <a:gd name="T45" fmla="*/ 22 h 147"/>
                <a:gd name="T46" fmla="*/ 353 w 353"/>
                <a:gd name="T47" fmla="*/ 7 h 147"/>
                <a:gd name="T48" fmla="*/ 53 w 353"/>
                <a:gd name="T49" fmla="*/ 0 h 147"/>
                <a:gd name="T50" fmla="*/ 53 w 353"/>
                <a:gd name="T5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3" h="147">
                  <a:moveTo>
                    <a:pt x="53" y="0"/>
                  </a:moveTo>
                  <a:lnTo>
                    <a:pt x="53" y="0"/>
                  </a:lnTo>
                  <a:lnTo>
                    <a:pt x="35" y="36"/>
                  </a:lnTo>
                  <a:lnTo>
                    <a:pt x="20" y="71"/>
                  </a:lnTo>
                  <a:lnTo>
                    <a:pt x="13" y="89"/>
                  </a:lnTo>
                  <a:lnTo>
                    <a:pt x="7" y="107"/>
                  </a:lnTo>
                  <a:lnTo>
                    <a:pt x="3" y="12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7" y="146"/>
                  </a:lnTo>
                  <a:lnTo>
                    <a:pt x="74" y="147"/>
                  </a:lnTo>
                  <a:lnTo>
                    <a:pt x="113" y="147"/>
                  </a:lnTo>
                  <a:lnTo>
                    <a:pt x="153" y="146"/>
                  </a:lnTo>
                  <a:lnTo>
                    <a:pt x="195" y="143"/>
                  </a:lnTo>
                  <a:lnTo>
                    <a:pt x="236" y="140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32" y="115"/>
                  </a:lnTo>
                  <a:lnTo>
                    <a:pt x="339" y="100"/>
                  </a:lnTo>
                  <a:lnTo>
                    <a:pt x="343" y="84"/>
                  </a:lnTo>
                  <a:lnTo>
                    <a:pt x="346" y="69"/>
                  </a:lnTo>
                  <a:lnTo>
                    <a:pt x="349" y="37"/>
                  </a:lnTo>
                  <a:lnTo>
                    <a:pt x="350" y="22"/>
                  </a:lnTo>
                  <a:lnTo>
                    <a:pt x="353" y="7"/>
                  </a:lnTo>
                  <a:lnTo>
                    <a:pt x="53" y="0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6" name="Line 434"/>
            <p:cNvSpPr>
              <a:spLocks noChangeShapeType="1"/>
            </p:cNvSpPr>
            <p:nvPr/>
          </p:nvSpPr>
          <p:spPr bwMode="auto">
            <a:xfrm>
              <a:off x="3673476" y="36226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7" name="Freeform 435"/>
            <p:cNvSpPr>
              <a:spLocks/>
            </p:cNvSpPr>
            <p:nvPr/>
          </p:nvSpPr>
          <p:spPr bwMode="auto">
            <a:xfrm>
              <a:off x="3644901" y="3622675"/>
              <a:ext cx="187325" cy="77788"/>
            </a:xfrm>
            <a:custGeom>
              <a:avLst/>
              <a:gdLst>
                <a:gd name="T0" fmla="*/ 53 w 353"/>
                <a:gd name="T1" fmla="*/ 0 h 147"/>
                <a:gd name="T2" fmla="*/ 53 w 353"/>
                <a:gd name="T3" fmla="*/ 0 h 147"/>
                <a:gd name="T4" fmla="*/ 35 w 353"/>
                <a:gd name="T5" fmla="*/ 36 h 147"/>
                <a:gd name="T6" fmla="*/ 20 w 353"/>
                <a:gd name="T7" fmla="*/ 71 h 147"/>
                <a:gd name="T8" fmla="*/ 13 w 353"/>
                <a:gd name="T9" fmla="*/ 89 h 147"/>
                <a:gd name="T10" fmla="*/ 7 w 353"/>
                <a:gd name="T11" fmla="*/ 107 h 147"/>
                <a:gd name="T12" fmla="*/ 3 w 353"/>
                <a:gd name="T13" fmla="*/ 123 h 147"/>
                <a:gd name="T14" fmla="*/ 0 w 353"/>
                <a:gd name="T15" fmla="*/ 141 h 147"/>
                <a:gd name="T16" fmla="*/ 0 w 353"/>
                <a:gd name="T17" fmla="*/ 141 h 147"/>
                <a:gd name="T18" fmla="*/ 37 w 353"/>
                <a:gd name="T19" fmla="*/ 146 h 147"/>
                <a:gd name="T20" fmla="*/ 74 w 353"/>
                <a:gd name="T21" fmla="*/ 147 h 147"/>
                <a:gd name="T22" fmla="*/ 113 w 353"/>
                <a:gd name="T23" fmla="*/ 147 h 147"/>
                <a:gd name="T24" fmla="*/ 153 w 353"/>
                <a:gd name="T25" fmla="*/ 146 h 147"/>
                <a:gd name="T26" fmla="*/ 195 w 353"/>
                <a:gd name="T27" fmla="*/ 143 h 147"/>
                <a:gd name="T28" fmla="*/ 236 w 353"/>
                <a:gd name="T29" fmla="*/ 140 h 147"/>
                <a:gd name="T30" fmla="*/ 321 w 353"/>
                <a:gd name="T31" fmla="*/ 132 h 147"/>
                <a:gd name="T32" fmla="*/ 321 w 353"/>
                <a:gd name="T33" fmla="*/ 132 h 147"/>
                <a:gd name="T34" fmla="*/ 332 w 353"/>
                <a:gd name="T35" fmla="*/ 115 h 147"/>
                <a:gd name="T36" fmla="*/ 339 w 353"/>
                <a:gd name="T37" fmla="*/ 100 h 147"/>
                <a:gd name="T38" fmla="*/ 343 w 353"/>
                <a:gd name="T39" fmla="*/ 84 h 147"/>
                <a:gd name="T40" fmla="*/ 346 w 353"/>
                <a:gd name="T41" fmla="*/ 69 h 147"/>
                <a:gd name="T42" fmla="*/ 349 w 353"/>
                <a:gd name="T43" fmla="*/ 37 h 147"/>
                <a:gd name="T44" fmla="*/ 350 w 353"/>
                <a:gd name="T45" fmla="*/ 22 h 147"/>
                <a:gd name="T46" fmla="*/ 353 w 353"/>
                <a:gd name="T47" fmla="*/ 7 h 147"/>
                <a:gd name="T48" fmla="*/ 53 w 353"/>
                <a:gd name="T49" fmla="*/ 0 h 147"/>
                <a:gd name="T50" fmla="*/ 53 w 353"/>
                <a:gd name="T5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3" h="147">
                  <a:moveTo>
                    <a:pt x="53" y="0"/>
                  </a:moveTo>
                  <a:lnTo>
                    <a:pt x="53" y="0"/>
                  </a:lnTo>
                  <a:lnTo>
                    <a:pt x="35" y="36"/>
                  </a:lnTo>
                  <a:lnTo>
                    <a:pt x="20" y="71"/>
                  </a:lnTo>
                  <a:lnTo>
                    <a:pt x="13" y="89"/>
                  </a:lnTo>
                  <a:lnTo>
                    <a:pt x="7" y="107"/>
                  </a:lnTo>
                  <a:lnTo>
                    <a:pt x="3" y="12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7" y="146"/>
                  </a:lnTo>
                  <a:lnTo>
                    <a:pt x="74" y="147"/>
                  </a:lnTo>
                  <a:lnTo>
                    <a:pt x="113" y="147"/>
                  </a:lnTo>
                  <a:lnTo>
                    <a:pt x="153" y="146"/>
                  </a:lnTo>
                  <a:lnTo>
                    <a:pt x="195" y="143"/>
                  </a:lnTo>
                  <a:lnTo>
                    <a:pt x="236" y="140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32" y="115"/>
                  </a:lnTo>
                  <a:lnTo>
                    <a:pt x="339" y="100"/>
                  </a:lnTo>
                  <a:lnTo>
                    <a:pt x="343" y="84"/>
                  </a:lnTo>
                  <a:lnTo>
                    <a:pt x="346" y="69"/>
                  </a:lnTo>
                  <a:lnTo>
                    <a:pt x="349" y="37"/>
                  </a:lnTo>
                  <a:lnTo>
                    <a:pt x="350" y="22"/>
                  </a:lnTo>
                  <a:lnTo>
                    <a:pt x="353" y="7"/>
                  </a:lnTo>
                  <a:lnTo>
                    <a:pt x="53" y="0"/>
                  </a:lnTo>
                  <a:lnTo>
                    <a:pt x="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8" name="Line 436"/>
            <p:cNvSpPr>
              <a:spLocks noChangeShapeType="1"/>
            </p:cNvSpPr>
            <p:nvPr/>
          </p:nvSpPr>
          <p:spPr bwMode="auto">
            <a:xfrm>
              <a:off x="3673476" y="362267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9" name="Freeform 437"/>
            <p:cNvSpPr>
              <a:spLocks noEditPoints="1"/>
            </p:cNvSpPr>
            <p:nvPr/>
          </p:nvSpPr>
          <p:spPr bwMode="auto">
            <a:xfrm>
              <a:off x="4151313" y="3622675"/>
              <a:ext cx="42863" cy="69850"/>
            </a:xfrm>
            <a:custGeom>
              <a:avLst/>
              <a:gdLst>
                <a:gd name="T0" fmla="*/ 0 w 83"/>
                <a:gd name="T1" fmla="*/ 4 h 132"/>
                <a:gd name="T2" fmla="*/ 0 w 83"/>
                <a:gd name="T3" fmla="*/ 4 h 132"/>
                <a:gd name="T4" fmla="*/ 4 w 83"/>
                <a:gd name="T5" fmla="*/ 19 h 132"/>
                <a:gd name="T6" fmla="*/ 5 w 83"/>
                <a:gd name="T7" fmla="*/ 36 h 132"/>
                <a:gd name="T8" fmla="*/ 7 w 83"/>
                <a:gd name="T9" fmla="*/ 51 h 132"/>
                <a:gd name="T10" fmla="*/ 9 w 83"/>
                <a:gd name="T11" fmla="*/ 68 h 132"/>
                <a:gd name="T12" fmla="*/ 14 w 83"/>
                <a:gd name="T13" fmla="*/ 83 h 132"/>
                <a:gd name="T14" fmla="*/ 19 w 83"/>
                <a:gd name="T15" fmla="*/ 100 h 132"/>
                <a:gd name="T16" fmla="*/ 23 w 83"/>
                <a:gd name="T17" fmla="*/ 107 h 132"/>
                <a:gd name="T18" fmla="*/ 29 w 83"/>
                <a:gd name="T19" fmla="*/ 115 h 132"/>
                <a:gd name="T20" fmla="*/ 36 w 83"/>
                <a:gd name="T21" fmla="*/ 123 h 132"/>
                <a:gd name="T22" fmla="*/ 44 w 83"/>
                <a:gd name="T23" fmla="*/ 132 h 132"/>
                <a:gd name="T24" fmla="*/ 83 w 83"/>
                <a:gd name="T25" fmla="*/ 127 h 132"/>
                <a:gd name="T26" fmla="*/ 83 w 83"/>
                <a:gd name="T27" fmla="*/ 127 h 132"/>
                <a:gd name="T28" fmla="*/ 79 w 83"/>
                <a:gd name="T29" fmla="*/ 91 h 132"/>
                <a:gd name="T30" fmla="*/ 75 w 83"/>
                <a:gd name="T31" fmla="*/ 75 h 132"/>
                <a:gd name="T32" fmla="*/ 70 w 83"/>
                <a:gd name="T33" fmla="*/ 58 h 132"/>
                <a:gd name="T34" fmla="*/ 65 w 83"/>
                <a:gd name="T35" fmla="*/ 41 h 132"/>
                <a:gd name="T36" fmla="*/ 59 w 83"/>
                <a:gd name="T37" fmla="*/ 28 h 132"/>
                <a:gd name="T38" fmla="*/ 52 w 83"/>
                <a:gd name="T39" fmla="*/ 14 h 132"/>
                <a:gd name="T40" fmla="*/ 44 w 83"/>
                <a:gd name="T41" fmla="*/ 0 h 132"/>
                <a:gd name="T42" fmla="*/ 0 w 83"/>
                <a:gd name="T43" fmla="*/ 4 h 132"/>
                <a:gd name="T44" fmla="*/ 0 w 83"/>
                <a:gd name="T45" fmla="*/ 4 h 132"/>
                <a:gd name="T46" fmla="*/ 0 w 83"/>
                <a:gd name="T47" fmla="*/ 4 h 132"/>
                <a:gd name="T48" fmla="*/ 0 w 83"/>
                <a:gd name="T49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32">
                  <a:moveTo>
                    <a:pt x="0" y="4"/>
                  </a:moveTo>
                  <a:lnTo>
                    <a:pt x="0" y="4"/>
                  </a:lnTo>
                  <a:lnTo>
                    <a:pt x="4" y="19"/>
                  </a:lnTo>
                  <a:lnTo>
                    <a:pt x="5" y="36"/>
                  </a:lnTo>
                  <a:lnTo>
                    <a:pt x="7" y="51"/>
                  </a:lnTo>
                  <a:lnTo>
                    <a:pt x="9" y="68"/>
                  </a:lnTo>
                  <a:lnTo>
                    <a:pt x="14" y="83"/>
                  </a:lnTo>
                  <a:lnTo>
                    <a:pt x="19" y="100"/>
                  </a:lnTo>
                  <a:lnTo>
                    <a:pt x="23" y="107"/>
                  </a:lnTo>
                  <a:lnTo>
                    <a:pt x="29" y="115"/>
                  </a:lnTo>
                  <a:lnTo>
                    <a:pt x="36" y="123"/>
                  </a:lnTo>
                  <a:lnTo>
                    <a:pt x="44" y="132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9" y="91"/>
                  </a:lnTo>
                  <a:lnTo>
                    <a:pt x="75" y="75"/>
                  </a:lnTo>
                  <a:lnTo>
                    <a:pt x="70" y="58"/>
                  </a:lnTo>
                  <a:lnTo>
                    <a:pt x="65" y="41"/>
                  </a:lnTo>
                  <a:lnTo>
                    <a:pt x="59" y="2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0" name="Freeform 438"/>
            <p:cNvSpPr>
              <a:spLocks/>
            </p:cNvSpPr>
            <p:nvPr/>
          </p:nvSpPr>
          <p:spPr bwMode="auto">
            <a:xfrm>
              <a:off x="4151313" y="3622675"/>
              <a:ext cx="42863" cy="69850"/>
            </a:xfrm>
            <a:custGeom>
              <a:avLst/>
              <a:gdLst>
                <a:gd name="T0" fmla="*/ 0 w 83"/>
                <a:gd name="T1" fmla="*/ 4 h 132"/>
                <a:gd name="T2" fmla="*/ 0 w 83"/>
                <a:gd name="T3" fmla="*/ 4 h 132"/>
                <a:gd name="T4" fmla="*/ 4 w 83"/>
                <a:gd name="T5" fmla="*/ 19 h 132"/>
                <a:gd name="T6" fmla="*/ 5 w 83"/>
                <a:gd name="T7" fmla="*/ 36 h 132"/>
                <a:gd name="T8" fmla="*/ 7 w 83"/>
                <a:gd name="T9" fmla="*/ 51 h 132"/>
                <a:gd name="T10" fmla="*/ 9 w 83"/>
                <a:gd name="T11" fmla="*/ 68 h 132"/>
                <a:gd name="T12" fmla="*/ 14 w 83"/>
                <a:gd name="T13" fmla="*/ 83 h 132"/>
                <a:gd name="T14" fmla="*/ 19 w 83"/>
                <a:gd name="T15" fmla="*/ 100 h 132"/>
                <a:gd name="T16" fmla="*/ 23 w 83"/>
                <a:gd name="T17" fmla="*/ 107 h 132"/>
                <a:gd name="T18" fmla="*/ 29 w 83"/>
                <a:gd name="T19" fmla="*/ 115 h 132"/>
                <a:gd name="T20" fmla="*/ 36 w 83"/>
                <a:gd name="T21" fmla="*/ 123 h 132"/>
                <a:gd name="T22" fmla="*/ 44 w 83"/>
                <a:gd name="T23" fmla="*/ 132 h 132"/>
                <a:gd name="T24" fmla="*/ 83 w 83"/>
                <a:gd name="T25" fmla="*/ 127 h 132"/>
                <a:gd name="T26" fmla="*/ 83 w 83"/>
                <a:gd name="T27" fmla="*/ 127 h 132"/>
                <a:gd name="T28" fmla="*/ 79 w 83"/>
                <a:gd name="T29" fmla="*/ 91 h 132"/>
                <a:gd name="T30" fmla="*/ 75 w 83"/>
                <a:gd name="T31" fmla="*/ 75 h 132"/>
                <a:gd name="T32" fmla="*/ 70 w 83"/>
                <a:gd name="T33" fmla="*/ 58 h 132"/>
                <a:gd name="T34" fmla="*/ 65 w 83"/>
                <a:gd name="T35" fmla="*/ 41 h 132"/>
                <a:gd name="T36" fmla="*/ 59 w 83"/>
                <a:gd name="T37" fmla="*/ 28 h 132"/>
                <a:gd name="T38" fmla="*/ 52 w 83"/>
                <a:gd name="T39" fmla="*/ 14 h 132"/>
                <a:gd name="T40" fmla="*/ 44 w 83"/>
                <a:gd name="T41" fmla="*/ 0 h 132"/>
                <a:gd name="T42" fmla="*/ 0 w 83"/>
                <a:gd name="T43" fmla="*/ 4 h 132"/>
                <a:gd name="T44" fmla="*/ 0 w 83"/>
                <a:gd name="T45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32">
                  <a:moveTo>
                    <a:pt x="0" y="4"/>
                  </a:moveTo>
                  <a:lnTo>
                    <a:pt x="0" y="4"/>
                  </a:lnTo>
                  <a:lnTo>
                    <a:pt x="4" y="19"/>
                  </a:lnTo>
                  <a:lnTo>
                    <a:pt x="5" y="36"/>
                  </a:lnTo>
                  <a:lnTo>
                    <a:pt x="7" y="51"/>
                  </a:lnTo>
                  <a:lnTo>
                    <a:pt x="9" y="68"/>
                  </a:lnTo>
                  <a:lnTo>
                    <a:pt x="14" y="83"/>
                  </a:lnTo>
                  <a:lnTo>
                    <a:pt x="19" y="100"/>
                  </a:lnTo>
                  <a:lnTo>
                    <a:pt x="23" y="107"/>
                  </a:lnTo>
                  <a:lnTo>
                    <a:pt x="29" y="115"/>
                  </a:lnTo>
                  <a:lnTo>
                    <a:pt x="36" y="123"/>
                  </a:lnTo>
                  <a:lnTo>
                    <a:pt x="44" y="132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9" y="91"/>
                  </a:lnTo>
                  <a:lnTo>
                    <a:pt x="75" y="75"/>
                  </a:lnTo>
                  <a:lnTo>
                    <a:pt x="70" y="58"/>
                  </a:lnTo>
                  <a:lnTo>
                    <a:pt x="65" y="41"/>
                  </a:lnTo>
                  <a:lnTo>
                    <a:pt x="59" y="2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1" name="Line 439"/>
            <p:cNvSpPr>
              <a:spLocks noChangeShapeType="1"/>
            </p:cNvSpPr>
            <p:nvPr/>
          </p:nvSpPr>
          <p:spPr bwMode="auto">
            <a:xfrm>
              <a:off x="4151313" y="36242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2" name="Freeform 440"/>
            <p:cNvSpPr>
              <a:spLocks/>
            </p:cNvSpPr>
            <p:nvPr/>
          </p:nvSpPr>
          <p:spPr bwMode="auto">
            <a:xfrm>
              <a:off x="4151313" y="3622675"/>
              <a:ext cx="42863" cy="69850"/>
            </a:xfrm>
            <a:custGeom>
              <a:avLst/>
              <a:gdLst>
                <a:gd name="T0" fmla="*/ 0 w 83"/>
                <a:gd name="T1" fmla="*/ 4 h 132"/>
                <a:gd name="T2" fmla="*/ 0 w 83"/>
                <a:gd name="T3" fmla="*/ 4 h 132"/>
                <a:gd name="T4" fmla="*/ 4 w 83"/>
                <a:gd name="T5" fmla="*/ 19 h 132"/>
                <a:gd name="T6" fmla="*/ 5 w 83"/>
                <a:gd name="T7" fmla="*/ 36 h 132"/>
                <a:gd name="T8" fmla="*/ 7 w 83"/>
                <a:gd name="T9" fmla="*/ 51 h 132"/>
                <a:gd name="T10" fmla="*/ 9 w 83"/>
                <a:gd name="T11" fmla="*/ 68 h 132"/>
                <a:gd name="T12" fmla="*/ 14 w 83"/>
                <a:gd name="T13" fmla="*/ 83 h 132"/>
                <a:gd name="T14" fmla="*/ 19 w 83"/>
                <a:gd name="T15" fmla="*/ 100 h 132"/>
                <a:gd name="T16" fmla="*/ 23 w 83"/>
                <a:gd name="T17" fmla="*/ 107 h 132"/>
                <a:gd name="T18" fmla="*/ 29 w 83"/>
                <a:gd name="T19" fmla="*/ 115 h 132"/>
                <a:gd name="T20" fmla="*/ 36 w 83"/>
                <a:gd name="T21" fmla="*/ 123 h 132"/>
                <a:gd name="T22" fmla="*/ 44 w 83"/>
                <a:gd name="T23" fmla="*/ 132 h 132"/>
                <a:gd name="T24" fmla="*/ 83 w 83"/>
                <a:gd name="T25" fmla="*/ 127 h 132"/>
                <a:gd name="T26" fmla="*/ 83 w 83"/>
                <a:gd name="T27" fmla="*/ 127 h 132"/>
                <a:gd name="T28" fmla="*/ 79 w 83"/>
                <a:gd name="T29" fmla="*/ 91 h 132"/>
                <a:gd name="T30" fmla="*/ 75 w 83"/>
                <a:gd name="T31" fmla="*/ 75 h 132"/>
                <a:gd name="T32" fmla="*/ 70 w 83"/>
                <a:gd name="T33" fmla="*/ 58 h 132"/>
                <a:gd name="T34" fmla="*/ 65 w 83"/>
                <a:gd name="T35" fmla="*/ 41 h 132"/>
                <a:gd name="T36" fmla="*/ 59 w 83"/>
                <a:gd name="T37" fmla="*/ 28 h 132"/>
                <a:gd name="T38" fmla="*/ 52 w 83"/>
                <a:gd name="T39" fmla="*/ 14 h 132"/>
                <a:gd name="T40" fmla="*/ 44 w 83"/>
                <a:gd name="T41" fmla="*/ 0 h 132"/>
                <a:gd name="T42" fmla="*/ 0 w 83"/>
                <a:gd name="T43" fmla="*/ 4 h 132"/>
                <a:gd name="T44" fmla="*/ 0 w 83"/>
                <a:gd name="T45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32">
                  <a:moveTo>
                    <a:pt x="0" y="4"/>
                  </a:moveTo>
                  <a:lnTo>
                    <a:pt x="0" y="4"/>
                  </a:lnTo>
                  <a:lnTo>
                    <a:pt x="4" y="19"/>
                  </a:lnTo>
                  <a:lnTo>
                    <a:pt x="5" y="36"/>
                  </a:lnTo>
                  <a:lnTo>
                    <a:pt x="7" y="51"/>
                  </a:lnTo>
                  <a:lnTo>
                    <a:pt x="9" y="68"/>
                  </a:lnTo>
                  <a:lnTo>
                    <a:pt x="14" y="83"/>
                  </a:lnTo>
                  <a:lnTo>
                    <a:pt x="19" y="100"/>
                  </a:lnTo>
                  <a:lnTo>
                    <a:pt x="23" y="107"/>
                  </a:lnTo>
                  <a:lnTo>
                    <a:pt x="29" y="115"/>
                  </a:lnTo>
                  <a:lnTo>
                    <a:pt x="36" y="123"/>
                  </a:lnTo>
                  <a:lnTo>
                    <a:pt x="44" y="132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9" y="91"/>
                  </a:lnTo>
                  <a:lnTo>
                    <a:pt x="75" y="75"/>
                  </a:lnTo>
                  <a:lnTo>
                    <a:pt x="70" y="58"/>
                  </a:lnTo>
                  <a:lnTo>
                    <a:pt x="65" y="41"/>
                  </a:lnTo>
                  <a:lnTo>
                    <a:pt x="59" y="2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3" name="Line 441"/>
            <p:cNvSpPr>
              <a:spLocks noChangeShapeType="1"/>
            </p:cNvSpPr>
            <p:nvPr/>
          </p:nvSpPr>
          <p:spPr bwMode="auto">
            <a:xfrm>
              <a:off x="4151313" y="36242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</p:grpSp>
      <p:sp>
        <p:nvSpPr>
          <p:cNvPr id="6" name="圆角矩形标注 5"/>
          <p:cNvSpPr/>
          <p:nvPr/>
        </p:nvSpPr>
        <p:spPr>
          <a:xfrm>
            <a:off x="9182101" y="1721480"/>
            <a:ext cx="2796548" cy="635961"/>
          </a:xfrm>
          <a:prstGeom prst="wedgeRoundRectCallout">
            <a:avLst>
              <a:gd name="adj1" fmla="val 29632"/>
              <a:gd name="adj2" fmla="val 111925"/>
              <a:gd name="adj3" fmla="val 16667"/>
            </a:avLst>
          </a:prstGeom>
          <a:solidFill>
            <a:srgbClr val="B7C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为什么是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CBOT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Freeform 6"/>
          <p:cNvSpPr>
            <a:spLocks noEditPoints="1"/>
          </p:cNvSpPr>
          <p:nvPr/>
        </p:nvSpPr>
        <p:spPr bwMode="auto">
          <a:xfrm>
            <a:off x="925244" y="1496400"/>
            <a:ext cx="277712" cy="277002"/>
          </a:xfrm>
          <a:custGeom>
            <a:avLst/>
            <a:gdLst>
              <a:gd name="T0" fmla="*/ 653 w 1173"/>
              <a:gd name="T1" fmla="*/ 859 h 1170"/>
              <a:gd name="T2" fmla="*/ 698 w 1173"/>
              <a:gd name="T3" fmla="*/ 811 h 1170"/>
              <a:gd name="T4" fmla="*/ 811 w 1173"/>
              <a:gd name="T5" fmla="*/ 693 h 1170"/>
              <a:gd name="T6" fmla="*/ 930 w 1173"/>
              <a:gd name="T7" fmla="*/ 475 h 1170"/>
              <a:gd name="T8" fmla="*/ 906 w 1173"/>
              <a:gd name="T9" fmla="*/ 293 h 1170"/>
              <a:gd name="T10" fmla="*/ 794 w 1173"/>
              <a:gd name="T11" fmla="*/ 151 h 1170"/>
              <a:gd name="T12" fmla="*/ 622 w 1173"/>
              <a:gd name="T13" fmla="*/ 85 h 1170"/>
              <a:gd name="T14" fmla="*/ 452 w 1173"/>
              <a:gd name="T15" fmla="*/ 110 h 1170"/>
              <a:gd name="T16" fmla="*/ 309 w 1173"/>
              <a:gd name="T17" fmla="*/ 222 h 1170"/>
              <a:gd name="T18" fmla="*/ 242 w 1173"/>
              <a:gd name="T19" fmla="*/ 393 h 1170"/>
              <a:gd name="T20" fmla="*/ 289 w 1173"/>
              <a:gd name="T21" fmla="*/ 605 h 1170"/>
              <a:gd name="T22" fmla="*/ 444 w 1173"/>
              <a:gd name="T23" fmla="*/ 750 h 1170"/>
              <a:gd name="T24" fmla="*/ 660 w 1173"/>
              <a:gd name="T25" fmla="*/ 1142 h 1170"/>
              <a:gd name="T26" fmla="*/ 535 w 1173"/>
              <a:gd name="T27" fmla="*/ 1162 h 1170"/>
              <a:gd name="T28" fmla="*/ 449 w 1173"/>
              <a:gd name="T29" fmla="*/ 1117 h 1170"/>
              <a:gd name="T30" fmla="*/ 396 w 1173"/>
              <a:gd name="T31" fmla="*/ 1046 h 1170"/>
              <a:gd name="T32" fmla="*/ 310 w 1173"/>
              <a:gd name="T33" fmla="*/ 756 h 1170"/>
              <a:gd name="T34" fmla="*/ 162 w 1173"/>
              <a:gd name="T35" fmla="*/ 486 h 1170"/>
              <a:gd name="T36" fmla="*/ 192 w 1173"/>
              <a:gd name="T37" fmla="*/ 262 h 1170"/>
              <a:gd name="T38" fmla="*/ 331 w 1173"/>
              <a:gd name="T39" fmla="*/ 86 h 1170"/>
              <a:gd name="T40" fmla="*/ 543 w 1173"/>
              <a:gd name="T41" fmla="*/ 3 h 1170"/>
              <a:gd name="T42" fmla="*/ 753 w 1173"/>
              <a:gd name="T43" fmla="*/ 34 h 1170"/>
              <a:gd name="T44" fmla="*/ 930 w 1173"/>
              <a:gd name="T45" fmla="*/ 173 h 1170"/>
              <a:gd name="T46" fmla="*/ 1013 w 1173"/>
              <a:gd name="T47" fmla="*/ 385 h 1170"/>
              <a:gd name="T48" fmla="*/ 955 w 1173"/>
              <a:gd name="T49" fmla="*/ 647 h 1170"/>
              <a:gd name="T50" fmla="*/ 782 w 1173"/>
              <a:gd name="T51" fmla="*/ 815 h 1170"/>
              <a:gd name="T52" fmla="*/ 759 w 1173"/>
              <a:gd name="T53" fmla="*/ 1092 h 1170"/>
              <a:gd name="T54" fmla="*/ 668 w 1173"/>
              <a:gd name="T55" fmla="*/ 1124 h 1170"/>
              <a:gd name="T56" fmla="*/ 995 w 1173"/>
              <a:gd name="T57" fmla="*/ 660 h 1170"/>
              <a:gd name="T58" fmla="*/ 1090 w 1173"/>
              <a:gd name="T59" fmla="*/ 684 h 1170"/>
              <a:gd name="T60" fmla="*/ 1083 w 1173"/>
              <a:gd name="T61" fmla="*/ 728 h 1170"/>
              <a:gd name="T62" fmla="*/ 1021 w 1173"/>
              <a:gd name="T63" fmla="*/ 202 h 1170"/>
              <a:gd name="T64" fmla="*/ 992 w 1173"/>
              <a:gd name="T65" fmla="*/ 168 h 1170"/>
              <a:gd name="T66" fmla="*/ 1083 w 1173"/>
              <a:gd name="T67" fmla="*/ 120 h 1170"/>
              <a:gd name="T68" fmla="*/ 1090 w 1173"/>
              <a:gd name="T69" fmla="*/ 166 h 1170"/>
              <a:gd name="T70" fmla="*/ 1060 w 1173"/>
              <a:gd name="T71" fmla="*/ 435 h 1170"/>
              <a:gd name="T72" fmla="*/ 1085 w 1173"/>
              <a:gd name="T73" fmla="*/ 397 h 1170"/>
              <a:gd name="T74" fmla="*/ 1173 w 1173"/>
              <a:gd name="T75" fmla="*/ 425 h 1170"/>
              <a:gd name="T76" fmla="*/ 169 w 1173"/>
              <a:gd name="T77" fmla="*/ 152 h 1170"/>
              <a:gd name="T78" fmla="*/ 176 w 1173"/>
              <a:gd name="T79" fmla="*/ 193 h 1170"/>
              <a:gd name="T80" fmla="*/ 81 w 1173"/>
              <a:gd name="T81" fmla="*/ 161 h 1170"/>
              <a:gd name="T82" fmla="*/ 96 w 1173"/>
              <a:gd name="T83" fmla="*/ 119 h 1170"/>
              <a:gd name="T84" fmla="*/ 157 w 1173"/>
              <a:gd name="T85" fmla="*/ 646 h 1170"/>
              <a:gd name="T86" fmla="*/ 180 w 1173"/>
              <a:gd name="T87" fmla="*/ 686 h 1170"/>
              <a:gd name="T88" fmla="*/ 86 w 1173"/>
              <a:gd name="T89" fmla="*/ 726 h 1170"/>
              <a:gd name="T90" fmla="*/ 89 w 1173"/>
              <a:gd name="T91" fmla="*/ 680 h 1170"/>
              <a:gd name="T92" fmla="*/ 115 w 1173"/>
              <a:gd name="T93" fmla="*/ 419 h 1170"/>
              <a:gd name="T94" fmla="*/ 27 w 1173"/>
              <a:gd name="T95" fmla="*/ 452 h 1170"/>
              <a:gd name="T96" fmla="*/ 1 w 1173"/>
              <a:gd name="T97" fmla="*/ 419 h 1170"/>
              <a:gd name="T98" fmla="*/ 381 w 1173"/>
              <a:gd name="T99" fmla="*/ 303 h 1170"/>
              <a:gd name="T100" fmla="*/ 410 w 1173"/>
              <a:gd name="T101" fmla="*/ 268 h 1170"/>
              <a:gd name="T102" fmla="*/ 507 w 1173"/>
              <a:gd name="T103" fmla="*/ 323 h 1170"/>
              <a:gd name="T104" fmla="*/ 572 w 1173"/>
              <a:gd name="T105" fmla="*/ 252 h 1170"/>
              <a:gd name="T106" fmla="*/ 614 w 1173"/>
              <a:gd name="T107" fmla="*/ 270 h 1170"/>
              <a:gd name="T108" fmla="*/ 741 w 1173"/>
              <a:gd name="T109" fmla="*/ 288 h 1170"/>
              <a:gd name="T110" fmla="*/ 779 w 1173"/>
              <a:gd name="T111" fmla="*/ 271 h 1170"/>
              <a:gd name="T112" fmla="*/ 687 w 1173"/>
              <a:gd name="T113" fmla="*/ 656 h 1170"/>
              <a:gd name="T114" fmla="*/ 643 w 1173"/>
              <a:gd name="T115" fmla="*/ 652 h 1170"/>
              <a:gd name="T116" fmla="*/ 636 w 1173"/>
              <a:gd name="T117" fmla="*/ 373 h 1170"/>
              <a:gd name="T118" fmla="*/ 587 w 1173"/>
              <a:gd name="T119" fmla="*/ 466 h 1170"/>
              <a:gd name="T120" fmla="*/ 559 w 1173"/>
              <a:gd name="T121" fmla="*/ 371 h 1170"/>
              <a:gd name="T122" fmla="*/ 534 w 1173"/>
              <a:gd name="T123" fmla="*/ 643 h 1170"/>
              <a:gd name="T124" fmla="*/ 494 w 1173"/>
              <a:gd name="T125" fmla="*/ 663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3" h="1170">
                <a:moveTo>
                  <a:pt x="477" y="826"/>
                </a:moveTo>
                <a:lnTo>
                  <a:pt x="477" y="826"/>
                </a:lnTo>
                <a:lnTo>
                  <a:pt x="479" y="833"/>
                </a:lnTo>
                <a:lnTo>
                  <a:pt x="483" y="840"/>
                </a:lnTo>
                <a:lnTo>
                  <a:pt x="487" y="846"/>
                </a:lnTo>
                <a:lnTo>
                  <a:pt x="493" y="850"/>
                </a:lnTo>
                <a:lnTo>
                  <a:pt x="499" y="854"/>
                </a:lnTo>
                <a:lnTo>
                  <a:pt x="506" y="857"/>
                </a:lnTo>
                <a:lnTo>
                  <a:pt x="514" y="859"/>
                </a:lnTo>
                <a:lnTo>
                  <a:pt x="522" y="859"/>
                </a:lnTo>
                <a:lnTo>
                  <a:pt x="653" y="859"/>
                </a:lnTo>
                <a:lnTo>
                  <a:pt x="653" y="859"/>
                </a:lnTo>
                <a:lnTo>
                  <a:pt x="660" y="859"/>
                </a:lnTo>
                <a:lnTo>
                  <a:pt x="668" y="857"/>
                </a:lnTo>
                <a:lnTo>
                  <a:pt x="674" y="854"/>
                </a:lnTo>
                <a:lnTo>
                  <a:pt x="681" y="850"/>
                </a:lnTo>
                <a:lnTo>
                  <a:pt x="687" y="846"/>
                </a:lnTo>
                <a:lnTo>
                  <a:pt x="692" y="840"/>
                </a:lnTo>
                <a:lnTo>
                  <a:pt x="695" y="833"/>
                </a:lnTo>
                <a:lnTo>
                  <a:pt x="696" y="826"/>
                </a:lnTo>
                <a:lnTo>
                  <a:pt x="696" y="826"/>
                </a:lnTo>
                <a:lnTo>
                  <a:pt x="698" y="811"/>
                </a:lnTo>
                <a:lnTo>
                  <a:pt x="702" y="798"/>
                </a:lnTo>
                <a:lnTo>
                  <a:pt x="706" y="784"/>
                </a:lnTo>
                <a:lnTo>
                  <a:pt x="713" y="771"/>
                </a:lnTo>
                <a:lnTo>
                  <a:pt x="721" y="760"/>
                </a:lnTo>
                <a:lnTo>
                  <a:pt x="730" y="750"/>
                </a:lnTo>
                <a:lnTo>
                  <a:pt x="741" y="741"/>
                </a:lnTo>
                <a:lnTo>
                  <a:pt x="753" y="733"/>
                </a:lnTo>
                <a:lnTo>
                  <a:pt x="753" y="733"/>
                </a:lnTo>
                <a:lnTo>
                  <a:pt x="774" y="720"/>
                </a:lnTo>
                <a:lnTo>
                  <a:pt x="793" y="708"/>
                </a:lnTo>
                <a:lnTo>
                  <a:pt x="811" y="693"/>
                </a:lnTo>
                <a:lnTo>
                  <a:pt x="829" y="677"/>
                </a:lnTo>
                <a:lnTo>
                  <a:pt x="845" y="661"/>
                </a:lnTo>
                <a:lnTo>
                  <a:pt x="859" y="643"/>
                </a:lnTo>
                <a:lnTo>
                  <a:pt x="872" y="624"/>
                </a:lnTo>
                <a:lnTo>
                  <a:pt x="884" y="605"/>
                </a:lnTo>
                <a:lnTo>
                  <a:pt x="896" y="586"/>
                </a:lnTo>
                <a:lnTo>
                  <a:pt x="905" y="564"/>
                </a:lnTo>
                <a:lnTo>
                  <a:pt x="914" y="543"/>
                </a:lnTo>
                <a:lnTo>
                  <a:pt x="921" y="520"/>
                </a:lnTo>
                <a:lnTo>
                  <a:pt x="926" y="499"/>
                </a:lnTo>
                <a:lnTo>
                  <a:pt x="930" y="475"/>
                </a:lnTo>
                <a:lnTo>
                  <a:pt x="932" y="452"/>
                </a:lnTo>
                <a:lnTo>
                  <a:pt x="934" y="428"/>
                </a:lnTo>
                <a:lnTo>
                  <a:pt x="934" y="428"/>
                </a:lnTo>
                <a:lnTo>
                  <a:pt x="932" y="411"/>
                </a:lnTo>
                <a:lnTo>
                  <a:pt x="931" y="393"/>
                </a:lnTo>
                <a:lnTo>
                  <a:pt x="929" y="376"/>
                </a:lnTo>
                <a:lnTo>
                  <a:pt x="926" y="358"/>
                </a:lnTo>
                <a:lnTo>
                  <a:pt x="922" y="343"/>
                </a:lnTo>
                <a:lnTo>
                  <a:pt x="918" y="325"/>
                </a:lnTo>
                <a:lnTo>
                  <a:pt x="912" y="309"/>
                </a:lnTo>
                <a:lnTo>
                  <a:pt x="906" y="293"/>
                </a:lnTo>
                <a:lnTo>
                  <a:pt x="899" y="279"/>
                </a:lnTo>
                <a:lnTo>
                  <a:pt x="891" y="264"/>
                </a:lnTo>
                <a:lnTo>
                  <a:pt x="883" y="249"/>
                </a:lnTo>
                <a:lnTo>
                  <a:pt x="874" y="235"/>
                </a:lnTo>
                <a:lnTo>
                  <a:pt x="864" y="222"/>
                </a:lnTo>
                <a:lnTo>
                  <a:pt x="854" y="208"/>
                </a:lnTo>
                <a:lnTo>
                  <a:pt x="843" y="195"/>
                </a:lnTo>
                <a:lnTo>
                  <a:pt x="832" y="184"/>
                </a:lnTo>
                <a:lnTo>
                  <a:pt x="819" y="173"/>
                </a:lnTo>
                <a:lnTo>
                  <a:pt x="807" y="161"/>
                </a:lnTo>
                <a:lnTo>
                  <a:pt x="794" y="151"/>
                </a:lnTo>
                <a:lnTo>
                  <a:pt x="781" y="142"/>
                </a:lnTo>
                <a:lnTo>
                  <a:pt x="767" y="133"/>
                </a:lnTo>
                <a:lnTo>
                  <a:pt x="752" y="125"/>
                </a:lnTo>
                <a:lnTo>
                  <a:pt x="737" y="117"/>
                </a:lnTo>
                <a:lnTo>
                  <a:pt x="721" y="110"/>
                </a:lnTo>
                <a:lnTo>
                  <a:pt x="706" y="103"/>
                </a:lnTo>
                <a:lnTo>
                  <a:pt x="689" y="98"/>
                </a:lnTo>
                <a:lnTo>
                  <a:pt x="673" y="94"/>
                </a:lnTo>
                <a:lnTo>
                  <a:pt x="656" y="89"/>
                </a:lnTo>
                <a:lnTo>
                  <a:pt x="639" y="87"/>
                </a:lnTo>
                <a:lnTo>
                  <a:pt x="622" y="85"/>
                </a:lnTo>
                <a:lnTo>
                  <a:pt x="605" y="82"/>
                </a:lnTo>
                <a:lnTo>
                  <a:pt x="587" y="82"/>
                </a:lnTo>
                <a:lnTo>
                  <a:pt x="587" y="82"/>
                </a:lnTo>
                <a:lnTo>
                  <a:pt x="569" y="82"/>
                </a:lnTo>
                <a:lnTo>
                  <a:pt x="551" y="85"/>
                </a:lnTo>
                <a:lnTo>
                  <a:pt x="534" y="87"/>
                </a:lnTo>
                <a:lnTo>
                  <a:pt x="517" y="89"/>
                </a:lnTo>
                <a:lnTo>
                  <a:pt x="500" y="94"/>
                </a:lnTo>
                <a:lnTo>
                  <a:pt x="484" y="98"/>
                </a:lnTo>
                <a:lnTo>
                  <a:pt x="468" y="103"/>
                </a:lnTo>
                <a:lnTo>
                  <a:pt x="452" y="110"/>
                </a:lnTo>
                <a:lnTo>
                  <a:pt x="437" y="117"/>
                </a:lnTo>
                <a:lnTo>
                  <a:pt x="422" y="125"/>
                </a:lnTo>
                <a:lnTo>
                  <a:pt x="407" y="133"/>
                </a:lnTo>
                <a:lnTo>
                  <a:pt x="394" y="142"/>
                </a:lnTo>
                <a:lnTo>
                  <a:pt x="380" y="151"/>
                </a:lnTo>
                <a:lnTo>
                  <a:pt x="366" y="161"/>
                </a:lnTo>
                <a:lnTo>
                  <a:pt x="354" y="173"/>
                </a:lnTo>
                <a:lnTo>
                  <a:pt x="342" y="184"/>
                </a:lnTo>
                <a:lnTo>
                  <a:pt x="331" y="195"/>
                </a:lnTo>
                <a:lnTo>
                  <a:pt x="320" y="208"/>
                </a:lnTo>
                <a:lnTo>
                  <a:pt x="309" y="222"/>
                </a:lnTo>
                <a:lnTo>
                  <a:pt x="300" y="235"/>
                </a:lnTo>
                <a:lnTo>
                  <a:pt x="291" y="249"/>
                </a:lnTo>
                <a:lnTo>
                  <a:pt x="283" y="264"/>
                </a:lnTo>
                <a:lnTo>
                  <a:pt x="275" y="279"/>
                </a:lnTo>
                <a:lnTo>
                  <a:pt x="268" y="293"/>
                </a:lnTo>
                <a:lnTo>
                  <a:pt x="261" y="309"/>
                </a:lnTo>
                <a:lnTo>
                  <a:pt x="257" y="325"/>
                </a:lnTo>
                <a:lnTo>
                  <a:pt x="251" y="343"/>
                </a:lnTo>
                <a:lnTo>
                  <a:pt x="248" y="358"/>
                </a:lnTo>
                <a:lnTo>
                  <a:pt x="244" y="376"/>
                </a:lnTo>
                <a:lnTo>
                  <a:pt x="242" y="393"/>
                </a:lnTo>
                <a:lnTo>
                  <a:pt x="241" y="411"/>
                </a:lnTo>
                <a:lnTo>
                  <a:pt x="241" y="428"/>
                </a:lnTo>
                <a:lnTo>
                  <a:pt x="241" y="428"/>
                </a:lnTo>
                <a:lnTo>
                  <a:pt x="242" y="452"/>
                </a:lnTo>
                <a:lnTo>
                  <a:pt x="244" y="475"/>
                </a:lnTo>
                <a:lnTo>
                  <a:pt x="248" y="499"/>
                </a:lnTo>
                <a:lnTo>
                  <a:pt x="253" y="520"/>
                </a:lnTo>
                <a:lnTo>
                  <a:pt x="260" y="543"/>
                </a:lnTo>
                <a:lnTo>
                  <a:pt x="268" y="564"/>
                </a:lnTo>
                <a:lnTo>
                  <a:pt x="278" y="586"/>
                </a:lnTo>
                <a:lnTo>
                  <a:pt x="289" y="605"/>
                </a:lnTo>
                <a:lnTo>
                  <a:pt x="301" y="624"/>
                </a:lnTo>
                <a:lnTo>
                  <a:pt x="315" y="643"/>
                </a:lnTo>
                <a:lnTo>
                  <a:pt x="330" y="661"/>
                </a:lnTo>
                <a:lnTo>
                  <a:pt x="346" y="677"/>
                </a:lnTo>
                <a:lnTo>
                  <a:pt x="363" y="693"/>
                </a:lnTo>
                <a:lnTo>
                  <a:pt x="381" y="708"/>
                </a:lnTo>
                <a:lnTo>
                  <a:pt x="401" y="720"/>
                </a:lnTo>
                <a:lnTo>
                  <a:pt x="421" y="733"/>
                </a:lnTo>
                <a:lnTo>
                  <a:pt x="421" y="733"/>
                </a:lnTo>
                <a:lnTo>
                  <a:pt x="433" y="741"/>
                </a:lnTo>
                <a:lnTo>
                  <a:pt x="444" y="750"/>
                </a:lnTo>
                <a:lnTo>
                  <a:pt x="453" y="760"/>
                </a:lnTo>
                <a:lnTo>
                  <a:pt x="461" y="771"/>
                </a:lnTo>
                <a:lnTo>
                  <a:pt x="467" y="784"/>
                </a:lnTo>
                <a:lnTo>
                  <a:pt x="471" y="798"/>
                </a:lnTo>
                <a:lnTo>
                  <a:pt x="476" y="811"/>
                </a:lnTo>
                <a:lnTo>
                  <a:pt x="477" y="826"/>
                </a:lnTo>
                <a:lnTo>
                  <a:pt x="477" y="826"/>
                </a:lnTo>
                <a:close/>
                <a:moveTo>
                  <a:pt x="668" y="1124"/>
                </a:moveTo>
                <a:lnTo>
                  <a:pt x="668" y="1124"/>
                </a:lnTo>
                <a:lnTo>
                  <a:pt x="664" y="1133"/>
                </a:lnTo>
                <a:lnTo>
                  <a:pt x="660" y="1142"/>
                </a:lnTo>
                <a:lnTo>
                  <a:pt x="654" y="1150"/>
                </a:lnTo>
                <a:lnTo>
                  <a:pt x="647" y="1157"/>
                </a:lnTo>
                <a:lnTo>
                  <a:pt x="639" y="1162"/>
                </a:lnTo>
                <a:lnTo>
                  <a:pt x="630" y="1166"/>
                </a:lnTo>
                <a:lnTo>
                  <a:pt x="620" y="1169"/>
                </a:lnTo>
                <a:lnTo>
                  <a:pt x="609" y="1170"/>
                </a:lnTo>
                <a:lnTo>
                  <a:pt x="564" y="1170"/>
                </a:lnTo>
                <a:lnTo>
                  <a:pt x="564" y="1170"/>
                </a:lnTo>
                <a:lnTo>
                  <a:pt x="554" y="1169"/>
                </a:lnTo>
                <a:lnTo>
                  <a:pt x="544" y="1166"/>
                </a:lnTo>
                <a:lnTo>
                  <a:pt x="535" y="1162"/>
                </a:lnTo>
                <a:lnTo>
                  <a:pt x="527" y="1157"/>
                </a:lnTo>
                <a:lnTo>
                  <a:pt x="520" y="1150"/>
                </a:lnTo>
                <a:lnTo>
                  <a:pt x="514" y="1142"/>
                </a:lnTo>
                <a:lnTo>
                  <a:pt x="509" y="1133"/>
                </a:lnTo>
                <a:lnTo>
                  <a:pt x="507" y="1124"/>
                </a:lnTo>
                <a:lnTo>
                  <a:pt x="483" y="1124"/>
                </a:lnTo>
                <a:lnTo>
                  <a:pt x="483" y="1124"/>
                </a:lnTo>
                <a:lnTo>
                  <a:pt x="474" y="1124"/>
                </a:lnTo>
                <a:lnTo>
                  <a:pt x="466" y="1122"/>
                </a:lnTo>
                <a:lnTo>
                  <a:pt x="457" y="1121"/>
                </a:lnTo>
                <a:lnTo>
                  <a:pt x="449" y="1117"/>
                </a:lnTo>
                <a:lnTo>
                  <a:pt x="442" y="1114"/>
                </a:lnTo>
                <a:lnTo>
                  <a:pt x="434" y="1109"/>
                </a:lnTo>
                <a:lnTo>
                  <a:pt x="427" y="1105"/>
                </a:lnTo>
                <a:lnTo>
                  <a:pt x="421" y="1099"/>
                </a:lnTo>
                <a:lnTo>
                  <a:pt x="415" y="1092"/>
                </a:lnTo>
                <a:lnTo>
                  <a:pt x="411" y="1085"/>
                </a:lnTo>
                <a:lnTo>
                  <a:pt x="406" y="1078"/>
                </a:lnTo>
                <a:lnTo>
                  <a:pt x="402" y="1072"/>
                </a:lnTo>
                <a:lnTo>
                  <a:pt x="399" y="1064"/>
                </a:lnTo>
                <a:lnTo>
                  <a:pt x="397" y="1054"/>
                </a:lnTo>
                <a:lnTo>
                  <a:pt x="396" y="1046"/>
                </a:lnTo>
                <a:lnTo>
                  <a:pt x="395" y="1037"/>
                </a:lnTo>
                <a:lnTo>
                  <a:pt x="396" y="829"/>
                </a:lnTo>
                <a:lnTo>
                  <a:pt x="396" y="829"/>
                </a:lnTo>
                <a:lnTo>
                  <a:pt x="395" y="821"/>
                </a:lnTo>
                <a:lnTo>
                  <a:pt x="393" y="815"/>
                </a:lnTo>
                <a:lnTo>
                  <a:pt x="388" y="809"/>
                </a:lnTo>
                <a:lnTo>
                  <a:pt x="381" y="805"/>
                </a:lnTo>
                <a:lnTo>
                  <a:pt x="381" y="805"/>
                </a:lnTo>
                <a:lnTo>
                  <a:pt x="356" y="790"/>
                </a:lnTo>
                <a:lnTo>
                  <a:pt x="332" y="773"/>
                </a:lnTo>
                <a:lnTo>
                  <a:pt x="310" y="756"/>
                </a:lnTo>
                <a:lnTo>
                  <a:pt x="289" y="736"/>
                </a:lnTo>
                <a:lnTo>
                  <a:pt x="269" y="716"/>
                </a:lnTo>
                <a:lnTo>
                  <a:pt x="251" y="694"/>
                </a:lnTo>
                <a:lnTo>
                  <a:pt x="234" y="671"/>
                </a:lnTo>
                <a:lnTo>
                  <a:pt x="218" y="647"/>
                </a:lnTo>
                <a:lnTo>
                  <a:pt x="204" y="622"/>
                </a:lnTo>
                <a:lnTo>
                  <a:pt x="193" y="597"/>
                </a:lnTo>
                <a:lnTo>
                  <a:pt x="183" y="570"/>
                </a:lnTo>
                <a:lnTo>
                  <a:pt x="173" y="542"/>
                </a:lnTo>
                <a:lnTo>
                  <a:pt x="168" y="515"/>
                </a:lnTo>
                <a:lnTo>
                  <a:pt x="162" y="486"/>
                </a:lnTo>
                <a:lnTo>
                  <a:pt x="160" y="458"/>
                </a:lnTo>
                <a:lnTo>
                  <a:pt x="159" y="428"/>
                </a:lnTo>
                <a:lnTo>
                  <a:pt x="159" y="428"/>
                </a:lnTo>
                <a:lnTo>
                  <a:pt x="159" y="406"/>
                </a:lnTo>
                <a:lnTo>
                  <a:pt x="161" y="385"/>
                </a:lnTo>
                <a:lnTo>
                  <a:pt x="163" y="363"/>
                </a:lnTo>
                <a:lnTo>
                  <a:pt x="168" y="343"/>
                </a:lnTo>
                <a:lnTo>
                  <a:pt x="172" y="322"/>
                </a:lnTo>
                <a:lnTo>
                  <a:pt x="178" y="301"/>
                </a:lnTo>
                <a:lnTo>
                  <a:pt x="185" y="281"/>
                </a:lnTo>
                <a:lnTo>
                  <a:pt x="192" y="262"/>
                </a:lnTo>
                <a:lnTo>
                  <a:pt x="201" y="243"/>
                </a:lnTo>
                <a:lnTo>
                  <a:pt x="210" y="224"/>
                </a:lnTo>
                <a:lnTo>
                  <a:pt x="220" y="207"/>
                </a:lnTo>
                <a:lnTo>
                  <a:pt x="232" y="190"/>
                </a:lnTo>
                <a:lnTo>
                  <a:pt x="243" y="173"/>
                </a:lnTo>
                <a:lnTo>
                  <a:pt x="257" y="157"/>
                </a:lnTo>
                <a:lnTo>
                  <a:pt x="269" y="141"/>
                </a:lnTo>
                <a:lnTo>
                  <a:pt x="284" y="126"/>
                </a:lnTo>
                <a:lnTo>
                  <a:pt x="299" y="112"/>
                </a:lnTo>
                <a:lnTo>
                  <a:pt x="314" y="98"/>
                </a:lnTo>
                <a:lnTo>
                  <a:pt x="331" y="86"/>
                </a:lnTo>
                <a:lnTo>
                  <a:pt x="347" y="73"/>
                </a:lnTo>
                <a:lnTo>
                  <a:pt x="365" y="62"/>
                </a:lnTo>
                <a:lnTo>
                  <a:pt x="382" y="52"/>
                </a:lnTo>
                <a:lnTo>
                  <a:pt x="402" y="42"/>
                </a:lnTo>
                <a:lnTo>
                  <a:pt x="420" y="34"/>
                </a:lnTo>
                <a:lnTo>
                  <a:pt x="439" y="26"/>
                </a:lnTo>
                <a:lnTo>
                  <a:pt x="460" y="20"/>
                </a:lnTo>
                <a:lnTo>
                  <a:pt x="479" y="14"/>
                </a:lnTo>
                <a:lnTo>
                  <a:pt x="501" y="9"/>
                </a:lnTo>
                <a:lnTo>
                  <a:pt x="522" y="5"/>
                </a:lnTo>
                <a:lnTo>
                  <a:pt x="543" y="3"/>
                </a:lnTo>
                <a:lnTo>
                  <a:pt x="565" y="1"/>
                </a:lnTo>
                <a:lnTo>
                  <a:pt x="587" y="0"/>
                </a:lnTo>
                <a:lnTo>
                  <a:pt x="587" y="0"/>
                </a:lnTo>
                <a:lnTo>
                  <a:pt x="609" y="1"/>
                </a:lnTo>
                <a:lnTo>
                  <a:pt x="631" y="3"/>
                </a:lnTo>
                <a:lnTo>
                  <a:pt x="652" y="5"/>
                </a:lnTo>
                <a:lnTo>
                  <a:pt x="673" y="9"/>
                </a:lnTo>
                <a:lnTo>
                  <a:pt x="694" y="14"/>
                </a:lnTo>
                <a:lnTo>
                  <a:pt x="714" y="20"/>
                </a:lnTo>
                <a:lnTo>
                  <a:pt x="734" y="26"/>
                </a:lnTo>
                <a:lnTo>
                  <a:pt x="753" y="34"/>
                </a:lnTo>
                <a:lnTo>
                  <a:pt x="773" y="42"/>
                </a:lnTo>
                <a:lnTo>
                  <a:pt x="791" y="52"/>
                </a:lnTo>
                <a:lnTo>
                  <a:pt x="809" y="62"/>
                </a:lnTo>
                <a:lnTo>
                  <a:pt x="826" y="73"/>
                </a:lnTo>
                <a:lnTo>
                  <a:pt x="843" y="86"/>
                </a:lnTo>
                <a:lnTo>
                  <a:pt x="859" y="98"/>
                </a:lnTo>
                <a:lnTo>
                  <a:pt x="875" y="112"/>
                </a:lnTo>
                <a:lnTo>
                  <a:pt x="890" y="126"/>
                </a:lnTo>
                <a:lnTo>
                  <a:pt x="904" y="141"/>
                </a:lnTo>
                <a:lnTo>
                  <a:pt x="918" y="157"/>
                </a:lnTo>
                <a:lnTo>
                  <a:pt x="930" y="173"/>
                </a:lnTo>
                <a:lnTo>
                  <a:pt x="942" y="190"/>
                </a:lnTo>
                <a:lnTo>
                  <a:pt x="953" y="207"/>
                </a:lnTo>
                <a:lnTo>
                  <a:pt x="963" y="224"/>
                </a:lnTo>
                <a:lnTo>
                  <a:pt x="974" y="243"/>
                </a:lnTo>
                <a:lnTo>
                  <a:pt x="981" y="262"/>
                </a:lnTo>
                <a:lnTo>
                  <a:pt x="989" y="281"/>
                </a:lnTo>
                <a:lnTo>
                  <a:pt x="996" y="301"/>
                </a:lnTo>
                <a:lnTo>
                  <a:pt x="1002" y="322"/>
                </a:lnTo>
                <a:lnTo>
                  <a:pt x="1007" y="343"/>
                </a:lnTo>
                <a:lnTo>
                  <a:pt x="1010" y="363"/>
                </a:lnTo>
                <a:lnTo>
                  <a:pt x="1013" y="385"/>
                </a:lnTo>
                <a:lnTo>
                  <a:pt x="1015" y="406"/>
                </a:lnTo>
                <a:lnTo>
                  <a:pt x="1016" y="428"/>
                </a:lnTo>
                <a:lnTo>
                  <a:pt x="1016" y="428"/>
                </a:lnTo>
                <a:lnTo>
                  <a:pt x="1015" y="458"/>
                </a:lnTo>
                <a:lnTo>
                  <a:pt x="1011" y="486"/>
                </a:lnTo>
                <a:lnTo>
                  <a:pt x="1007" y="515"/>
                </a:lnTo>
                <a:lnTo>
                  <a:pt x="1000" y="542"/>
                </a:lnTo>
                <a:lnTo>
                  <a:pt x="992" y="570"/>
                </a:lnTo>
                <a:lnTo>
                  <a:pt x="981" y="597"/>
                </a:lnTo>
                <a:lnTo>
                  <a:pt x="969" y="622"/>
                </a:lnTo>
                <a:lnTo>
                  <a:pt x="955" y="647"/>
                </a:lnTo>
                <a:lnTo>
                  <a:pt x="940" y="671"/>
                </a:lnTo>
                <a:lnTo>
                  <a:pt x="923" y="694"/>
                </a:lnTo>
                <a:lnTo>
                  <a:pt x="905" y="716"/>
                </a:lnTo>
                <a:lnTo>
                  <a:pt x="886" y="736"/>
                </a:lnTo>
                <a:lnTo>
                  <a:pt x="864" y="756"/>
                </a:lnTo>
                <a:lnTo>
                  <a:pt x="841" y="773"/>
                </a:lnTo>
                <a:lnTo>
                  <a:pt x="817" y="790"/>
                </a:lnTo>
                <a:lnTo>
                  <a:pt x="792" y="805"/>
                </a:lnTo>
                <a:lnTo>
                  <a:pt x="792" y="805"/>
                </a:lnTo>
                <a:lnTo>
                  <a:pt x="786" y="809"/>
                </a:lnTo>
                <a:lnTo>
                  <a:pt x="782" y="815"/>
                </a:lnTo>
                <a:lnTo>
                  <a:pt x="779" y="821"/>
                </a:lnTo>
                <a:lnTo>
                  <a:pt x="778" y="829"/>
                </a:lnTo>
                <a:lnTo>
                  <a:pt x="778" y="1037"/>
                </a:lnTo>
                <a:lnTo>
                  <a:pt x="778" y="1037"/>
                </a:lnTo>
                <a:lnTo>
                  <a:pt x="778" y="1046"/>
                </a:lnTo>
                <a:lnTo>
                  <a:pt x="777" y="1054"/>
                </a:lnTo>
                <a:lnTo>
                  <a:pt x="775" y="1064"/>
                </a:lnTo>
                <a:lnTo>
                  <a:pt x="772" y="1072"/>
                </a:lnTo>
                <a:lnTo>
                  <a:pt x="768" y="1078"/>
                </a:lnTo>
                <a:lnTo>
                  <a:pt x="764" y="1085"/>
                </a:lnTo>
                <a:lnTo>
                  <a:pt x="759" y="1092"/>
                </a:lnTo>
                <a:lnTo>
                  <a:pt x="753" y="1099"/>
                </a:lnTo>
                <a:lnTo>
                  <a:pt x="746" y="1105"/>
                </a:lnTo>
                <a:lnTo>
                  <a:pt x="740" y="1109"/>
                </a:lnTo>
                <a:lnTo>
                  <a:pt x="733" y="1114"/>
                </a:lnTo>
                <a:lnTo>
                  <a:pt x="725" y="1117"/>
                </a:lnTo>
                <a:lnTo>
                  <a:pt x="717" y="1121"/>
                </a:lnTo>
                <a:lnTo>
                  <a:pt x="709" y="1122"/>
                </a:lnTo>
                <a:lnTo>
                  <a:pt x="700" y="1124"/>
                </a:lnTo>
                <a:lnTo>
                  <a:pt x="692" y="1124"/>
                </a:lnTo>
                <a:lnTo>
                  <a:pt x="668" y="1124"/>
                </a:lnTo>
                <a:lnTo>
                  <a:pt x="668" y="1124"/>
                </a:lnTo>
                <a:close/>
                <a:moveTo>
                  <a:pt x="1004" y="697"/>
                </a:moveTo>
                <a:lnTo>
                  <a:pt x="1004" y="697"/>
                </a:lnTo>
                <a:lnTo>
                  <a:pt x="1000" y="694"/>
                </a:lnTo>
                <a:lnTo>
                  <a:pt x="996" y="689"/>
                </a:lnTo>
                <a:lnTo>
                  <a:pt x="994" y="686"/>
                </a:lnTo>
                <a:lnTo>
                  <a:pt x="992" y="680"/>
                </a:lnTo>
                <a:lnTo>
                  <a:pt x="991" y="676"/>
                </a:lnTo>
                <a:lnTo>
                  <a:pt x="992" y="670"/>
                </a:lnTo>
                <a:lnTo>
                  <a:pt x="993" y="664"/>
                </a:lnTo>
                <a:lnTo>
                  <a:pt x="995" y="660"/>
                </a:lnTo>
                <a:lnTo>
                  <a:pt x="995" y="660"/>
                </a:lnTo>
                <a:lnTo>
                  <a:pt x="999" y="655"/>
                </a:lnTo>
                <a:lnTo>
                  <a:pt x="1002" y="652"/>
                </a:lnTo>
                <a:lnTo>
                  <a:pt x="1007" y="649"/>
                </a:lnTo>
                <a:lnTo>
                  <a:pt x="1011" y="647"/>
                </a:lnTo>
                <a:lnTo>
                  <a:pt x="1017" y="646"/>
                </a:lnTo>
                <a:lnTo>
                  <a:pt x="1021" y="646"/>
                </a:lnTo>
                <a:lnTo>
                  <a:pt x="1027" y="647"/>
                </a:lnTo>
                <a:lnTo>
                  <a:pt x="1032" y="649"/>
                </a:lnTo>
                <a:lnTo>
                  <a:pt x="1085" y="680"/>
                </a:lnTo>
                <a:lnTo>
                  <a:pt x="1085" y="680"/>
                </a:lnTo>
                <a:lnTo>
                  <a:pt x="1090" y="684"/>
                </a:lnTo>
                <a:lnTo>
                  <a:pt x="1093" y="687"/>
                </a:lnTo>
                <a:lnTo>
                  <a:pt x="1096" y="692"/>
                </a:lnTo>
                <a:lnTo>
                  <a:pt x="1098" y="697"/>
                </a:lnTo>
                <a:lnTo>
                  <a:pt x="1099" y="702"/>
                </a:lnTo>
                <a:lnTo>
                  <a:pt x="1098" y="708"/>
                </a:lnTo>
                <a:lnTo>
                  <a:pt x="1097" y="712"/>
                </a:lnTo>
                <a:lnTo>
                  <a:pt x="1094" y="718"/>
                </a:lnTo>
                <a:lnTo>
                  <a:pt x="1094" y="718"/>
                </a:lnTo>
                <a:lnTo>
                  <a:pt x="1092" y="722"/>
                </a:lnTo>
                <a:lnTo>
                  <a:pt x="1088" y="726"/>
                </a:lnTo>
                <a:lnTo>
                  <a:pt x="1083" y="728"/>
                </a:lnTo>
                <a:lnTo>
                  <a:pt x="1079" y="730"/>
                </a:lnTo>
                <a:lnTo>
                  <a:pt x="1073" y="732"/>
                </a:lnTo>
                <a:lnTo>
                  <a:pt x="1068" y="732"/>
                </a:lnTo>
                <a:lnTo>
                  <a:pt x="1063" y="730"/>
                </a:lnTo>
                <a:lnTo>
                  <a:pt x="1058" y="728"/>
                </a:lnTo>
                <a:lnTo>
                  <a:pt x="1004" y="697"/>
                </a:lnTo>
                <a:lnTo>
                  <a:pt x="1004" y="697"/>
                </a:lnTo>
                <a:close/>
                <a:moveTo>
                  <a:pt x="1032" y="199"/>
                </a:moveTo>
                <a:lnTo>
                  <a:pt x="1032" y="199"/>
                </a:lnTo>
                <a:lnTo>
                  <a:pt x="1027" y="201"/>
                </a:lnTo>
                <a:lnTo>
                  <a:pt x="1021" y="202"/>
                </a:lnTo>
                <a:lnTo>
                  <a:pt x="1017" y="202"/>
                </a:lnTo>
                <a:lnTo>
                  <a:pt x="1011" y="202"/>
                </a:lnTo>
                <a:lnTo>
                  <a:pt x="1007" y="200"/>
                </a:lnTo>
                <a:lnTo>
                  <a:pt x="1002" y="198"/>
                </a:lnTo>
                <a:lnTo>
                  <a:pt x="999" y="193"/>
                </a:lnTo>
                <a:lnTo>
                  <a:pt x="995" y="188"/>
                </a:lnTo>
                <a:lnTo>
                  <a:pt x="995" y="188"/>
                </a:lnTo>
                <a:lnTo>
                  <a:pt x="993" y="184"/>
                </a:lnTo>
                <a:lnTo>
                  <a:pt x="992" y="178"/>
                </a:lnTo>
                <a:lnTo>
                  <a:pt x="991" y="174"/>
                </a:lnTo>
                <a:lnTo>
                  <a:pt x="992" y="168"/>
                </a:lnTo>
                <a:lnTo>
                  <a:pt x="994" y="163"/>
                </a:lnTo>
                <a:lnTo>
                  <a:pt x="996" y="159"/>
                </a:lnTo>
                <a:lnTo>
                  <a:pt x="1000" y="155"/>
                </a:lnTo>
                <a:lnTo>
                  <a:pt x="1004" y="152"/>
                </a:lnTo>
                <a:lnTo>
                  <a:pt x="1058" y="121"/>
                </a:lnTo>
                <a:lnTo>
                  <a:pt x="1058" y="121"/>
                </a:lnTo>
                <a:lnTo>
                  <a:pt x="1063" y="119"/>
                </a:lnTo>
                <a:lnTo>
                  <a:pt x="1068" y="118"/>
                </a:lnTo>
                <a:lnTo>
                  <a:pt x="1073" y="118"/>
                </a:lnTo>
                <a:lnTo>
                  <a:pt x="1079" y="119"/>
                </a:lnTo>
                <a:lnTo>
                  <a:pt x="1083" y="120"/>
                </a:lnTo>
                <a:lnTo>
                  <a:pt x="1088" y="123"/>
                </a:lnTo>
                <a:lnTo>
                  <a:pt x="1092" y="127"/>
                </a:lnTo>
                <a:lnTo>
                  <a:pt x="1094" y="131"/>
                </a:lnTo>
                <a:lnTo>
                  <a:pt x="1094" y="131"/>
                </a:lnTo>
                <a:lnTo>
                  <a:pt x="1097" y="136"/>
                </a:lnTo>
                <a:lnTo>
                  <a:pt x="1098" y="142"/>
                </a:lnTo>
                <a:lnTo>
                  <a:pt x="1099" y="146"/>
                </a:lnTo>
                <a:lnTo>
                  <a:pt x="1098" y="152"/>
                </a:lnTo>
                <a:lnTo>
                  <a:pt x="1096" y="157"/>
                </a:lnTo>
                <a:lnTo>
                  <a:pt x="1093" y="161"/>
                </a:lnTo>
                <a:lnTo>
                  <a:pt x="1090" y="166"/>
                </a:lnTo>
                <a:lnTo>
                  <a:pt x="1085" y="168"/>
                </a:lnTo>
                <a:lnTo>
                  <a:pt x="1032" y="199"/>
                </a:lnTo>
                <a:lnTo>
                  <a:pt x="1032" y="199"/>
                </a:lnTo>
                <a:close/>
                <a:moveTo>
                  <a:pt x="1085" y="452"/>
                </a:moveTo>
                <a:lnTo>
                  <a:pt x="1085" y="452"/>
                </a:lnTo>
                <a:lnTo>
                  <a:pt x="1080" y="451"/>
                </a:lnTo>
                <a:lnTo>
                  <a:pt x="1075" y="450"/>
                </a:lnTo>
                <a:lnTo>
                  <a:pt x="1069" y="447"/>
                </a:lnTo>
                <a:lnTo>
                  <a:pt x="1066" y="444"/>
                </a:lnTo>
                <a:lnTo>
                  <a:pt x="1063" y="439"/>
                </a:lnTo>
                <a:lnTo>
                  <a:pt x="1060" y="435"/>
                </a:lnTo>
                <a:lnTo>
                  <a:pt x="1058" y="430"/>
                </a:lnTo>
                <a:lnTo>
                  <a:pt x="1058" y="425"/>
                </a:lnTo>
                <a:lnTo>
                  <a:pt x="1058" y="425"/>
                </a:lnTo>
                <a:lnTo>
                  <a:pt x="1058" y="419"/>
                </a:lnTo>
                <a:lnTo>
                  <a:pt x="1060" y="413"/>
                </a:lnTo>
                <a:lnTo>
                  <a:pt x="1063" y="409"/>
                </a:lnTo>
                <a:lnTo>
                  <a:pt x="1066" y="405"/>
                </a:lnTo>
                <a:lnTo>
                  <a:pt x="1069" y="402"/>
                </a:lnTo>
                <a:lnTo>
                  <a:pt x="1075" y="400"/>
                </a:lnTo>
                <a:lnTo>
                  <a:pt x="1080" y="397"/>
                </a:lnTo>
                <a:lnTo>
                  <a:pt x="1085" y="397"/>
                </a:lnTo>
                <a:lnTo>
                  <a:pt x="1146" y="397"/>
                </a:lnTo>
                <a:lnTo>
                  <a:pt x="1146" y="397"/>
                </a:lnTo>
                <a:lnTo>
                  <a:pt x="1152" y="397"/>
                </a:lnTo>
                <a:lnTo>
                  <a:pt x="1157" y="400"/>
                </a:lnTo>
                <a:lnTo>
                  <a:pt x="1162" y="402"/>
                </a:lnTo>
                <a:lnTo>
                  <a:pt x="1165" y="405"/>
                </a:lnTo>
                <a:lnTo>
                  <a:pt x="1169" y="409"/>
                </a:lnTo>
                <a:lnTo>
                  <a:pt x="1171" y="413"/>
                </a:lnTo>
                <a:lnTo>
                  <a:pt x="1173" y="419"/>
                </a:lnTo>
                <a:lnTo>
                  <a:pt x="1173" y="425"/>
                </a:lnTo>
                <a:lnTo>
                  <a:pt x="1173" y="425"/>
                </a:lnTo>
                <a:lnTo>
                  <a:pt x="1173" y="430"/>
                </a:lnTo>
                <a:lnTo>
                  <a:pt x="1171" y="435"/>
                </a:lnTo>
                <a:lnTo>
                  <a:pt x="1169" y="439"/>
                </a:lnTo>
                <a:lnTo>
                  <a:pt x="1165" y="444"/>
                </a:lnTo>
                <a:lnTo>
                  <a:pt x="1162" y="447"/>
                </a:lnTo>
                <a:lnTo>
                  <a:pt x="1157" y="450"/>
                </a:lnTo>
                <a:lnTo>
                  <a:pt x="1152" y="451"/>
                </a:lnTo>
                <a:lnTo>
                  <a:pt x="1146" y="452"/>
                </a:lnTo>
                <a:lnTo>
                  <a:pt x="1085" y="452"/>
                </a:lnTo>
                <a:lnTo>
                  <a:pt x="1085" y="452"/>
                </a:lnTo>
                <a:close/>
                <a:moveTo>
                  <a:pt x="169" y="152"/>
                </a:moveTo>
                <a:lnTo>
                  <a:pt x="169" y="152"/>
                </a:lnTo>
                <a:lnTo>
                  <a:pt x="173" y="155"/>
                </a:lnTo>
                <a:lnTo>
                  <a:pt x="177" y="159"/>
                </a:lnTo>
                <a:lnTo>
                  <a:pt x="180" y="163"/>
                </a:lnTo>
                <a:lnTo>
                  <a:pt x="181" y="168"/>
                </a:lnTo>
                <a:lnTo>
                  <a:pt x="183" y="174"/>
                </a:lnTo>
                <a:lnTo>
                  <a:pt x="183" y="178"/>
                </a:lnTo>
                <a:lnTo>
                  <a:pt x="181" y="184"/>
                </a:lnTo>
                <a:lnTo>
                  <a:pt x="179" y="188"/>
                </a:lnTo>
                <a:lnTo>
                  <a:pt x="179" y="188"/>
                </a:lnTo>
                <a:lnTo>
                  <a:pt x="176" y="193"/>
                </a:lnTo>
                <a:lnTo>
                  <a:pt x="172" y="198"/>
                </a:lnTo>
                <a:lnTo>
                  <a:pt x="168" y="200"/>
                </a:lnTo>
                <a:lnTo>
                  <a:pt x="162" y="202"/>
                </a:lnTo>
                <a:lnTo>
                  <a:pt x="157" y="202"/>
                </a:lnTo>
                <a:lnTo>
                  <a:pt x="152" y="202"/>
                </a:lnTo>
                <a:lnTo>
                  <a:pt x="147" y="201"/>
                </a:lnTo>
                <a:lnTo>
                  <a:pt x="142" y="199"/>
                </a:lnTo>
                <a:lnTo>
                  <a:pt x="89" y="168"/>
                </a:lnTo>
                <a:lnTo>
                  <a:pt x="89" y="168"/>
                </a:lnTo>
                <a:lnTo>
                  <a:pt x="84" y="166"/>
                </a:lnTo>
                <a:lnTo>
                  <a:pt x="81" y="161"/>
                </a:lnTo>
                <a:lnTo>
                  <a:pt x="78" y="157"/>
                </a:lnTo>
                <a:lnTo>
                  <a:pt x="76" y="152"/>
                </a:lnTo>
                <a:lnTo>
                  <a:pt x="75" y="146"/>
                </a:lnTo>
                <a:lnTo>
                  <a:pt x="75" y="142"/>
                </a:lnTo>
                <a:lnTo>
                  <a:pt x="76" y="136"/>
                </a:lnTo>
                <a:lnTo>
                  <a:pt x="79" y="131"/>
                </a:lnTo>
                <a:lnTo>
                  <a:pt x="79" y="131"/>
                </a:lnTo>
                <a:lnTo>
                  <a:pt x="82" y="127"/>
                </a:lnTo>
                <a:lnTo>
                  <a:pt x="86" y="123"/>
                </a:lnTo>
                <a:lnTo>
                  <a:pt x="90" y="120"/>
                </a:lnTo>
                <a:lnTo>
                  <a:pt x="96" y="119"/>
                </a:lnTo>
                <a:lnTo>
                  <a:pt x="100" y="118"/>
                </a:lnTo>
                <a:lnTo>
                  <a:pt x="106" y="118"/>
                </a:lnTo>
                <a:lnTo>
                  <a:pt x="111" y="119"/>
                </a:lnTo>
                <a:lnTo>
                  <a:pt x="116" y="121"/>
                </a:lnTo>
                <a:lnTo>
                  <a:pt x="169" y="152"/>
                </a:lnTo>
                <a:lnTo>
                  <a:pt x="169" y="152"/>
                </a:lnTo>
                <a:close/>
                <a:moveTo>
                  <a:pt x="142" y="649"/>
                </a:moveTo>
                <a:lnTo>
                  <a:pt x="142" y="649"/>
                </a:lnTo>
                <a:lnTo>
                  <a:pt x="147" y="647"/>
                </a:lnTo>
                <a:lnTo>
                  <a:pt x="152" y="646"/>
                </a:lnTo>
                <a:lnTo>
                  <a:pt x="157" y="646"/>
                </a:lnTo>
                <a:lnTo>
                  <a:pt x="162" y="647"/>
                </a:lnTo>
                <a:lnTo>
                  <a:pt x="168" y="649"/>
                </a:lnTo>
                <a:lnTo>
                  <a:pt x="172" y="652"/>
                </a:lnTo>
                <a:lnTo>
                  <a:pt x="176" y="655"/>
                </a:lnTo>
                <a:lnTo>
                  <a:pt x="179" y="660"/>
                </a:lnTo>
                <a:lnTo>
                  <a:pt x="179" y="660"/>
                </a:lnTo>
                <a:lnTo>
                  <a:pt x="181" y="664"/>
                </a:lnTo>
                <a:lnTo>
                  <a:pt x="183" y="670"/>
                </a:lnTo>
                <a:lnTo>
                  <a:pt x="183" y="676"/>
                </a:lnTo>
                <a:lnTo>
                  <a:pt x="181" y="680"/>
                </a:lnTo>
                <a:lnTo>
                  <a:pt x="180" y="686"/>
                </a:lnTo>
                <a:lnTo>
                  <a:pt x="177" y="689"/>
                </a:lnTo>
                <a:lnTo>
                  <a:pt x="173" y="694"/>
                </a:lnTo>
                <a:lnTo>
                  <a:pt x="169" y="697"/>
                </a:lnTo>
                <a:lnTo>
                  <a:pt x="116" y="728"/>
                </a:lnTo>
                <a:lnTo>
                  <a:pt x="116" y="728"/>
                </a:lnTo>
                <a:lnTo>
                  <a:pt x="111" y="730"/>
                </a:lnTo>
                <a:lnTo>
                  <a:pt x="106" y="732"/>
                </a:lnTo>
                <a:lnTo>
                  <a:pt x="100" y="732"/>
                </a:lnTo>
                <a:lnTo>
                  <a:pt x="96" y="730"/>
                </a:lnTo>
                <a:lnTo>
                  <a:pt x="90" y="728"/>
                </a:lnTo>
                <a:lnTo>
                  <a:pt x="86" y="726"/>
                </a:lnTo>
                <a:lnTo>
                  <a:pt x="82" y="722"/>
                </a:lnTo>
                <a:lnTo>
                  <a:pt x="79" y="718"/>
                </a:lnTo>
                <a:lnTo>
                  <a:pt x="79" y="718"/>
                </a:lnTo>
                <a:lnTo>
                  <a:pt x="76" y="712"/>
                </a:lnTo>
                <a:lnTo>
                  <a:pt x="75" y="708"/>
                </a:lnTo>
                <a:lnTo>
                  <a:pt x="75" y="702"/>
                </a:lnTo>
                <a:lnTo>
                  <a:pt x="76" y="697"/>
                </a:lnTo>
                <a:lnTo>
                  <a:pt x="78" y="692"/>
                </a:lnTo>
                <a:lnTo>
                  <a:pt x="81" y="687"/>
                </a:lnTo>
                <a:lnTo>
                  <a:pt x="84" y="684"/>
                </a:lnTo>
                <a:lnTo>
                  <a:pt x="89" y="680"/>
                </a:lnTo>
                <a:lnTo>
                  <a:pt x="142" y="649"/>
                </a:lnTo>
                <a:lnTo>
                  <a:pt x="142" y="649"/>
                </a:lnTo>
                <a:close/>
                <a:moveTo>
                  <a:pt x="89" y="397"/>
                </a:moveTo>
                <a:lnTo>
                  <a:pt x="89" y="397"/>
                </a:lnTo>
                <a:lnTo>
                  <a:pt x="94" y="397"/>
                </a:lnTo>
                <a:lnTo>
                  <a:pt x="99" y="400"/>
                </a:lnTo>
                <a:lnTo>
                  <a:pt x="104" y="402"/>
                </a:lnTo>
                <a:lnTo>
                  <a:pt x="108" y="405"/>
                </a:lnTo>
                <a:lnTo>
                  <a:pt x="112" y="409"/>
                </a:lnTo>
                <a:lnTo>
                  <a:pt x="114" y="413"/>
                </a:lnTo>
                <a:lnTo>
                  <a:pt x="115" y="419"/>
                </a:lnTo>
                <a:lnTo>
                  <a:pt x="116" y="425"/>
                </a:lnTo>
                <a:lnTo>
                  <a:pt x="116" y="425"/>
                </a:lnTo>
                <a:lnTo>
                  <a:pt x="115" y="430"/>
                </a:lnTo>
                <a:lnTo>
                  <a:pt x="114" y="435"/>
                </a:lnTo>
                <a:lnTo>
                  <a:pt x="112" y="439"/>
                </a:lnTo>
                <a:lnTo>
                  <a:pt x="108" y="444"/>
                </a:lnTo>
                <a:lnTo>
                  <a:pt x="104" y="447"/>
                </a:lnTo>
                <a:lnTo>
                  <a:pt x="99" y="450"/>
                </a:lnTo>
                <a:lnTo>
                  <a:pt x="94" y="451"/>
                </a:lnTo>
                <a:lnTo>
                  <a:pt x="89" y="452"/>
                </a:lnTo>
                <a:lnTo>
                  <a:pt x="27" y="452"/>
                </a:lnTo>
                <a:lnTo>
                  <a:pt x="27" y="452"/>
                </a:lnTo>
                <a:lnTo>
                  <a:pt x="22" y="451"/>
                </a:lnTo>
                <a:lnTo>
                  <a:pt x="17" y="450"/>
                </a:lnTo>
                <a:lnTo>
                  <a:pt x="13" y="447"/>
                </a:lnTo>
                <a:lnTo>
                  <a:pt x="8" y="444"/>
                </a:lnTo>
                <a:lnTo>
                  <a:pt x="5" y="439"/>
                </a:lnTo>
                <a:lnTo>
                  <a:pt x="2" y="435"/>
                </a:lnTo>
                <a:lnTo>
                  <a:pt x="1" y="430"/>
                </a:lnTo>
                <a:lnTo>
                  <a:pt x="0" y="425"/>
                </a:lnTo>
                <a:lnTo>
                  <a:pt x="0" y="425"/>
                </a:lnTo>
                <a:lnTo>
                  <a:pt x="1" y="419"/>
                </a:lnTo>
                <a:lnTo>
                  <a:pt x="2" y="413"/>
                </a:lnTo>
                <a:lnTo>
                  <a:pt x="5" y="409"/>
                </a:lnTo>
                <a:lnTo>
                  <a:pt x="8" y="405"/>
                </a:lnTo>
                <a:lnTo>
                  <a:pt x="13" y="402"/>
                </a:lnTo>
                <a:lnTo>
                  <a:pt x="17" y="400"/>
                </a:lnTo>
                <a:lnTo>
                  <a:pt x="22" y="397"/>
                </a:lnTo>
                <a:lnTo>
                  <a:pt x="27" y="397"/>
                </a:lnTo>
                <a:lnTo>
                  <a:pt x="89" y="397"/>
                </a:lnTo>
                <a:lnTo>
                  <a:pt x="89" y="397"/>
                </a:lnTo>
                <a:close/>
                <a:moveTo>
                  <a:pt x="381" y="303"/>
                </a:moveTo>
                <a:lnTo>
                  <a:pt x="381" y="303"/>
                </a:lnTo>
                <a:lnTo>
                  <a:pt x="380" y="297"/>
                </a:lnTo>
                <a:lnTo>
                  <a:pt x="380" y="292"/>
                </a:lnTo>
                <a:lnTo>
                  <a:pt x="381" y="287"/>
                </a:lnTo>
                <a:lnTo>
                  <a:pt x="383" y="282"/>
                </a:lnTo>
                <a:lnTo>
                  <a:pt x="386" y="277"/>
                </a:lnTo>
                <a:lnTo>
                  <a:pt x="390" y="274"/>
                </a:lnTo>
                <a:lnTo>
                  <a:pt x="395" y="271"/>
                </a:lnTo>
                <a:lnTo>
                  <a:pt x="399" y="268"/>
                </a:lnTo>
                <a:lnTo>
                  <a:pt x="399" y="268"/>
                </a:lnTo>
                <a:lnTo>
                  <a:pt x="405" y="268"/>
                </a:lnTo>
                <a:lnTo>
                  <a:pt x="410" y="268"/>
                </a:lnTo>
                <a:lnTo>
                  <a:pt x="415" y="270"/>
                </a:lnTo>
                <a:lnTo>
                  <a:pt x="420" y="271"/>
                </a:lnTo>
                <a:lnTo>
                  <a:pt x="425" y="274"/>
                </a:lnTo>
                <a:lnTo>
                  <a:pt x="428" y="277"/>
                </a:lnTo>
                <a:lnTo>
                  <a:pt x="431" y="282"/>
                </a:lnTo>
                <a:lnTo>
                  <a:pt x="434" y="288"/>
                </a:lnTo>
                <a:lnTo>
                  <a:pt x="449" y="341"/>
                </a:lnTo>
                <a:lnTo>
                  <a:pt x="449" y="341"/>
                </a:lnTo>
                <a:lnTo>
                  <a:pt x="477" y="331"/>
                </a:lnTo>
                <a:lnTo>
                  <a:pt x="507" y="323"/>
                </a:lnTo>
                <a:lnTo>
                  <a:pt x="507" y="323"/>
                </a:lnTo>
                <a:lnTo>
                  <a:pt x="508" y="323"/>
                </a:lnTo>
                <a:lnTo>
                  <a:pt x="508" y="323"/>
                </a:lnTo>
                <a:lnTo>
                  <a:pt x="533" y="319"/>
                </a:lnTo>
                <a:lnTo>
                  <a:pt x="559" y="316"/>
                </a:lnTo>
                <a:lnTo>
                  <a:pt x="559" y="275"/>
                </a:lnTo>
                <a:lnTo>
                  <a:pt x="559" y="275"/>
                </a:lnTo>
                <a:lnTo>
                  <a:pt x="560" y="270"/>
                </a:lnTo>
                <a:lnTo>
                  <a:pt x="562" y="264"/>
                </a:lnTo>
                <a:lnTo>
                  <a:pt x="564" y="259"/>
                </a:lnTo>
                <a:lnTo>
                  <a:pt x="567" y="256"/>
                </a:lnTo>
                <a:lnTo>
                  <a:pt x="572" y="252"/>
                </a:lnTo>
                <a:lnTo>
                  <a:pt x="576" y="250"/>
                </a:lnTo>
                <a:lnTo>
                  <a:pt x="581" y="248"/>
                </a:lnTo>
                <a:lnTo>
                  <a:pt x="587" y="248"/>
                </a:lnTo>
                <a:lnTo>
                  <a:pt x="587" y="248"/>
                </a:lnTo>
                <a:lnTo>
                  <a:pt x="592" y="248"/>
                </a:lnTo>
                <a:lnTo>
                  <a:pt x="598" y="250"/>
                </a:lnTo>
                <a:lnTo>
                  <a:pt x="603" y="252"/>
                </a:lnTo>
                <a:lnTo>
                  <a:pt x="606" y="256"/>
                </a:lnTo>
                <a:lnTo>
                  <a:pt x="609" y="259"/>
                </a:lnTo>
                <a:lnTo>
                  <a:pt x="612" y="264"/>
                </a:lnTo>
                <a:lnTo>
                  <a:pt x="614" y="270"/>
                </a:lnTo>
                <a:lnTo>
                  <a:pt x="614" y="275"/>
                </a:lnTo>
                <a:lnTo>
                  <a:pt x="614" y="316"/>
                </a:lnTo>
                <a:lnTo>
                  <a:pt x="614" y="316"/>
                </a:lnTo>
                <a:lnTo>
                  <a:pt x="640" y="319"/>
                </a:lnTo>
                <a:lnTo>
                  <a:pt x="667" y="323"/>
                </a:lnTo>
                <a:lnTo>
                  <a:pt x="667" y="324"/>
                </a:lnTo>
                <a:lnTo>
                  <a:pt x="667" y="323"/>
                </a:lnTo>
                <a:lnTo>
                  <a:pt x="667" y="323"/>
                </a:lnTo>
                <a:lnTo>
                  <a:pt x="696" y="331"/>
                </a:lnTo>
                <a:lnTo>
                  <a:pt x="725" y="341"/>
                </a:lnTo>
                <a:lnTo>
                  <a:pt x="741" y="288"/>
                </a:lnTo>
                <a:lnTo>
                  <a:pt x="741" y="288"/>
                </a:lnTo>
                <a:lnTo>
                  <a:pt x="743" y="282"/>
                </a:lnTo>
                <a:lnTo>
                  <a:pt x="745" y="277"/>
                </a:lnTo>
                <a:lnTo>
                  <a:pt x="749" y="274"/>
                </a:lnTo>
                <a:lnTo>
                  <a:pt x="753" y="271"/>
                </a:lnTo>
                <a:lnTo>
                  <a:pt x="758" y="270"/>
                </a:lnTo>
                <a:lnTo>
                  <a:pt x="764" y="268"/>
                </a:lnTo>
                <a:lnTo>
                  <a:pt x="769" y="268"/>
                </a:lnTo>
                <a:lnTo>
                  <a:pt x="774" y="268"/>
                </a:lnTo>
                <a:lnTo>
                  <a:pt x="774" y="268"/>
                </a:lnTo>
                <a:lnTo>
                  <a:pt x="779" y="271"/>
                </a:lnTo>
                <a:lnTo>
                  <a:pt x="784" y="274"/>
                </a:lnTo>
                <a:lnTo>
                  <a:pt x="787" y="277"/>
                </a:lnTo>
                <a:lnTo>
                  <a:pt x="791" y="282"/>
                </a:lnTo>
                <a:lnTo>
                  <a:pt x="793" y="287"/>
                </a:lnTo>
                <a:lnTo>
                  <a:pt x="793" y="292"/>
                </a:lnTo>
                <a:lnTo>
                  <a:pt x="794" y="297"/>
                </a:lnTo>
                <a:lnTo>
                  <a:pt x="793" y="303"/>
                </a:lnTo>
                <a:lnTo>
                  <a:pt x="693" y="646"/>
                </a:lnTo>
                <a:lnTo>
                  <a:pt x="693" y="646"/>
                </a:lnTo>
                <a:lnTo>
                  <a:pt x="690" y="652"/>
                </a:lnTo>
                <a:lnTo>
                  <a:pt x="687" y="656"/>
                </a:lnTo>
                <a:lnTo>
                  <a:pt x="684" y="660"/>
                </a:lnTo>
                <a:lnTo>
                  <a:pt x="679" y="663"/>
                </a:lnTo>
                <a:lnTo>
                  <a:pt x="674" y="664"/>
                </a:lnTo>
                <a:lnTo>
                  <a:pt x="670" y="665"/>
                </a:lnTo>
                <a:lnTo>
                  <a:pt x="664" y="667"/>
                </a:lnTo>
                <a:lnTo>
                  <a:pt x="659" y="665"/>
                </a:lnTo>
                <a:lnTo>
                  <a:pt x="659" y="665"/>
                </a:lnTo>
                <a:lnTo>
                  <a:pt x="654" y="663"/>
                </a:lnTo>
                <a:lnTo>
                  <a:pt x="649" y="660"/>
                </a:lnTo>
                <a:lnTo>
                  <a:pt x="645" y="656"/>
                </a:lnTo>
                <a:lnTo>
                  <a:pt x="643" y="652"/>
                </a:lnTo>
                <a:lnTo>
                  <a:pt x="640" y="647"/>
                </a:lnTo>
                <a:lnTo>
                  <a:pt x="639" y="643"/>
                </a:lnTo>
                <a:lnTo>
                  <a:pt x="639" y="637"/>
                </a:lnTo>
                <a:lnTo>
                  <a:pt x="640" y="631"/>
                </a:lnTo>
                <a:lnTo>
                  <a:pt x="710" y="394"/>
                </a:lnTo>
                <a:lnTo>
                  <a:pt x="710" y="394"/>
                </a:lnTo>
                <a:lnTo>
                  <a:pt x="684" y="385"/>
                </a:lnTo>
                <a:lnTo>
                  <a:pt x="655" y="377"/>
                </a:lnTo>
                <a:lnTo>
                  <a:pt x="655" y="377"/>
                </a:lnTo>
                <a:lnTo>
                  <a:pt x="655" y="377"/>
                </a:lnTo>
                <a:lnTo>
                  <a:pt x="636" y="373"/>
                </a:lnTo>
                <a:lnTo>
                  <a:pt x="614" y="371"/>
                </a:lnTo>
                <a:lnTo>
                  <a:pt x="614" y="438"/>
                </a:lnTo>
                <a:lnTo>
                  <a:pt x="614" y="438"/>
                </a:lnTo>
                <a:lnTo>
                  <a:pt x="614" y="443"/>
                </a:lnTo>
                <a:lnTo>
                  <a:pt x="612" y="449"/>
                </a:lnTo>
                <a:lnTo>
                  <a:pt x="609" y="453"/>
                </a:lnTo>
                <a:lnTo>
                  <a:pt x="606" y="457"/>
                </a:lnTo>
                <a:lnTo>
                  <a:pt x="603" y="460"/>
                </a:lnTo>
                <a:lnTo>
                  <a:pt x="598" y="463"/>
                </a:lnTo>
                <a:lnTo>
                  <a:pt x="592" y="465"/>
                </a:lnTo>
                <a:lnTo>
                  <a:pt x="587" y="466"/>
                </a:lnTo>
                <a:lnTo>
                  <a:pt x="587" y="466"/>
                </a:lnTo>
                <a:lnTo>
                  <a:pt x="581" y="465"/>
                </a:lnTo>
                <a:lnTo>
                  <a:pt x="576" y="463"/>
                </a:lnTo>
                <a:lnTo>
                  <a:pt x="572" y="460"/>
                </a:lnTo>
                <a:lnTo>
                  <a:pt x="567" y="457"/>
                </a:lnTo>
                <a:lnTo>
                  <a:pt x="564" y="453"/>
                </a:lnTo>
                <a:lnTo>
                  <a:pt x="562" y="449"/>
                </a:lnTo>
                <a:lnTo>
                  <a:pt x="560" y="443"/>
                </a:lnTo>
                <a:lnTo>
                  <a:pt x="559" y="438"/>
                </a:lnTo>
                <a:lnTo>
                  <a:pt x="559" y="371"/>
                </a:lnTo>
                <a:lnTo>
                  <a:pt x="559" y="371"/>
                </a:lnTo>
                <a:lnTo>
                  <a:pt x="539" y="373"/>
                </a:lnTo>
                <a:lnTo>
                  <a:pt x="519" y="377"/>
                </a:lnTo>
                <a:lnTo>
                  <a:pt x="519" y="377"/>
                </a:lnTo>
                <a:lnTo>
                  <a:pt x="518" y="377"/>
                </a:lnTo>
                <a:lnTo>
                  <a:pt x="518" y="377"/>
                </a:lnTo>
                <a:lnTo>
                  <a:pt x="491" y="385"/>
                </a:lnTo>
                <a:lnTo>
                  <a:pt x="464" y="394"/>
                </a:lnTo>
                <a:lnTo>
                  <a:pt x="534" y="631"/>
                </a:lnTo>
                <a:lnTo>
                  <a:pt x="534" y="631"/>
                </a:lnTo>
                <a:lnTo>
                  <a:pt x="534" y="637"/>
                </a:lnTo>
                <a:lnTo>
                  <a:pt x="534" y="643"/>
                </a:lnTo>
                <a:lnTo>
                  <a:pt x="533" y="647"/>
                </a:lnTo>
                <a:lnTo>
                  <a:pt x="532" y="652"/>
                </a:lnTo>
                <a:lnTo>
                  <a:pt x="528" y="656"/>
                </a:lnTo>
                <a:lnTo>
                  <a:pt x="525" y="660"/>
                </a:lnTo>
                <a:lnTo>
                  <a:pt x="520" y="663"/>
                </a:lnTo>
                <a:lnTo>
                  <a:pt x="515" y="665"/>
                </a:lnTo>
                <a:lnTo>
                  <a:pt x="515" y="665"/>
                </a:lnTo>
                <a:lnTo>
                  <a:pt x="510" y="667"/>
                </a:lnTo>
                <a:lnTo>
                  <a:pt x="504" y="665"/>
                </a:lnTo>
                <a:lnTo>
                  <a:pt x="499" y="664"/>
                </a:lnTo>
                <a:lnTo>
                  <a:pt x="494" y="663"/>
                </a:lnTo>
                <a:lnTo>
                  <a:pt x="490" y="660"/>
                </a:lnTo>
                <a:lnTo>
                  <a:pt x="486" y="656"/>
                </a:lnTo>
                <a:lnTo>
                  <a:pt x="483" y="652"/>
                </a:lnTo>
                <a:lnTo>
                  <a:pt x="482" y="646"/>
                </a:lnTo>
                <a:lnTo>
                  <a:pt x="381" y="303"/>
                </a:lnTo>
                <a:lnTo>
                  <a:pt x="381" y="303"/>
                </a:lnTo>
                <a:close/>
              </a:path>
            </a:pathLst>
          </a:cu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6614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48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现代期货市场起源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그룹 9"/>
          <p:cNvGrpSpPr/>
          <p:nvPr/>
        </p:nvGrpSpPr>
        <p:grpSpPr>
          <a:xfrm>
            <a:off x="10676452" y="2808530"/>
            <a:ext cx="1349662" cy="3935901"/>
            <a:chOff x="3382963" y="2613025"/>
            <a:chExt cx="890588" cy="2597150"/>
          </a:xfrm>
        </p:grpSpPr>
        <p:sp>
          <p:nvSpPr>
            <p:cNvPr id="29" name="Freeform 337"/>
            <p:cNvSpPr>
              <a:spLocks noEditPoints="1"/>
            </p:cNvSpPr>
            <p:nvPr/>
          </p:nvSpPr>
          <p:spPr bwMode="auto">
            <a:xfrm>
              <a:off x="3673476" y="4991100"/>
              <a:ext cx="169863" cy="219075"/>
            </a:xfrm>
            <a:custGeom>
              <a:avLst/>
              <a:gdLst>
                <a:gd name="T0" fmla="*/ 87 w 323"/>
                <a:gd name="T1" fmla="*/ 47 h 414"/>
                <a:gd name="T2" fmla="*/ 61 w 323"/>
                <a:gd name="T3" fmla="*/ 79 h 414"/>
                <a:gd name="T4" fmla="*/ 39 w 323"/>
                <a:gd name="T5" fmla="*/ 113 h 414"/>
                <a:gd name="T6" fmla="*/ 19 w 323"/>
                <a:gd name="T7" fmla="*/ 147 h 414"/>
                <a:gd name="T8" fmla="*/ 4 w 323"/>
                <a:gd name="T9" fmla="*/ 183 h 414"/>
                <a:gd name="T10" fmla="*/ 1 w 323"/>
                <a:gd name="T11" fmla="*/ 206 h 414"/>
                <a:gd name="T12" fmla="*/ 0 w 323"/>
                <a:gd name="T13" fmla="*/ 253 h 414"/>
                <a:gd name="T14" fmla="*/ 7 w 323"/>
                <a:gd name="T15" fmla="*/ 322 h 414"/>
                <a:gd name="T16" fmla="*/ 14 w 323"/>
                <a:gd name="T17" fmla="*/ 368 h 414"/>
                <a:gd name="T18" fmla="*/ 29 w 323"/>
                <a:gd name="T19" fmla="*/ 390 h 414"/>
                <a:gd name="T20" fmla="*/ 46 w 323"/>
                <a:gd name="T21" fmla="*/ 404 h 414"/>
                <a:gd name="T22" fmla="*/ 65 w 323"/>
                <a:gd name="T23" fmla="*/ 411 h 414"/>
                <a:gd name="T24" fmla="*/ 87 w 323"/>
                <a:gd name="T25" fmla="*/ 414 h 414"/>
                <a:gd name="T26" fmla="*/ 109 w 323"/>
                <a:gd name="T27" fmla="*/ 412 h 414"/>
                <a:gd name="T28" fmla="*/ 159 w 323"/>
                <a:gd name="T29" fmla="*/ 397 h 414"/>
                <a:gd name="T30" fmla="*/ 184 w 323"/>
                <a:gd name="T31" fmla="*/ 384 h 414"/>
                <a:gd name="T32" fmla="*/ 218 w 323"/>
                <a:gd name="T33" fmla="*/ 355 h 414"/>
                <a:gd name="T34" fmla="*/ 240 w 323"/>
                <a:gd name="T35" fmla="*/ 326 h 414"/>
                <a:gd name="T36" fmla="*/ 254 w 323"/>
                <a:gd name="T37" fmla="*/ 297 h 414"/>
                <a:gd name="T38" fmla="*/ 263 w 323"/>
                <a:gd name="T39" fmla="*/ 268 h 414"/>
                <a:gd name="T40" fmla="*/ 263 w 323"/>
                <a:gd name="T41" fmla="*/ 228 h 414"/>
                <a:gd name="T42" fmla="*/ 261 w 323"/>
                <a:gd name="T43" fmla="*/ 211 h 414"/>
                <a:gd name="T44" fmla="*/ 254 w 323"/>
                <a:gd name="T45" fmla="*/ 197 h 414"/>
                <a:gd name="T46" fmla="*/ 263 w 323"/>
                <a:gd name="T47" fmla="*/ 196 h 414"/>
                <a:gd name="T48" fmla="*/ 281 w 323"/>
                <a:gd name="T49" fmla="*/ 190 h 414"/>
                <a:gd name="T50" fmla="*/ 299 w 323"/>
                <a:gd name="T51" fmla="*/ 178 h 414"/>
                <a:gd name="T52" fmla="*/ 315 w 323"/>
                <a:gd name="T53" fmla="*/ 158 h 414"/>
                <a:gd name="T54" fmla="*/ 323 w 323"/>
                <a:gd name="T55" fmla="*/ 147 h 414"/>
                <a:gd name="T56" fmla="*/ 317 w 323"/>
                <a:gd name="T57" fmla="*/ 74 h 414"/>
                <a:gd name="T58" fmla="*/ 306 w 323"/>
                <a:gd name="T59" fmla="*/ 0 h 414"/>
                <a:gd name="T60" fmla="*/ 87 w 323"/>
                <a:gd name="T61" fmla="*/ 47 h 414"/>
                <a:gd name="T62" fmla="*/ 87 w 323"/>
                <a:gd name="T63" fmla="*/ 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414">
                  <a:moveTo>
                    <a:pt x="87" y="47"/>
                  </a:moveTo>
                  <a:lnTo>
                    <a:pt x="87" y="47"/>
                  </a:lnTo>
                  <a:lnTo>
                    <a:pt x="73" y="64"/>
                  </a:lnTo>
                  <a:lnTo>
                    <a:pt x="61" y="79"/>
                  </a:lnTo>
                  <a:lnTo>
                    <a:pt x="50" y="96"/>
                  </a:lnTo>
                  <a:lnTo>
                    <a:pt x="39" y="113"/>
                  </a:lnTo>
                  <a:lnTo>
                    <a:pt x="28" y="131"/>
                  </a:lnTo>
                  <a:lnTo>
                    <a:pt x="19" y="147"/>
                  </a:lnTo>
                  <a:lnTo>
                    <a:pt x="11" y="165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206"/>
                  </a:lnTo>
                  <a:lnTo>
                    <a:pt x="0" y="229"/>
                  </a:lnTo>
                  <a:lnTo>
                    <a:pt x="0" y="253"/>
                  </a:lnTo>
                  <a:lnTo>
                    <a:pt x="1" y="275"/>
                  </a:lnTo>
                  <a:lnTo>
                    <a:pt x="7" y="322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21" y="380"/>
                  </a:lnTo>
                  <a:lnTo>
                    <a:pt x="29" y="390"/>
                  </a:lnTo>
                  <a:lnTo>
                    <a:pt x="37" y="397"/>
                  </a:lnTo>
                  <a:lnTo>
                    <a:pt x="46" y="404"/>
                  </a:lnTo>
                  <a:lnTo>
                    <a:pt x="55" y="408"/>
                  </a:lnTo>
                  <a:lnTo>
                    <a:pt x="65" y="411"/>
                  </a:lnTo>
                  <a:lnTo>
                    <a:pt x="76" y="414"/>
                  </a:lnTo>
                  <a:lnTo>
                    <a:pt x="87" y="414"/>
                  </a:lnTo>
                  <a:lnTo>
                    <a:pt x="98" y="414"/>
                  </a:lnTo>
                  <a:lnTo>
                    <a:pt x="109" y="412"/>
                  </a:lnTo>
                  <a:lnTo>
                    <a:pt x="133" y="405"/>
                  </a:lnTo>
                  <a:lnTo>
                    <a:pt x="159" y="397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2" y="371"/>
                  </a:lnTo>
                  <a:lnTo>
                    <a:pt x="218" y="355"/>
                  </a:lnTo>
                  <a:lnTo>
                    <a:pt x="230" y="341"/>
                  </a:lnTo>
                  <a:lnTo>
                    <a:pt x="240" y="326"/>
                  </a:lnTo>
                  <a:lnTo>
                    <a:pt x="247" y="312"/>
                  </a:lnTo>
                  <a:lnTo>
                    <a:pt x="254" y="297"/>
                  </a:lnTo>
                  <a:lnTo>
                    <a:pt x="263" y="268"/>
                  </a:lnTo>
                  <a:lnTo>
                    <a:pt x="263" y="268"/>
                  </a:lnTo>
                  <a:lnTo>
                    <a:pt x="265" y="247"/>
                  </a:lnTo>
                  <a:lnTo>
                    <a:pt x="263" y="228"/>
                  </a:lnTo>
                  <a:lnTo>
                    <a:pt x="262" y="219"/>
                  </a:lnTo>
                  <a:lnTo>
                    <a:pt x="261" y="211"/>
                  </a:lnTo>
                  <a:lnTo>
                    <a:pt x="258" y="204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63" y="196"/>
                  </a:lnTo>
                  <a:lnTo>
                    <a:pt x="273" y="193"/>
                  </a:lnTo>
                  <a:lnTo>
                    <a:pt x="281" y="190"/>
                  </a:lnTo>
                  <a:lnTo>
                    <a:pt x="291" y="185"/>
                  </a:lnTo>
                  <a:lnTo>
                    <a:pt x="299" y="178"/>
                  </a:lnTo>
                  <a:lnTo>
                    <a:pt x="308" y="168"/>
                  </a:lnTo>
                  <a:lnTo>
                    <a:pt x="315" y="158"/>
                  </a:lnTo>
                  <a:lnTo>
                    <a:pt x="323" y="147"/>
                  </a:lnTo>
                  <a:lnTo>
                    <a:pt x="323" y="147"/>
                  </a:lnTo>
                  <a:lnTo>
                    <a:pt x="320" y="110"/>
                  </a:lnTo>
                  <a:lnTo>
                    <a:pt x="317" y="74"/>
                  </a:lnTo>
                  <a:lnTo>
                    <a:pt x="313" y="38"/>
                  </a:lnTo>
                  <a:lnTo>
                    <a:pt x="306" y="0"/>
                  </a:lnTo>
                  <a:lnTo>
                    <a:pt x="87" y="47"/>
                  </a:lnTo>
                  <a:lnTo>
                    <a:pt x="87" y="47"/>
                  </a:lnTo>
                  <a:close/>
                  <a:moveTo>
                    <a:pt x="87" y="47"/>
                  </a:moveTo>
                  <a:lnTo>
                    <a:pt x="8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0" name="Freeform 338"/>
            <p:cNvSpPr>
              <a:spLocks/>
            </p:cNvSpPr>
            <p:nvPr/>
          </p:nvSpPr>
          <p:spPr bwMode="auto">
            <a:xfrm>
              <a:off x="3673476" y="4991100"/>
              <a:ext cx="169863" cy="219075"/>
            </a:xfrm>
            <a:custGeom>
              <a:avLst/>
              <a:gdLst>
                <a:gd name="T0" fmla="*/ 87 w 323"/>
                <a:gd name="T1" fmla="*/ 47 h 414"/>
                <a:gd name="T2" fmla="*/ 87 w 323"/>
                <a:gd name="T3" fmla="*/ 47 h 414"/>
                <a:gd name="T4" fmla="*/ 73 w 323"/>
                <a:gd name="T5" fmla="*/ 64 h 414"/>
                <a:gd name="T6" fmla="*/ 61 w 323"/>
                <a:gd name="T7" fmla="*/ 79 h 414"/>
                <a:gd name="T8" fmla="*/ 50 w 323"/>
                <a:gd name="T9" fmla="*/ 96 h 414"/>
                <a:gd name="T10" fmla="*/ 39 w 323"/>
                <a:gd name="T11" fmla="*/ 113 h 414"/>
                <a:gd name="T12" fmla="*/ 28 w 323"/>
                <a:gd name="T13" fmla="*/ 131 h 414"/>
                <a:gd name="T14" fmla="*/ 19 w 323"/>
                <a:gd name="T15" fmla="*/ 147 h 414"/>
                <a:gd name="T16" fmla="*/ 11 w 323"/>
                <a:gd name="T17" fmla="*/ 165 h 414"/>
                <a:gd name="T18" fmla="*/ 4 w 323"/>
                <a:gd name="T19" fmla="*/ 183 h 414"/>
                <a:gd name="T20" fmla="*/ 4 w 323"/>
                <a:gd name="T21" fmla="*/ 183 h 414"/>
                <a:gd name="T22" fmla="*/ 1 w 323"/>
                <a:gd name="T23" fmla="*/ 206 h 414"/>
                <a:gd name="T24" fmla="*/ 0 w 323"/>
                <a:gd name="T25" fmla="*/ 229 h 414"/>
                <a:gd name="T26" fmla="*/ 0 w 323"/>
                <a:gd name="T27" fmla="*/ 253 h 414"/>
                <a:gd name="T28" fmla="*/ 1 w 323"/>
                <a:gd name="T29" fmla="*/ 275 h 414"/>
                <a:gd name="T30" fmla="*/ 7 w 323"/>
                <a:gd name="T31" fmla="*/ 322 h 414"/>
                <a:gd name="T32" fmla="*/ 14 w 323"/>
                <a:gd name="T33" fmla="*/ 368 h 414"/>
                <a:gd name="T34" fmla="*/ 14 w 323"/>
                <a:gd name="T35" fmla="*/ 368 h 414"/>
                <a:gd name="T36" fmla="*/ 21 w 323"/>
                <a:gd name="T37" fmla="*/ 380 h 414"/>
                <a:gd name="T38" fmla="*/ 29 w 323"/>
                <a:gd name="T39" fmla="*/ 390 h 414"/>
                <a:gd name="T40" fmla="*/ 37 w 323"/>
                <a:gd name="T41" fmla="*/ 397 h 414"/>
                <a:gd name="T42" fmla="*/ 46 w 323"/>
                <a:gd name="T43" fmla="*/ 404 h 414"/>
                <a:gd name="T44" fmla="*/ 55 w 323"/>
                <a:gd name="T45" fmla="*/ 408 h 414"/>
                <a:gd name="T46" fmla="*/ 65 w 323"/>
                <a:gd name="T47" fmla="*/ 411 h 414"/>
                <a:gd name="T48" fmla="*/ 76 w 323"/>
                <a:gd name="T49" fmla="*/ 414 h 414"/>
                <a:gd name="T50" fmla="*/ 87 w 323"/>
                <a:gd name="T51" fmla="*/ 414 h 414"/>
                <a:gd name="T52" fmla="*/ 98 w 323"/>
                <a:gd name="T53" fmla="*/ 414 h 414"/>
                <a:gd name="T54" fmla="*/ 109 w 323"/>
                <a:gd name="T55" fmla="*/ 412 h 414"/>
                <a:gd name="T56" fmla="*/ 133 w 323"/>
                <a:gd name="T57" fmla="*/ 405 h 414"/>
                <a:gd name="T58" fmla="*/ 159 w 323"/>
                <a:gd name="T59" fmla="*/ 397 h 414"/>
                <a:gd name="T60" fmla="*/ 184 w 323"/>
                <a:gd name="T61" fmla="*/ 384 h 414"/>
                <a:gd name="T62" fmla="*/ 184 w 323"/>
                <a:gd name="T63" fmla="*/ 384 h 414"/>
                <a:gd name="T64" fmla="*/ 202 w 323"/>
                <a:gd name="T65" fmla="*/ 371 h 414"/>
                <a:gd name="T66" fmla="*/ 218 w 323"/>
                <a:gd name="T67" fmla="*/ 355 h 414"/>
                <a:gd name="T68" fmla="*/ 230 w 323"/>
                <a:gd name="T69" fmla="*/ 341 h 414"/>
                <a:gd name="T70" fmla="*/ 240 w 323"/>
                <a:gd name="T71" fmla="*/ 326 h 414"/>
                <a:gd name="T72" fmla="*/ 247 w 323"/>
                <a:gd name="T73" fmla="*/ 312 h 414"/>
                <a:gd name="T74" fmla="*/ 254 w 323"/>
                <a:gd name="T75" fmla="*/ 297 h 414"/>
                <a:gd name="T76" fmla="*/ 263 w 323"/>
                <a:gd name="T77" fmla="*/ 268 h 414"/>
                <a:gd name="T78" fmla="*/ 263 w 323"/>
                <a:gd name="T79" fmla="*/ 268 h 414"/>
                <a:gd name="T80" fmla="*/ 265 w 323"/>
                <a:gd name="T81" fmla="*/ 247 h 414"/>
                <a:gd name="T82" fmla="*/ 263 w 323"/>
                <a:gd name="T83" fmla="*/ 228 h 414"/>
                <a:gd name="T84" fmla="*/ 262 w 323"/>
                <a:gd name="T85" fmla="*/ 219 h 414"/>
                <a:gd name="T86" fmla="*/ 261 w 323"/>
                <a:gd name="T87" fmla="*/ 211 h 414"/>
                <a:gd name="T88" fmla="*/ 258 w 323"/>
                <a:gd name="T89" fmla="*/ 204 h 414"/>
                <a:gd name="T90" fmla="*/ 254 w 323"/>
                <a:gd name="T91" fmla="*/ 197 h 414"/>
                <a:gd name="T92" fmla="*/ 254 w 323"/>
                <a:gd name="T93" fmla="*/ 197 h 414"/>
                <a:gd name="T94" fmla="*/ 263 w 323"/>
                <a:gd name="T95" fmla="*/ 196 h 414"/>
                <a:gd name="T96" fmla="*/ 273 w 323"/>
                <a:gd name="T97" fmla="*/ 193 h 414"/>
                <a:gd name="T98" fmla="*/ 281 w 323"/>
                <a:gd name="T99" fmla="*/ 190 h 414"/>
                <a:gd name="T100" fmla="*/ 291 w 323"/>
                <a:gd name="T101" fmla="*/ 185 h 414"/>
                <a:gd name="T102" fmla="*/ 299 w 323"/>
                <a:gd name="T103" fmla="*/ 178 h 414"/>
                <a:gd name="T104" fmla="*/ 308 w 323"/>
                <a:gd name="T105" fmla="*/ 168 h 414"/>
                <a:gd name="T106" fmla="*/ 315 w 323"/>
                <a:gd name="T107" fmla="*/ 158 h 414"/>
                <a:gd name="T108" fmla="*/ 323 w 323"/>
                <a:gd name="T109" fmla="*/ 147 h 414"/>
                <a:gd name="T110" fmla="*/ 323 w 323"/>
                <a:gd name="T111" fmla="*/ 147 h 414"/>
                <a:gd name="T112" fmla="*/ 320 w 323"/>
                <a:gd name="T113" fmla="*/ 110 h 414"/>
                <a:gd name="T114" fmla="*/ 317 w 323"/>
                <a:gd name="T115" fmla="*/ 74 h 414"/>
                <a:gd name="T116" fmla="*/ 313 w 323"/>
                <a:gd name="T117" fmla="*/ 38 h 414"/>
                <a:gd name="T118" fmla="*/ 306 w 323"/>
                <a:gd name="T119" fmla="*/ 0 h 414"/>
                <a:gd name="T120" fmla="*/ 87 w 323"/>
                <a:gd name="T121" fmla="*/ 47 h 414"/>
                <a:gd name="T122" fmla="*/ 87 w 323"/>
                <a:gd name="T123" fmla="*/ 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" h="414">
                  <a:moveTo>
                    <a:pt x="87" y="47"/>
                  </a:moveTo>
                  <a:lnTo>
                    <a:pt x="87" y="47"/>
                  </a:lnTo>
                  <a:lnTo>
                    <a:pt x="73" y="64"/>
                  </a:lnTo>
                  <a:lnTo>
                    <a:pt x="61" y="79"/>
                  </a:lnTo>
                  <a:lnTo>
                    <a:pt x="50" y="96"/>
                  </a:lnTo>
                  <a:lnTo>
                    <a:pt x="39" y="113"/>
                  </a:lnTo>
                  <a:lnTo>
                    <a:pt x="28" y="131"/>
                  </a:lnTo>
                  <a:lnTo>
                    <a:pt x="19" y="147"/>
                  </a:lnTo>
                  <a:lnTo>
                    <a:pt x="11" y="165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206"/>
                  </a:lnTo>
                  <a:lnTo>
                    <a:pt x="0" y="229"/>
                  </a:lnTo>
                  <a:lnTo>
                    <a:pt x="0" y="253"/>
                  </a:lnTo>
                  <a:lnTo>
                    <a:pt x="1" y="275"/>
                  </a:lnTo>
                  <a:lnTo>
                    <a:pt x="7" y="322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21" y="380"/>
                  </a:lnTo>
                  <a:lnTo>
                    <a:pt x="29" y="390"/>
                  </a:lnTo>
                  <a:lnTo>
                    <a:pt x="37" y="397"/>
                  </a:lnTo>
                  <a:lnTo>
                    <a:pt x="46" y="404"/>
                  </a:lnTo>
                  <a:lnTo>
                    <a:pt x="55" y="408"/>
                  </a:lnTo>
                  <a:lnTo>
                    <a:pt x="65" y="411"/>
                  </a:lnTo>
                  <a:lnTo>
                    <a:pt x="76" y="414"/>
                  </a:lnTo>
                  <a:lnTo>
                    <a:pt x="87" y="414"/>
                  </a:lnTo>
                  <a:lnTo>
                    <a:pt x="98" y="414"/>
                  </a:lnTo>
                  <a:lnTo>
                    <a:pt x="109" y="412"/>
                  </a:lnTo>
                  <a:lnTo>
                    <a:pt x="133" y="405"/>
                  </a:lnTo>
                  <a:lnTo>
                    <a:pt x="159" y="397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2" y="371"/>
                  </a:lnTo>
                  <a:lnTo>
                    <a:pt x="218" y="355"/>
                  </a:lnTo>
                  <a:lnTo>
                    <a:pt x="230" y="341"/>
                  </a:lnTo>
                  <a:lnTo>
                    <a:pt x="240" y="326"/>
                  </a:lnTo>
                  <a:lnTo>
                    <a:pt x="247" y="312"/>
                  </a:lnTo>
                  <a:lnTo>
                    <a:pt x="254" y="297"/>
                  </a:lnTo>
                  <a:lnTo>
                    <a:pt x="263" y="268"/>
                  </a:lnTo>
                  <a:lnTo>
                    <a:pt x="263" y="268"/>
                  </a:lnTo>
                  <a:lnTo>
                    <a:pt x="265" y="247"/>
                  </a:lnTo>
                  <a:lnTo>
                    <a:pt x="263" y="228"/>
                  </a:lnTo>
                  <a:lnTo>
                    <a:pt x="262" y="219"/>
                  </a:lnTo>
                  <a:lnTo>
                    <a:pt x="261" y="211"/>
                  </a:lnTo>
                  <a:lnTo>
                    <a:pt x="258" y="204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63" y="196"/>
                  </a:lnTo>
                  <a:lnTo>
                    <a:pt x="273" y="193"/>
                  </a:lnTo>
                  <a:lnTo>
                    <a:pt x="281" y="190"/>
                  </a:lnTo>
                  <a:lnTo>
                    <a:pt x="291" y="185"/>
                  </a:lnTo>
                  <a:lnTo>
                    <a:pt x="299" y="178"/>
                  </a:lnTo>
                  <a:lnTo>
                    <a:pt x="308" y="168"/>
                  </a:lnTo>
                  <a:lnTo>
                    <a:pt x="315" y="158"/>
                  </a:lnTo>
                  <a:lnTo>
                    <a:pt x="323" y="147"/>
                  </a:lnTo>
                  <a:lnTo>
                    <a:pt x="323" y="147"/>
                  </a:lnTo>
                  <a:lnTo>
                    <a:pt x="320" y="110"/>
                  </a:lnTo>
                  <a:lnTo>
                    <a:pt x="317" y="74"/>
                  </a:lnTo>
                  <a:lnTo>
                    <a:pt x="313" y="38"/>
                  </a:lnTo>
                  <a:lnTo>
                    <a:pt x="306" y="0"/>
                  </a:lnTo>
                  <a:lnTo>
                    <a:pt x="87" y="47"/>
                  </a:lnTo>
                  <a:lnTo>
                    <a:pt x="87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1" name="Line 339"/>
            <p:cNvSpPr>
              <a:spLocks noChangeShapeType="1"/>
            </p:cNvSpPr>
            <p:nvPr/>
          </p:nvSpPr>
          <p:spPr bwMode="auto">
            <a:xfrm>
              <a:off x="3719513" y="50149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2" name="Freeform 340"/>
            <p:cNvSpPr>
              <a:spLocks/>
            </p:cNvSpPr>
            <p:nvPr/>
          </p:nvSpPr>
          <p:spPr bwMode="auto">
            <a:xfrm>
              <a:off x="3673476" y="4991100"/>
              <a:ext cx="169863" cy="219075"/>
            </a:xfrm>
            <a:custGeom>
              <a:avLst/>
              <a:gdLst>
                <a:gd name="T0" fmla="*/ 87 w 323"/>
                <a:gd name="T1" fmla="*/ 47 h 414"/>
                <a:gd name="T2" fmla="*/ 87 w 323"/>
                <a:gd name="T3" fmla="*/ 47 h 414"/>
                <a:gd name="T4" fmla="*/ 73 w 323"/>
                <a:gd name="T5" fmla="*/ 64 h 414"/>
                <a:gd name="T6" fmla="*/ 61 w 323"/>
                <a:gd name="T7" fmla="*/ 79 h 414"/>
                <a:gd name="T8" fmla="*/ 50 w 323"/>
                <a:gd name="T9" fmla="*/ 96 h 414"/>
                <a:gd name="T10" fmla="*/ 39 w 323"/>
                <a:gd name="T11" fmla="*/ 113 h 414"/>
                <a:gd name="T12" fmla="*/ 28 w 323"/>
                <a:gd name="T13" fmla="*/ 131 h 414"/>
                <a:gd name="T14" fmla="*/ 19 w 323"/>
                <a:gd name="T15" fmla="*/ 147 h 414"/>
                <a:gd name="T16" fmla="*/ 11 w 323"/>
                <a:gd name="T17" fmla="*/ 165 h 414"/>
                <a:gd name="T18" fmla="*/ 4 w 323"/>
                <a:gd name="T19" fmla="*/ 183 h 414"/>
                <a:gd name="T20" fmla="*/ 4 w 323"/>
                <a:gd name="T21" fmla="*/ 183 h 414"/>
                <a:gd name="T22" fmla="*/ 1 w 323"/>
                <a:gd name="T23" fmla="*/ 206 h 414"/>
                <a:gd name="T24" fmla="*/ 0 w 323"/>
                <a:gd name="T25" fmla="*/ 229 h 414"/>
                <a:gd name="T26" fmla="*/ 0 w 323"/>
                <a:gd name="T27" fmla="*/ 253 h 414"/>
                <a:gd name="T28" fmla="*/ 1 w 323"/>
                <a:gd name="T29" fmla="*/ 275 h 414"/>
                <a:gd name="T30" fmla="*/ 7 w 323"/>
                <a:gd name="T31" fmla="*/ 322 h 414"/>
                <a:gd name="T32" fmla="*/ 14 w 323"/>
                <a:gd name="T33" fmla="*/ 368 h 414"/>
                <a:gd name="T34" fmla="*/ 14 w 323"/>
                <a:gd name="T35" fmla="*/ 368 h 414"/>
                <a:gd name="T36" fmla="*/ 21 w 323"/>
                <a:gd name="T37" fmla="*/ 380 h 414"/>
                <a:gd name="T38" fmla="*/ 29 w 323"/>
                <a:gd name="T39" fmla="*/ 390 h 414"/>
                <a:gd name="T40" fmla="*/ 37 w 323"/>
                <a:gd name="T41" fmla="*/ 397 h 414"/>
                <a:gd name="T42" fmla="*/ 46 w 323"/>
                <a:gd name="T43" fmla="*/ 404 h 414"/>
                <a:gd name="T44" fmla="*/ 55 w 323"/>
                <a:gd name="T45" fmla="*/ 408 h 414"/>
                <a:gd name="T46" fmla="*/ 65 w 323"/>
                <a:gd name="T47" fmla="*/ 411 h 414"/>
                <a:gd name="T48" fmla="*/ 76 w 323"/>
                <a:gd name="T49" fmla="*/ 414 h 414"/>
                <a:gd name="T50" fmla="*/ 87 w 323"/>
                <a:gd name="T51" fmla="*/ 414 h 414"/>
                <a:gd name="T52" fmla="*/ 98 w 323"/>
                <a:gd name="T53" fmla="*/ 414 h 414"/>
                <a:gd name="T54" fmla="*/ 109 w 323"/>
                <a:gd name="T55" fmla="*/ 412 h 414"/>
                <a:gd name="T56" fmla="*/ 133 w 323"/>
                <a:gd name="T57" fmla="*/ 405 h 414"/>
                <a:gd name="T58" fmla="*/ 159 w 323"/>
                <a:gd name="T59" fmla="*/ 397 h 414"/>
                <a:gd name="T60" fmla="*/ 184 w 323"/>
                <a:gd name="T61" fmla="*/ 384 h 414"/>
                <a:gd name="T62" fmla="*/ 184 w 323"/>
                <a:gd name="T63" fmla="*/ 384 h 414"/>
                <a:gd name="T64" fmla="*/ 202 w 323"/>
                <a:gd name="T65" fmla="*/ 371 h 414"/>
                <a:gd name="T66" fmla="*/ 218 w 323"/>
                <a:gd name="T67" fmla="*/ 355 h 414"/>
                <a:gd name="T68" fmla="*/ 230 w 323"/>
                <a:gd name="T69" fmla="*/ 341 h 414"/>
                <a:gd name="T70" fmla="*/ 240 w 323"/>
                <a:gd name="T71" fmla="*/ 326 h 414"/>
                <a:gd name="T72" fmla="*/ 247 w 323"/>
                <a:gd name="T73" fmla="*/ 312 h 414"/>
                <a:gd name="T74" fmla="*/ 254 w 323"/>
                <a:gd name="T75" fmla="*/ 297 h 414"/>
                <a:gd name="T76" fmla="*/ 263 w 323"/>
                <a:gd name="T77" fmla="*/ 268 h 414"/>
                <a:gd name="T78" fmla="*/ 263 w 323"/>
                <a:gd name="T79" fmla="*/ 268 h 414"/>
                <a:gd name="T80" fmla="*/ 265 w 323"/>
                <a:gd name="T81" fmla="*/ 247 h 414"/>
                <a:gd name="T82" fmla="*/ 263 w 323"/>
                <a:gd name="T83" fmla="*/ 228 h 414"/>
                <a:gd name="T84" fmla="*/ 262 w 323"/>
                <a:gd name="T85" fmla="*/ 219 h 414"/>
                <a:gd name="T86" fmla="*/ 261 w 323"/>
                <a:gd name="T87" fmla="*/ 211 h 414"/>
                <a:gd name="T88" fmla="*/ 258 w 323"/>
                <a:gd name="T89" fmla="*/ 204 h 414"/>
                <a:gd name="T90" fmla="*/ 254 w 323"/>
                <a:gd name="T91" fmla="*/ 197 h 414"/>
                <a:gd name="T92" fmla="*/ 254 w 323"/>
                <a:gd name="T93" fmla="*/ 197 h 414"/>
                <a:gd name="T94" fmla="*/ 263 w 323"/>
                <a:gd name="T95" fmla="*/ 196 h 414"/>
                <a:gd name="T96" fmla="*/ 273 w 323"/>
                <a:gd name="T97" fmla="*/ 193 h 414"/>
                <a:gd name="T98" fmla="*/ 281 w 323"/>
                <a:gd name="T99" fmla="*/ 190 h 414"/>
                <a:gd name="T100" fmla="*/ 291 w 323"/>
                <a:gd name="T101" fmla="*/ 185 h 414"/>
                <a:gd name="T102" fmla="*/ 299 w 323"/>
                <a:gd name="T103" fmla="*/ 178 h 414"/>
                <a:gd name="T104" fmla="*/ 308 w 323"/>
                <a:gd name="T105" fmla="*/ 168 h 414"/>
                <a:gd name="T106" fmla="*/ 315 w 323"/>
                <a:gd name="T107" fmla="*/ 158 h 414"/>
                <a:gd name="T108" fmla="*/ 323 w 323"/>
                <a:gd name="T109" fmla="*/ 147 h 414"/>
                <a:gd name="T110" fmla="*/ 323 w 323"/>
                <a:gd name="T111" fmla="*/ 147 h 414"/>
                <a:gd name="T112" fmla="*/ 320 w 323"/>
                <a:gd name="T113" fmla="*/ 110 h 414"/>
                <a:gd name="T114" fmla="*/ 317 w 323"/>
                <a:gd name="T115" fmla="*/ 74 h 414"/>
                <a:gd name="T116" fmla="*/ 313 w 323"/>
                <a:gd name="T117" fmla="*/ 38 h 414"/>
                <a:gd name="T118" fmla="*/ 306 w 323"/>
                <a:gd name="T119" fmla="*/ 0 h 414"/>
                <a:gd name="T120" fmla="*/ 87 w 323"/>
                <a:gd name="T121" fmla="*/ 47 h 414"/>
                <a:gd name="T122" fmla="*/ 87 w 323"/>
                <a:gd name="T123" fmla="*/ 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" h="414">
                  <a:moveTo>
                    <a:pt x="87" y="47"/>
                  </a:moveTo>
                  <a:lnTo>
                    <a:pt x="87" y="47"/>
                  </a:lnTo>
                  <a:lnTo>
                    <a:pt x="73" y="64"/>
                  </a:lnTo>
                  <a:lnTo>
                    <a:pt x="61" y="79"/>
                  </a:lnTo>
                  <a:lnTo>
                    <a:pt x="50" y="96"/>
                  </a:lnTo>
                  <a:lnTo>
                    <a:pt x="39" y="113"/>
                  </a:lnTo>
                  <a:lnTo>
                    <a:pt x="28" y="131"/>
                  </a:lnTo>
                  <a:lnTo>
                    <a:pt x="19" y="147"/>
                  </a:lnTo>
                  <a:lnTo>
                    <a:pt x="11" y="165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206"/>
                  </a:lnTo>
                  <a:lnTo>
                    <a:pt x="0" y="229"/>
                  </a:lnTo>
                  <a:lnTo>
                    <a:pt x="0" y="253"/>
                  </a:lnTo>
                  <a:lnTo>
                    <a:pt x="1" y="275"/>
                  </a:lnTo>
                  <a:lnTo>
                    <a:pt x="7" y="322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21" y="380"/>
                  </a:lnTo>
                  <a:lnTo>
                    <a:pt x="29" y="390"/>
                  </a:lnTo>
                  <a:lnTo>
                    <a:pt x="37" y="397"/>
                  </a:lnTo>
                  <a:lnTo>
                    <a:pt x="46" y="404"/>
                  </a:lnTo>
                  <a:lnTo>
                    <a:pt x="55" y="408"/>
                  </a:lnTo>
                  <a:lnTo>
                    <a:pt x="65" y="411"/>
                  </a:lnTo>
                  <a:lnTo>
                    <a:pt x="76" y="414"/>
                  </a:lnTo>
                  <a:lnTo>
                    <a:pt x="87" y="414"/>
                  </a:lnTo>
                  <a:lnTo>
                    <a:pt x="98" y="414"/>
                  </a:lnTo>
                  <a:lnTo>
                    <a:pt x="109" y="412"/>
                  </a:lnTo>
                  <a:lnTo>
                    <a:pt x="133" y="405"/>
                  </a:lnTo>
                  <a:lnTo>
                    <a:pt x="159" y="397"/>
                  </a:lnTo>
                  <a:lnTo>
                    <a:pt x="184" y="384"/>
                  </a:lnTo>
                  <a:lnTo>
                    <a:pt x="184" y="384"/>
                  </a:lnTo>
                  <a:lnTo>
                    <a:pt x="202" y="371"/>
                  </a:lnTo>
                  <a:lnTo>
                    <a:pt x="218" y="355"/>
                  </a:lnTo>
                  <a:lnTo>
                    <a:pt x="230" y="341"/>
                  </a:lnTo>
                  <a:lnTo>
                    <a:pt x="240" y="326"/>
                  </a:lnTo>
                  <a:lnTo>
                    <a:pt x="247" y="312"/>
                  </a:lnTo>
                  <a:lnTo>
                    <a:pt x="254" y="297"/>
                  </a:lnTo>
                  <a:lnTo>
                    <a:pt x="263" y="268"/>
                  </a:lnTo>
                  <a:lnTo>
                    <a:pt x="263" y="268"/>
                  </a:lnTo>
                  <a:lnTo>
                    <a:pt x="265" y="247"/>
                  </a:lnTo>
                  <a:lnTo>
                    <a:pt x="263" y="228"/>
                  </a:lnTo>
                  <a:lnTo>
                    <a:pt x="262" y="219"/>
                  </a:lnTo>
                  <a:lnTo>
                    <a:pt x="261" y="211"/>
                  </a:lnTo>
                  <a:lnTo>
                    <a:pt x="258" y="204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63" y="196"/>
                  </a:lnTo>
                  <a:lnTo>
                    <a:pt x="273" y="193"/>
                  </a:lnTo>
                  <a:lnTo>
                    <a:pt x="281" y="190"/>
                  </a:lnTo>
                  <a:lnTo>
                    <a:pt x="291" y="185"/>
                  </a:lnTo>
                  <a:lnTo>
                    <a:pt x="299" y="178"/>
                  </a:lnTo>
                  <a:lnTo>
                    <a:pt x="308" y="168"/>
                  </a:lnTo>
                  <a:lnTo>
                    <a:pt x="315" y="158"/>
                  </a:lnTo>
                  <a:lnTo>
                    <a:pt x="323" y="147"/>
                  </a:lnTo>
                  <a:lnTo>
                    <a:pt x="323" y="147"/>
                  </a:lnTo>
                  <a:lnTo>
                    <a:pt x="320" y="110"/>
                  </a:lnTo>
                  <a:lnTo>
                    <a:pt x="317" y="74"/>
                  </a:lnTo>
                  <a:lnTo>
                    <a:pt x="313" y="38"/>
                  </a:lnTo>
                  <a:lnTo>
                    <a:pt x="306" y="0"/>
                  </a:lnTo>
                  <a:lnTo>
                    <a:pt x="87" y="47"/>
                  </a:lnTo>
                  <a:lnTo>
                    <a:pt x="87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3" name="Line 341"/>
            <p:cNvSpPr>
              <a:spLocks noChangeShapeType="1"/>
            </p:cNvSpPr>
            <p:nvPr/>
          </p:nvSpPr>
          <p:spPr bwMode="auto">
            <a:xfrm>
              <a:off x="3719513" y="501491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4" name="Freeform 342"/>
            <p:cNvSpPr>
              <a:spLocks noEditPoints="1"/>
            </p:cNvSpPr>
            <p:nvPr/>
          </p:nvSpPr>
          <p:spPr bwMode="auto">
            <a:xfrm>
              <a:off x="4041776" y="4960938"/>
              <a:ext cx="209550" cy="214313"/>
            </a:xfrm>
            <a:custGeom>
              <a:avLst/>
              <a:gdLst>
                <a:gd name="T0" fmla="*/ 5 w 396"/>
                <a:gd name="T1" fmla="*/ 48 h 407"/>
                <a:gd name="T2" fmla="*/ 0 w 396"/>
                <a:gd name="T3" fmla="*/ 157 h 407"/>
                <a:gd name="T4" fmla="*/ 0 w 396"/>
                <a:gd name="T5" fmla="*/ 157 h 407"/>
                <a:gd name="T6" fmla="*/ 14 w 396"/>
                <a:gd name="T7" fmla="*/ 174 h 407"/>
                <a:gd name="T8" fmla="*/ 27 w 396"/>
                <a:gd name="T9" fmla="*/ 186 h 407"/>
                <a:gd name="T10" fmla="*/ 41 w 396"/>
                <a:gd name="T11" fmla="*/ 196 h 407"/>
                <a:gd name="T12" fmla="*/ 53 w 396"/>
                <a:gd name="T13" fmla="*/ 204 h 407"/>
                <a:gd name="T14" fmla="*/ 67 w 396"/>
                <a:gd name="T15" fmla="*/ 210 h 407"/>
                <a:gd name="T16" fmla="*/ 81 w 396"/>
                <a:gd name="T17" fmla="*/ 214 h 407"/>
                <a:gd name="T18" fmla="*/ 107 w 396"/>
                <a:gd name="T19" fmla="*/ 218 h 407"/>
                <a:gd name="T20" fmla="*/ 107 w 396"/>
                <a:gd name="T21" fmla="*/ 218 h 407"/>
                <a:gd name="T22" fmla="*/ 110 w 396"/>
                <a:gd name="T23" fmla="*/ 232 h 407"/>
                <a:gd name="T24" fmla="*/ 111 w 396"/>
                <a:gd name="T25" fmla="*/ 245 h 407"/>
                <a:gd name="T26" fmla="*/ 111 w 396"/>
                <a:gd name="T27" fmla="*/ 257 h 407"/>
                <a:gd name="T28" fmla="*/ 114 w 396"/>
                <a:gd name="T29" fmla="*/ 271 h 407"/>
                <a:gd name="T30" fmla="*/ 117 w 396"/>
                <a:gd name="T31" fmla="*/ 283 h 407"/>
                <a:gd name="T32" fmla="*/ 124 w 396"/>
                <a:gd name="T33" fmla="*/ 297 h 407"/>
                <a:gd name="T34" fmla="*/ 128 w 396"/>
                <a:gd name="T35" fmla="*/ 303 h 407"/>
                <a:gd name="T36" fmla="*/ 134 w 396"/>
                <a:gd name="T37" fmla="*/ 310 h 407"/>
                <a:gd name="T38" fmla="*/ 140 w 396"/>
                <a:gd name="T39" fmla="*/ 317 h 407"/>
                <a:gd name="T40" fmla="*/ 149 w 396"/>
                <a:gd name="T41" fmla="*/ 322 h 407"/>
                <a:gd name="T42" fmla="*/ 149 w 396"/>
                <a:gd name="T43" fmla="*/ 322 h 407"/>
                <a:gd name="T44" fmla="*/ 201 w 396"/>
                <a:gd name="T45" fmla="*/ 357 h 407"/>
                <a:gd name="T46" fmla="*/ 232 w 396"/>
                <a:gd name="T47" fmla="*/ 374 h 407"/>
                <a:gd name="T48" fmla="*/ 272 w 396"/>
                <a:gd name="T49" fmla="*/ 394 h 407"/>
                <a:gd name="T50" fmla="*/ 272 w 396"/>
                <a:gd name="T51" fmla="*/ 394 h 407"/>
                <a:gd name="T52" fmla="*/ 297 w 396"/>
                <a:gd name="T53" fmla="*/ 400 h 407"/>
                <a:gd name="T54" fmla="*/ 319 w 396"/>
                <a:gd name="T55" fmla="*/ 404 h 407"/>
                <a:gd name="T56" fmla="*/ 340 w 396"/>
                <a:gd name="T57" fmla="*/ 407 h 407"/>
                <a:gd name="T58" fmla="*/ 357 w 396"/>
                <a:gd name="T59" fmla="*/ 405 h 407"/>
                <a:gd name="T60" fmla="*/ 365 w 396"/>
                <a:gd name="T61" fmla="*/ 405 h 407"/>
                <a:gd name="T62" fmla="*/ 372 w 396"/>
                <a:gd name="T63" fmla="*/ 403 h 407"/>
                <a:gd name="T64" fmla="*/ 378 w 396"/>
                <a:gd name="T65" fmla="*/ 400 h 407"/>
                <a:gd name="T66" fmla="*/ 383 w 396"/>
                <a:gd name="T67" fmla="*/ 397 h 407"/>
                <a:gd name="T68" fmla="*/ 387 w 396"/>
                <a:gd name="T69" fmla="*/ 393 h 407"/>
                <a:gd name="T70" fmla="*/ 390 w 396"/>
                <a:gd name="T71" fmla="*/ 387 h 407"/>
                <a:gd name="T72" fmla="*/ 393 w 396"/>
                <a:gd name="T73" fmla="*/ 382 h 407"/>
                <a:gd name="T74" fmla="*/ 396 w 396"/>
                <a:gd name="T75" fmla="*/ 375 h 407"/>
                <a:gd name="T76" fmla="*/ 396 w 396"/>
                <a:gd name="T77" fmla="*/ 375 h 407"/>
                <a:gd name="T78" fmla="*/ 396 w 396"/>
                <a:gd name="T79" fmla="*/ 329 h 407"/>
                <a:gd name="T80" fmla="*/ 393 w 396"/>
                <a:gd name="T81" fmla="*/ 290 h 407"/>
                <a:gd name="T82" fmla="*/ 385 w 396"/>
                <a:gd name="T83" fmla="*/ 218 h 407"/>
                <a:gd name="T84" fmla="*/ 385 w 396"/>
                <a:gd name="T85" fmla="*/ 218 h 407"/>
                <a:gd name="T86" fmla="*/ 365 w 396"/>
                <a:gd name="T87" fmla="*/ 182 h 407"/>
                <a:gd name="T88" fmla="*/ 346 w 396"/>
                <a:gd name="T89" fmla="*/ 150 h 407"/>
                <a:gd name="T90" fmla="*/ 328 w 396"/>
                <a:gd name="T91" fmla="*/ 123 h 407"/>
                <a:gd name="T92" fmla="*/ 310 w 396"/>
                <a:gd name="T93" fmla="*/ 98 h 407"/>
                <a:gd name="T94" fmla="*/ 275 w 396"/>
                <a:gd name="T95" fmla="*/ 50 h 407"/>
                <a:gd name="T96" fmla="*/ 258 w 396"/>
                <a:gd name="T97" fmla="*/ 27 h 407"/>
                <a:gd name="T98" fmla="*/ 240 w 396"/>
                <a:gd name="T99" fmla="*/ 0 h 407"/>
                <a:gd name="T100" fmla="*/ 5 w 396"/>
                <a:gd name="T101" fmla="*/ 48 h 407"/>
                <a:gd name="T102" fmla="*/ 5 w 396"/>
                <a:gd name="T103" fmla="*/ 48 h 407"/>
                <a:gd name="T104" fmla="*/ 5 w 396"/>
                <a:gd name="T105" fmla="*/ 48 h 407"/>
                <a:gd name="T106" fmla="*/ 5 w 396"/>
                <a:gd name="T107" fmla="*/ 4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6" h="407">
                  <a:moveTo>
                    <a:pt x="5" y="48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4" y="174"/>
                  </a:lnTo>
                  <a:lnTo>
                    <a:pt x="27" y="186"/>
                  </a:lnTo>
                  <a:lnTo>
                    <a:pt x="41" y="196"/>
                  </a:lnTo>
                  <a:lnTo>
                    <a:pt x="53" y="204"/>
                  </a:lnTo>
                  <a:lnTo>
                    <a:pt x="67" y="210"/>
                  </a:lnTo>
                  <a:lnTo>
                    <a:pt x="81" y="214"/>
                  </a:lnTo>
                  <a:lnTo>
                    <a:pt x="107" y="218"/>
                  </a:lnTo>
                  <a:lnTo>
                    <a:pt x="107" y="218"/>
                  </a:lnTo>
                  <a:lnTo>
                    <a:pt x="110" y="232"/>
                  </a:lnTo>
                  <a:lnTo>
                    <a:pt x="111" y="245"/>
                  </a:lnTo>
                  <a:lnTo>
                    <a:pt x="111" y="257"/>
                  </a:lnTo>
                  <a:lnTo>
                    <a:pt x="114" y="271"/>
                  </a:lnTo>
                  <a:lnTo>
                    <a:pt x="117" y="283"/>
                  </a:lnTo>
                  <a:lnTo>
                    <a:pt x="124" y="297"/>
                  </a:lnTo>
                  <a:lnTo>
                    <a:pt x="128" y="303"/>
                  </a:lnTo>
                  <a:lnTo>
                    <a:pt x="134" y="310"/>
                  </a:lnTo>
                  <a:lnTo>
                    <a:pt x="140" y="317"/>
                  </a:lnTo>
                  <a:lnTo>
                    <a:pt x="149" y="322"/>
                  </a:lnTo>
                  <a:lnTo>
                    <a:pt x="149" y="322"/>
                  </a:lnTo>
                  <a:lnTo>
                    <a:pt x="201" y="357"/>
                  </a:lnTo>
                  <a:lnTo>
                    <a:pt x="232" y="37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97" y="400"/>
                  </a:lnTo>
                  <a:lnTo>
                    <a:pt x="319" y="404"/>
                  </a:lnTo>
                  <a:lnTo>
                    <a:pt x="340" y="407"/>
                  </a:lnTo>
                  <a:lnTo>
                    <a:pt x="357" y="405"/>
                  </a:lnTo>
                  <a:lnTo>
                    <a:pt x="365" y="405"/>
                  </a:lnTo>
                  <a:lnTo>
                    <a:pt x="372" y="403"/>
                  </a:lnTo>
                  <a:lnTo>
                    <a:pt x="378" y="400"/>
                  </a:lnTo>
                  <a:lnTo>
                    <a:pt x="383" y="397"/>
                  </a:lnTo>
                  <a:lnTo>
                    <a:pt x="387" y="393"/>
                  </a:lnTo>
                  <a:lnTo>
                    <a:pt x="390" y="387"/>
                  </a:lnTo>
                  <a:lnTo>
                    <a:pt x="393" y="382"/>
                  </a:lnTo>
                  <a:lnTo>
                    <a:pt x="396" y="375"/>
                  </a:lnTo>
                  <a:lnTo>
                    <a:pt x="396" y="375"/>
                  </a:lnTo>
                  <a:lnTo>
                    <a:pt x="396" y="329"/>
                  </a:lnTo>
                  <a:lnTo>
                    <a:pt x="393" y="290"/>
                  </a:lnTo>
                  <a:lnTo>
                    <a:pt x="385" y="218"/>
                  </a:lnTo>
                  <a:lnTo>
                    <a:pt x="385" y="218"/>
                  </a:lnTo>
                  <a:lnTo>
                    <a:pt x="365" y="182"/>
                  </a:lnTo>
                  <a:lnTo>
                    <a:pt x="346" y="150"/>
                  </a:lnTo>
                  <a:lnTo>
                    <a:pt x="328" y="123"/>
                  </a:lnTo>
                  <a:lnTo>
                    <a:pt x="310" y="98"/>
                  </a:lnTo>
                  <a:lnTo>
                    <a:pt x="275" y="50"/>
                  </a:lnTo>
                  <a:lnTo>
                    <a:pt x="258" y="27"/>
                  </a:lnTo>
                  <a:lnTo>
                    <a:pt x="240" y="0"/>
                  </a:lnTo>
                  <a:lnTo>
                    <a:pt x="5" y="48"/>
                  </a:lnTo>
                  <a:lnTo>
                    <a:pt x="5" y="48"/>
                  </a:lnTo>
                  <a:close/>
                  <a:moveTo>
                    <a:pt x="5" y="48"/>
                  </a:moveTo>
                  <a:lnTo>
                    <a:pt x="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5" name="Freeform 343"/>
            <p:cNvSpPr>
              <a:spLocks/>
            </p:cNvSpPr>
            <p:nvPr/>
          </p:nvSpPr>
          <p:spPr bwMode="auto">
            <a:xfrm>
              <a:off x="4041776" y="4960938"/>
              <a:ext cx="209550" cy="214313"/>
            </a:xfrm>
            <a:custGeom>
              <a:avLst/>
              <a:gdLst>
                <a:gd name="T0" fmla="*/ 5 w 396"/>
                <a:gd name="T1" fmla="*/ 48 h 407"/>
                <a:gd name="T2" fmla="*/ 0 w 396"/>
                <a:gd name="T3" fmla="*/ 157 h 407"/>
                <a:gd name="T4" fmla="*/ 0 w 396"/>
                <a:gd name="T5" fmla="*/ 157 h 407"/>
                <a:gd name="T6" fmla="*/ 14 w 396"/>
                <a:gd name="T7" fmla="*/ 174 h 407"/>
                <a:gd name="T8" fmla="*/ 27 w 396"/>
                <a:gd name="T9" fmla="*/ 186 h 407"/>
                <a:gd name="T10" fmla="*/ 41 w 396"/>
                <a:gd name="T11" fmla="*/ 196 h 407"/>
                <a:gd name="T12" fmla="*/ 53 w 396"/>
                <a:gd name="T13" fmla="*/ 204 h 407"/>
                <a:gd name="T14" fmla="*/ 67 w 396"/>
                <a:gd name="T15" fmla="*/ 210 h 407"/>
                <a:gd name="T16" fmla="*/ 81 w 396"/>
                <a:gd name="T17" fmla="*/ 214 h 407"/>
                <a:gd name="T18" fmla="*/ 107 w 396"/>
                <a:gd name="T19" fmla="*/ 218 h 407"/>
                <a:gd name="T20" fmla="*/ 107 w 396"/>
                <a:gd name="T21" fmla="*/ 218 h 407"/>
                <a:gd name="T22" fmla="*/ 110 w 396"/>
                <a:gd name="T23" fmla="*/ 232 h 407"/>
                <a:gd name="T24" fmla="*/ 111 w 396"/>
                <a:gd name="T25" fmla="*/ 245 h 407"/>
                <a:gd name="T26" fmla="*/ 111 w 396"/>
                <a:gd name="T27" fmla="*/ 257 h 407"/>
                <a:gd name="T28" fmla="*/ 114 w 396"/>
                <a:gd name="T29" fmla="*/ 271 h 407"/>
                <a:gd name="T30" fmla="*/ 117 w 396"/>
                <a:gd name="T31" fmla="*/ 283 h 407"/>
                <a:gd name="T32" fmla="*/ 124 w 396"/>
                <a:gd name="T33" fmla="*/ 297 h 407"/>
                <a:gd name="T34" fmla="*/ 128 w 396"/>
                <a:gd name="T35" fmla="*/ 303 h 407"/>
                <a:gd name="T36" fmla="*/ 134 w 396"/>
                <a:gd name="T37" fmla="*/ 310 h 407"/>
                <a:gd name="T38" fmla="*/ 140 w 396"/>
                <a:gd name="T39" fmla="*/ 317 h 407"/>
                <a:gd name="T40" fmla="*/ 149 w 396"/>
                <a:gd name="T41" fmla="*/ 322 h 407"/>
                <a:gd name="T42" fmla="*/ 149 w 396"/>
                <a:gd name="T43" fmla="*/ 322 h 407"/>
                <a:gd name="T44" fmla="*/ 201 w 396"/>
                <a:gd name="T45" fmla="*/ 357 h 407"/>
                <a:gd name="T46" fmla="*/ 232 w 396"/>
                <a:gd name="T47" fmla="*/ 374 h 407"/>
                <a:gd name="T48" fmla="*/ 272 w 396"/>
                <a:gd name="T49" fmla="*/ 394 h 407"/>
                <a:gd name="T50" fmla="*/ 272 w 396"/>
                <a:gd name="T51" fmla="*/ 394 h 407"/>
                <a:gd name="T52" fmla="*/ 297 w 396"/>
                <a:gd name="T53" fmla="*/ 400 h 407"/>
                <a:gd name="T54" fmla="*/ 319 w 396"/>
                <a:gd name="T55" fmla="*/ 404 h 407"/>
                <a:gd name="T56" fmla="*/ 340 w 396"/>
                <a:gd name="T57" fmla="*/ 407 h 407"/>
                <a:gd name="T58" fmla="*/ 357 w 396"/>
                <a:gd name="T59" fmla="*/ 405 h 407"/>
                <a:gd name="T60" fmla="*/ 365 w 396"/>
                <a:gd name="T61" fmla="*/ 405 h 407"/>
                <a:gd name="T62" fmla="*/ 372 w 396"/>
                <a:gd name="T63" fmla="*/ 403 h 407"/>
                <a:gd name="T64" fmla="*/ 378 w 396"/>
                <a:gd name="T65" fmla="*/ 400 h 407"/>
                <a:gd name="T66" fmla="*/ 383 w 396"/>
                <a:gd name="T67" fmla="*/ 397 h 407"/>
                <a:gd name="T68" fmla="*/ 387 w 396"/>
                <a:gd name="T69" fmla="*/ 393 h 407"/>
                <a:gd name="T70" fmla="*/ 390 w 396"/>
                <a:gd name="T71" fmla="*/ 387 h 407"/>
                <a:gd name="T72" fmla="*/ 393 w 396"/>
                <a:gd name="T73" fmla="*/ 382 h 407"/>
                <a:gd name="T74" fmla="*/ 396 w 396"/>
                <a:gd name="T75" fmla="*/ 375 h 407"/>
                <a:gd name="T76" fmla="*/ 396 w 396"/>
                <a:gd name="T77" fmla="*/ 375 h 407"/>
                <a:gd name="T78" fmla="*/ 396 w 396"/>
                <a:gd name="T79" fmla="*/ 329 h 407"/>
                <a:gd name="T80" fmla="*/ 393 w 396"/>
                <a:gd name="T81" fmla="*/ 290 h 407"/>
                <a:gd name="T82" fmla="*/ 385 w 396"/>
                <a:gd name="T83" fmla="*/ 218 h 407"/>
                <a:gd name="T84" fmla="*/ 385 w 396"/>
                <a:gd name="T85" fmla="*/ 218 h 407"/>
                <a:gd name="T86" fmla="*/ 365 w 396"/>
                <a:gd name="T87" fmla="*/ 182 h 407"/>
                <a:gd name="T88" fmla="*/ 346 w 396"/>
                <a:gd name="T89" fmla="*/ 150 h 407"/>
                <a:gd name="T90" fmla="*/ 328 w 396"/>
                <a:gd name="T91" fmla="*/ 123 h 407"/>
                <a:gd name="T92" fmla="*/ 310 w 396"/>
                <a:gd name="T93" fmla="*/ 98 h 407"/>
                <a:gd name="T94" fmla="*/ 275 w 396"/>
                <a:gd name="T95" fmla="*/ 50 h 407"/>
                <a:gd name="T96" fmla="*/ 258 w 396"/>
                <a:gd name="T97" fmla="*/ 27 h 407"/>
                <a:gd name="T98" fmla="*/ 240 w 396"/>
                <a:gd name="T99" fmla="*/ 0 h 407"/>
                <a:gd name="T100" fmla="*/ 5 w 396"/>
                <a:gd name="T101" fmla="*/ 48 h 407"/>
                <a:gd name="T102" fmla="*/ 5 w 396"/>
                <a:gd name="T103" fmla="*/ 4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" h="407">
                  <a:moveTo>
                    <a:pt x="5" y="48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4" y="174"/>
                  </a:lnTo>
                  <a:lnTo>
                    <a:pt x="27" y="186"/>
                  </a:lnTo>
                  <a:lnTo>
                    <a:pt x="41" y="196"/>
                  </a:lnTo>
                  <a:lnTo>
                    <a:pt x="53" y="204"/>
                  </a:lnTo>
                  <a:lnTo>
                    <a:pt x="67" y="210"/>
                  </a:lnTo>
                  <a:lnTo>
                    <a:pt x="81" y="214"/>
                  </a:lnTo>
                  <a:lnTo>
                    <a:pt x="107" y="218"/>
                  </a:lnTo>
                  <a:lnTo>
                    <a:pt x="107" y="218"/>
                  </a:lnTo>
                  <a:lnTo>
                    <a:pt x="110" y="232"/>
                  </a:lnTo>
                  <a:lnTo>
                    <a:pt x="111" y="245"/>
                  </a:lnTo>
                  <a:lnTo>
                    <a:pt x="111" y="257"/>
                  </a:lnTo>
                  <a:lnTo>
                    <a:pt x="114" y="271"/>
                  </a:lnTo>
                  <a:lnTo>
                    <a:pt x="117" y="283"/>
                  </a:lnTo>
                  <a:lnTo>
                    <a:pt x="124" y="297"/>
                  </a:lnTo>
                  <a:lnTo>
                    <a:pt x="128" y="303"/>
                  </a:lnTo>
                  <a:lnTo>
                    <a:pt x="134" y="310"/>
                  </a:lnTo>
                  <a:lnTo>
                    <a:pt x="140" y="317"/>
                  </a:lnTo>
                  <a:lnTo>
                    <a:pt x="149" y="322"/>
                  </a:lnTo>
                  <a:lnTo>
                    <a:pt x="149" y="322"/>
                  </a:lnTo>
                  <a:lnTo>
                    <a:pt x="201" y="357"/>
                  </a:lnTo>
                  <a:lnTo>
                    <a:pt x="232" y="37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97" y="400"/>
                  </a:lnTo>
                  <a:lnTo>
                    <a:pt x="319" y="404"/>
                  </a:lnTo>
                  <a:lnTo>
                    <a:pt x="340" y="407"/>
                  </a:lnTo>
                  <a:lnTo>
                    <a:pt x="357" y="405"/>
                  </a:lnTo>
                  <a:lnTo>
                    <a:pt x="365" y="405"/>
                  </a:lnTo>
                  <a:lnTo>
                    <a:pt x="372" y="403"/>
                  </a:lnTo>
                  <a:lnTo>
                    <a:pt x="378" y="400"/>
                  </a:lnTo>
                  <a:lnTo>
                    <a:pt x="383" y="397"/>
                  </a:lnTo>
                  <a:lnTo>
                    <a:pt x="387" y="393"/>
                  </a:lnTo>
                  <a:lnTo>
                    <a:pt x="390" y="387"/>
                  </a:lnTo>
                  <a:lnTo>
                    <a:pt x="393" y="382"/>
                  </a:lnTo>
                  <a:lnTo>
                    <a:pt x="396" y="375"/>
                  </a:lnTo>
                  <a:lnTo>
                    <a:pt x="396" y="375"/>
                  </a:lnTo>
                  <a:lnTo>
                    <a:pt x="396" y="329"/>
                  </a:lnTo>
                  <a:lnTo>
                    <a:pt x="393" y="290"/>
                  </a:lnTo>
                  <a:lnTo>
                    <a:pt x="385" y="218"/>
                  </a:lnTo>
                  <a:lnTo>
                    <a:pt x="385" y="218"/>
                  </a:lnTo>
                  <a:lnTo>
                    <a:pt x="365" y="182"/>
                  </a:lnTo>
                  <a:lnTo>
                    <a:pt x="346" y="150"/>
                  </a:lnTo>
                  <a:lnTo>
                    <a:pt x="328" y="123"/>
                  </a:lnTo>
                  <a:lnTo>
                    <a:pt x="310" y="98"/>
                  </a:lnTo>
                  <a:lnTo>
                    <a:pt x="275" y="50"/>
                  </a:lnTo>
                  <a:lnTo>
                    <a:pt x="258" y="27"/>
                  </a:lnTo>
                  <a:lnTo>
                    <a:pt x="240" y="0"/>
                  </a:lnTo>
                  <a:lnTo>
                    <a:pt x="5" y="48"/>
                  </a:lnTo>
                  <a:lnTo>
                    <a:pt x="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6" name="Line 344"/>
            <p:cNvSpPr>
              <a:spLocks noChangeShapeType="1"/>
            </p:cNvSpPr>
            <p:nvPr/>
          </p:nvSpPr>
          <p:spPr bwMode="auto">
            <a:xfrm>
              <a:off x="4044951" y="4986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44" name="Freeform 345"/>
            <p:cNvSpPr>
              <a:spLocks/>
            </p:cNvSpPr>
            <p:nvPr/>
          </p:nvSpPr>
          <p:spPr bwMode="auto">
            <a:xfrm>
              <a:off x="4041776" y="4960938"/>
              <a:ext cx="209550" cy="214313"/>
            </a:xfrm>
            <a:custGeom>
              <a:avLst/>
              <a:gdLst>
                <a:gd name="T0" fmla="*/ 5 w 396"/>
                <a:gd name="T1" fmla="*/ 48 h 407"/>
                <a:gd name="T2" fmla="*/ 0 w 396"/>
                <a:gd name="T3" fmla="*/ 157 h 407"/>
                <a:gd name="T4" fmla="*/ 0 w 396"/>
                <a:gd name="T5" fmla="*/ 157 h 407"/>
                <a:gd name="T6" fmla="*/ 14 w 396"/>
                <a:gd name="T7" fmla="*/ 174 h 407"/>
                <a:gd name="T8" fmla="*/ 27 w 396"/>
                <a:gd name="T9" fmla="*/ 186 h 407"/>
                <a:gd name="T10" fmla="*/ 41 w 396"/>
                <a:gd name="T11" fmla="*/ 196 h 407"/>
                <a:gd name="T12" fmla="*/ 53 w 396"/>
                <a:gd name="T13" fmla="*/ 204 h 407"/>
                <a:gd name="T14" fmla="*/ 67 w 396"/>
                <a:gd name="T15" fmla="*/ 210 h 407"/>
                <a:gd name="T16" fmla="*/ 81 w 396"/>
                <a:gd name="T17" fmla="*/ 214 h 407"/>
                <a:gd name="T18" fmla="*/ 107 w 396"/>
                <a:gd name="T19" fmla="*/ 218 h 407"/>
                <a:gd name="T20" fmla="*/ 107 w 396"/>
                <a:gd name="T21" fmla="*/ 218 h 407"/>
                <a:gd name="T22" fmla="*/ 110 w 396"/>
                <a:gd name="T23" fmla="*/ 232 h 407"/>
                <a:gd name="T24" fmla="*/ 111 w 396"/>
                <a:gd name="T25" fmla="*/ 245 h 407"/>
                <a:gd name="T26" fmla="*/ 111 w 396"/>
                <a:gd name="T27" fmla="*/ 258 h 407"/>
                <a:gd name="T28" fmla="*/ 114 w 396"/>
                <a:gd name="T29" fmla="*/ 271 h 407"/>
                <a:gd name="T30" fmla="*/ 117 w 396"/>
                <a:gd name="T31" fmla="*/ 283 h 407"/>
                <a:gd name="T32" fmla="*/ 124 w 396"/>
                <a:gd name="T33" fmla="*/ 297 h 407"/>
                <a:gd name="T34" fmla="*/ 128 w 396"/>
                <a:gd name="T35" fmla="*/ 303 h 407"/>
                <a:gd name="T36" fmla="*/ 134 w 396"/>
                <a:gd name="T37" fmla="*/ 310 h 407"/>
                <a:gd name="T38" fmla="*/ 140 w 396"/>
                <a:gd name="T39" fmla="*/ 317 h 407"/>
                <a:gd name="T40" fmla="*/ 149 w 396"/>
                <a:gd name="T41" fmla="*/ 322 h 407"/>
                <a:gd name="T42" fmla="*/ 149 w 396"/>
                <a:gd name="T43" fmla="*/ 322 h 407"/>
                <a:gd name="T44" fmla="*/ 201 w 396"/>
                <a:gd name="T45" fmla="*/ 357 h 407"/>
                <a:gd name="T46" fmla="*/ 232 w 396"/>
                <a:gd name="T47" fmla="*/ 374 h 407"/>
                <a:gd name="T48" fmla="*/ 272 w 396"/>
                <a:gd name="T49" fmla="*/ 394 h 407"/>
                <a:gd name="T50" fmla="*/ 272 w 396"/>
                <a:gd name="T51" fmla="*/ 394 h 407"/>
                <a:gd name="T52" fmla="*/ 297 w 396"/>
                <a:gd name="T53" fmla="*/ 400 h 407"/>
                <a:gd name="T54" fmla="*/ 319 w 396"/>
                <a:gd name="T55" fmla="*/ 404 h 407"/>
                <a:gd name="T56" fmla="*/ 340 w 396"/>
                <a:gd name="T57" fmla="*/ 407 h 407"/>
                <a:gd name="T58" fmla="*/ 357 w 396"/>
                <a:gd name="T59" fmla="*/ 405 h 407"/>
                <a:gd name="T60" fmla="*/ 365 w 396"/>
                <a:gd name="T61" fmla="*/ 405 h 407"/>
                <a:gd name="T62" fmla="*/ 372 w 396"/>
                <a:gd name="T63" fmla="*/ 403 h 407"/>
                <a:gd name="T64" fmla="*/ 378 w 396"/>
                <a:gd name="T65" fmla="*/ 400 h 407"/>
                <a:gd name="T66" fmla="*/ 383 w 396"/>
                <a:gd name="T67" fmla="*/ 397 h 407"/>
                <a:gd name="T68" fmla="*/ 387 w 396"/>
                <a:gd name="T69" fmla="*/ 393 h 407"/>
                <a:gd name="T70" fmla="*/ 391 w 396"/>
                <a:gd name="T71" fmla="*/ 387 h 407"/>
                <a:gd name="T72" fmla="*/ 393 w 396"/>
                <a:gd name="T73" fmla="*/ 382 h 407"/>
                <a:gd name="T74" fmla="*/ 396 w 396"/>
                <a:gd name="T75" fmla="*/ 375 h 407"/>
                <a:gd name="T76" fmla="*/ 396 w 396"/>
                <a:gd name="T77" fmla="*/ 375 h 407"/>
                <a:gd name="T78" fmla="*/ 396 w 396"/>
                <a:gd name="T79" fmla="*/ 329 h 407"/>
                <a:gd name="T80" fmla="*/ 393 w 396"/>
                <a:gd name="T81" fmla="*/ 290 h 407"/>
                <a:gd name="T82" fmla="*/ 385 w 396"/>
                <a:gd name="T83" fmla="*/ 218 h 407"/>
                <a:gd name="T84" fmla="*/ 385 w 396"/>
                <a:gd name="T85" fmla="*/ 218 h 407"/>
                <a:gd name="T86" fmla="*/ 365 w 396"/>
                <a:gd name="T87" fmla="*/ 182 h 407"/>
                <a:gd name="T88" fmla="*/ 346 w 396"/>
                <a:gd name="T89" fmla="*/ 150 h 407"/>
                <a:gd name="T90" fmla="*/ 328 w 396"/>
                <a:gd name="T91" fmla="*/ 123 h 407"/>
                <a:gd name="T92" fmla="*/ 310 w 396"/>
                <a:gd name="T93" fmla="*/ 98 h 407"/>
                <a:gd name="T94" fmla="*/ 275 w 396"/>
                <a:gd name="T95" fmla="*/ 50 h 407"/>
                <a:gd name="T96" fmla="*/ 258 w 396"/>
                <a:gd name="T97" fmla="*/ 27 h 407"/>
                <a:gd name="T98" fmla="*/ 240 w 396"/>
                <a:gd name="T99" fmla="*/ 0 h 407"/>
                <a:gd name="T100" fmla="*/ 5 w 396"/>
                <a:gd name="T101" fmla="*/ 48 h 407"/>
                <a:gd name="T102" fmla="*/ 5 w 396"/>
                <a:gd name="T103" fmla="*/ 4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" h="407">
                  <a:moveTo>
                    <a:pt x="5" y="48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4" y="174"/>
                  </a:lnTo>
                  <a:lnTo>
                    <a:pt x="27" y="186"/>
                  </a:lnTo>
                  <a:lnTo>
                    <a:pt x="41" y="196"/>
                  </a:lnTo>
                  <a:lnTo>
                    <a:pt x="53" y="204"/>
                  </a:lnTo>
                  <a:lnTo>
                    <a:pt x="67" y="210"/>
                  </a:lnTo>
                  <a:lnTo>
                    <a:pt x="81" y="214"/>
                  </a:lnTo>
                  <a:lnTo>
                    <a:pt x="107" y="218"/>
                  </a:lnTo>
                  <a:lnTo>
                    <a:pt x="107" y="218"/>
                  </a:lnTo>
                  <a:lnTo>
                    <a:pt x="110" y="232"/>
                  </a:lnTo>
                  <a:lnTo>
                    <a:pt x="111" y="245"/>
                  </a:lnTo>
                  <a:lnTo>
                    <a:pt x="111" y="258"/>
                  </a:lnTo>
                  <a:lnTo>
                    <a:pt x="114" y="271"/>
                  </a:lnTo>
                  <a:lnTo>
                    <a:pt x="117" y="283"/>
                  </a:lnTo>
                  <a:lnTo>
                    <a:pt x="124" y="297"/>
                  </a:lnTo>
                  <a:lnTo>
                    <a:pt x="128" y="303"/>
                  </a:lnTo>
                  <a:lnTo>
                    <a:pt x="134" y="310"/>
                  </a:lnTo>
                  <a:lnTo>
                    <a:pt x="140" y="317"/>
                  </a:lnTo>
                  <a:lnTo>
                    <a:pt x="149" y="322"/>
                  </a:lnTo>
                  <a:lnTo>
                    <a:pt x="149" y="322"/>
                  </a:lnTo>
                  <a:lnTo>
                    <a:pt x="201" y="357"/>
                  </a:lnTo>
                  <a:lnTo>
                    <a:pt x="232" y="37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97" y="400"/>
                  </a:lnTo>
                  <a:lnTo>
                    <a:pt x="319" y="404"/>
                  </a:lnTo>
                  <a:lnTo>
                    <a:pt x="340" y="407"/>
                  </a:lnTo>
                  <a:lnTo>
                    <a:pt x="357" y="405"/>
                  </a:lnTo>
                  <a:lnTo>
                    <a:pt x="365" y="405"/>
                  </a:lnTo>
                  <a:lnTo>
                    <a:pt x="372" y="403"/>
                  </a:lnTo>
                  <a:lnTo>
                    <a:pt x="378" y="400"/>
                  </a:lnTo>
                  <a:lnTo>
                    <a:pt x="383" y="397"/>
                  </a:lnTo>
                  <a:lnTo>
                    <a:pt x="387" y="393"/>
                  </a:lnTo>
                  <a:lnTo>
                    <a:pt x="391" y="387"/>
                  </a:lnTo>
                  <a:lnTo>
                    <a:pt x="393" y="382"/>
                  </a:lnTo>
                  <a:lnTo>
                    <a:pt x="396" y="375"/>
                  </a:lnTo>
                  <a:lnTo>
                    <a:pt x="396" y="375"/>
                  </a:lnTo>
                  <a:lnTo>
                    <a:pt x="396" y="329"/>
                  </a:lnTo>
                  <a:lnTo>
                    <a:pt x="393" y="290"/>
                  </a:lnTo>
                  <a:lnTo>
                    <a:pt x="385" y="218"/>
                  </a:lnTo>
                  <a:lnTo>
                    <a:pt x="385" y="218"/>
                  </a:lnTo>
                  <a:lnTo>
                    <a:pt x="365" y="182"/>
                  </a:lnTo>
                  <a:lnTo>
                    <a:pt x="346" y="150"/>
                  </a:lnTo>
                  <a:lnTo>
                    <a:pt x="328" y="123"/>
                  </a:lnTo>
                  <a:lnTo>
                    <a:pt x="310" y="98"/>
                  </a:lnTo>
                  <a:lnTo>
                    <a:pt x="275" y="50"/>
                  </a:lnTo>
                  <a:lnTo>
                    <a:pt x="258" y="27"/>
                  </a:lnTo>
                  <a:lnTo>
                    <a:pt x="240" y="0"/>
                  </a:lnTo>
                  <a:lnTo>
                    <a:pt x="5" y="48"/>
                  </a:lnTo>
                  <a:lnTo>
                    <a:pt x="5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50" name="Line 346"/>
            <p:cNvSpPr>
              <a:spLocks noChangeShapeType="1"/>
            </p:cNvSpPr>
            <p:nvPr/>
          </p:nvSpPr>
          <p:spPr bwMode="auto">
            <a:xfrm>
              <a:off x="4044951" y="498633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57" name="Freeform 347"/>
            <p:cNvSpPr>
              <a:spLocks noEditPoints="1"/>
            </p:cNvSpPr>
            <p:nvPr/>
          </p:nvSpPr>
          <p:spPr bwMode="auto">
            <a:xfrm>
              <a:off x="3644901" y="3611563"/>
              <a:ext cx="576263" cy="1444625"/>
            </a:xfrm>
            <a:custGeom>
              <a:avLst/>
              <a:gdLst>
                <a:gd name="T0" fmla="*/ 137 w 1090"/>
                <a:gd name="T1" fmla="*/ 2697 h 2731"/>
                <a:gd name="T2" fmla="*/ 200 w 1090"/>
                <a:gd name="T3" fmla="*/ 2724 h 2731"/>
                <a:gd name="T4" fmla="*/ 268 w 1090"/>
                <a:gd name="T5" fmla="*/ 2729 h 2731"/>
                <a:gd name="T6" fmla="*/ 372 w 1090"/>
                <a:gd name="T7" fmla="*/ 2718 h 2731"/>
                <a:gd name="T8" fmla="*/ 416 w 1090"/>
                <a:gd name="T9" fmla="*/ 2563 h 2731"/>
                <a:gd name="T10" fmla="*/ 430 w 1090"/>
                <a:gd name="T11" fmla="*/ 2423 h 2731"/>
                <a:gd name="T12" fmla="*/ 423 w 1090"/>
                <a:gd name="T13" fmla="*/ 2286 h 2731"/>
                <a:gd name="T14" fmla="*/ 401 w 1090"/>
                <a:gd name="T15" fmla="*/ 2118 h 2731"/>
                <a:gd name="T16" fmla="*/ 404 w 1090"/>
                <a:gd name="T17" fmla="*/ 2037 h 2731"/>
                <a:gd name="T18" fmla="*/ 429 w 1090"/>
                <a:gd name="T19" fmla="*/ 1946 h 2731"/>
                <a:gd name="T20" fmla="*/ 467 w 1090"/>
                <a:gd name="T21" fmla="*/ 1842 h 2731"/>
                <a:gd name="T22" fmla="*/ 499 w 1090"/>
                <a:gd name="T23" fmla="*/ 1634 h 2731"/>
                <a:gd name="T24" fmla="*/ 522 w 1090"/>
                <a:gd name="T25" fmla="*/ 1319 h 2731"/>
                <a:gd name="T26" fmla="*/ 538 w 1090"/>
                <a:gd name="T27" fmla="*/ 1004 h 2731"/>
                <a:gd name="T28" fmla="*/ 570 w 1090"/>
                <a:gd name="T29" fmla="*/ 1122 h 2731"/>
                <a:gd name="T30" fmla="*/ 590 w 1090"/>
                <a:gd name="T31" fmla="*/ 1311 h 2731"/>
                <a:gd name="T32" fmla="*/ 599 w 1090"/>
                <a:gd name="T33" fmla="*/ 1502 h 2731"/>
                <a:gd name="T34" fmla="*/ 634 w 1090"/>
                <a:gd name="T35" fmla="*/ 1714 h 2731"/>
                <a:gd name="T36" fmla="*/ 694 w 1090"/>
                <a:gd name="T37" fmla="*/ 1931 h 2731"/>
                <a:gd name="T38" fmla="*/ 720 w 1090"/>
                <a:gd name="T39" fmla="*/ 2017 h 2731"/>
                <a:gd name="T40" fmla="*/ 734 w 1090"/>
                <a:gd name="T41" fmla="*/ 2152 h 2731"/>
                <a:gd name="T42" fmla="*/ 745 w 1090"/>
                <a:gd name="T43" fmla="*/ 2266 h 2731"/>
                <a:gd name="T44" fmla="*/ 766 w 1090"/>
                <a:gd name="T45" fmla="*/ 2315 h 2731"/>
                <a:gd name="T46" fmla="*/ 750 w 1090"/>
                <a:gd name="T47" fmla="*/ 2405 h 2731"/>
                <a:gd name="T48" fmla="*/ 712 w 1090"/>
                <a:gd name="T49" fmla="*/ 2494 h 2731"/>
                <a:gd name="T50" fmla="*/ 699 w 1090"/>
                <a:gd name="T51" fmla="*/ 2564 h 2731"/>
                <a:gd name="T52" fmla="*/ 714 w 1090"/>
                <a:gd name="T53" fmla="*/ 2627 h 2731"/>
                <a:gd name="T54" fmla="*/ 799 w 1090"/>
                <a:gd name="T55" fmla="*/ 2660 h 2731"/>
                <a:gd name="T56" fmla="*/ 884 w 1090"/>
                <a:gd name="T57" fmla="*/ 2673 h 2731"/>
                <a:gd name="T58" fmla="*/ 968 w 1090"/>
                <a:gd name="T59" fmla="*/ 2663 h 2731"/>
                <a:gd name="T60" fmla="*/ 1054 w 1090"/>
                <a:gd name="T61" fmla="*/ 2634 h 2731"/>
                <a:gd name="T62" fmla="*/ 1028 w 1090"/>
                <a:gd name="T63" fmla="*/ 2569 h 2731"/>
                <a:gd name="T64" fmla="*/ 1022 w 1090"/>
                <a:gd name="T65" fmla="*/ 2519 h 2731"/>
                <a:gd name="T66" fmla="*/ 1036 w 1090"/>
                <a:gd name="T67" fmla="*/ 2481 h 2731"/>
                <a:gd name="T68" fmla="*/ 1060 w 1090"/>
                <a:gd name="T69" fmla="*/ 2466 h 2731"/>
                <a:gd name="T70" fmla="*/ 1080 w 1090"/>
                <a:gd name="T71" fmla="*/ 2444 h 2731"/>
                <a:gd name="T72" fmla="*/ 1090 w 1090"/>
                <a:gd name="T73" fmla="*/ 2394 h 2731"/>
                <a:gd name="T74" fmla="*/ 1083 w 1090"/>
                <a:gd name="T75" fmla="*/ 2313 h 2731"/>
                <a:gd name="T76" fmla="*/ 1062 w 1090"/>
                <a:gd name="T77" fmla="*/ 2146 h 2731"/>
                <a:gd name="T78" fmla="*/ 1028 w 1090"/>
                <a:gd name="T79" fmla="*/ 1919 h 2731"/>
                <a:gd name="T80" fmla="*/ 1025 w 1090"/>
                <a:gd name="T81" fmla="*/ 1824 h 2731"/>
                <a:gd name="T82" fmla="*/ 1040 w 1090"/>
                <a:gd name="T83" fmla="*/ 1535 h 2731"/>
                <a:gd name="T84" fmla="*/ 1037 w 1090"/>
                <a:gd name="T85" fmla="*/ 1358 h 2731"/>
                <a:gd name="T86" fmla="*/ 1022 w 1090"/>
                <a:gd name="T87" fmla="*/ 1255 h 2731"/>
                <a:gd name="T88" fmla="*/ 1053 w 1090"/>
                <a:gd name="T89" fmla="*/ 1122 h 2731"/>
                <a:gd name="T90" fmla="*/ 1069 w 1090"/>
                <a:gd name="T91" fmla="*/ 963 h 2731"/>
                <a:gd name="T92" fmla="*/ 1067 w 1090"/>
                <a:gd name="T93" fmla="*/ 793 h 2731"/>
                <a:gd name="T94" fmla="*/ 1037 w 1090"/>
                <a:gd name="T95" fmla="*/ 631 h 2731"/>
                <a:gd name="T96" fmla="*/ 13 w 1090"/>
                <a:gd name="T97" fmla="*/ 712 h 2731"/>
                <a:gd name="T98" fmla="*/ 0 w 1090"/>
                <a:gd name="T99" fmla="*/ 791 h 2731"/>
                <a:gd name="T100" fmla="*/ 14 w 1090"/>
                <a:gd name="T101" fmla="*/ 906 h 2731"/>
                <a:gd name="T102" fmla="*/ 36 w 1090"/>
                <a:gd name="T103" fmla="*/ 1021 h 2731"/>
                <a:gd name="T104" fmla="*/ 32 w 1090"/>
                <a:gd name="T105" fmla="*/ 1126 h 2731"/>
                <a:gd name="T106" fmla="*/ 57 w 1090"/>
                <a:gd name="T107" fmla="*/ 1337 h 2731"/>
                <a:gd name="T108" fmla="*/ 61 w 1090"/>
                <a:gd name="T109" fmla="*/ 1567 h 2731"/>
                <a:gd name="T110" fmla="*/ 61 w 1090"/>
                <a:gd name="T111" fmla="*/ 1814 h 2731"/>
                <a:gd name="T112" fmla="*/ 72 w 1090"/>
                <a:gd name="T113" fmla="*/ 2008 h 2731"/>
                <a:gd name="T114" fmla="*/ 71 w 1090"/>
                <a:gd name="T115" fmla="*/ 2233 h 2731"/>
                <a:gd name="T116" fmla="*/ 83 w 1090"/>
                <a:gd name="T117" fmla="*/ 2372 h 2731"/>
                <a:gd name="T118" fmla="*/ 107 w 1090"/>
                <a:gd name="T119" fmla="*/ 2442 h 2731"/>
                <a:gd name="T120" fmla="*/ 110 w 1090"/>
                <a:gd name="T121" fmla="*/ 267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0" h="2731">
                  <a:moveTo>
                    <a:pt x="110" y="2674"/>
                  </a:moveTo>
                  <a:lnTo>
                    <a:pt x="110" y="2674"/>
                  </a:lnTo>
                  <a:lnTo>
                    <a:pt x="124" y="2686"/>
                  </a:lnTo>
                  <a:lnTo>
                    <a:pt x="137" y="2697"/>
                  </a:lnTo>
                  <a:lnTo>
                    <a:pt x="153" y="2707"/>
                  </a:lnTo>
                  <a:lnTo>
                    <a:pt x="168" y="2714"/>
                  </a:lnTo>
                  <a:lnTo>
                    <a:pt x="183" y="2720"/>
                  </a:lnTo>
                  <a:lnTo>
                    <a:pt x="200" y="2724"/>
                  </a:lnTo>
                  <a:lnTo>
                    <a:pt x="216" y="2728"/>
                  </a:lnTo>
                  <a:lnTo>
                    <a:pt x="233" y="2729"/>
                  </a:lnTo>
                  <a:lnTo>
                    <a:pt x="251" y="2731"/>
                  </a:lnTo>
                  <a:lnTo>
                    <a:pt x="268" y="2729"/>
                  </a:lnTo>
                  <a:lnTo>
                    <a:pt x="304" y="2728"/>
                  </a:lnTo>
                  <a:lnTo>
                    <a:pt x="338" y="2724"/>
                  </a:lnTo>
                  <a:lnTo>
                    <a:pt x="372" y="2718"/>
                  </a:lnTo>
                  <a:lnTo>
                    <a:pt x="372" y="2718"/>
                  </a:lnTo>
                  <a:lnTo>
                    <a:pt x="387" y="2678"/>
                  </a:lnTo>
                  <a:lnTo>
                    <a:pt x="398" y="2639"/>
                  </a:lnTo>
                  <a:lnTo>
                    <a:pt x="409" y="2600"/>
                  </a:lnTo>
                  <a:lnTo>
                    <a:pt x="416" y="2563"/>
                  </a:lnTo>
                  <a:lnTo>
                    <a:pt x="423" y="2527"/>
                  </a:lnTo>
                  <a:lnTo>
                    <a:pt x="427" y="2492"/>
                  </a:lnTo>
                  <a:lnTo>
                    <a:pt x="430" y="2458"/>
                  </a:lnTo>
                  <a:lnTo>
                    <a:pt x="430" y="2423"/>
                  </a:lnTo>
                  <a:lnTo>
                    <a:pt x="430" y="2388"/>
                  </a:lnTo>
                  <a:lnTo>
                    <a:pt x="429" y="2354"/>
                  </a:lnTo>
                  <a:lnTo>
                    <a:pt x="426" y="2320"/>
                  </a:lnTo>
                  <a:lnTo>
                    <a:pt x="423" y="2286"/>
                  </a:lnTo>
                  <a:lnTo>
                    <a:pt x="415" y="2215"/>
                  </a:lnTo>
                  <a:lnTo>
                    <a:pt x="404" y="2140"/>
                  </a:lnTo>
                  <a:lnTo>
                    <a:pt x="404" y="2140"/>
                  </a:lnTo>
                  <a:lnTo>
                    <a:pt x="401" y="2118"/>
                  </a:lnTo>
                  <a:lnTo>
                    <a:pt x="400" y="2097"/>
                  </a:lnTo>
                  <a:lnTo>
                    <a:pt x="400" y="2076"/>
                  </a:lnTo>
                  <a:lnTo>
                    <a:pt x="401" y="2057"/>
                  </a:lnTo>
                  <a:lnTo>
                    <a:pt x="404" y="2037"/>
                  </a:lnTo>
                  <a:lnTo>
                    <a:pt x="406" y="2018"/>
                  </a:lnTo>
                  <a:lnTo>
                    <a:pt x="411" y="2000"/>
                  </a:lnTo>
                  <a:lnTo>
                    <a:pt x="416" y="1982"/>
                  </a:lnTo>
                  <a:lnTo>
                    <a:pt x="429" y="1946"/>
                  </a:lnTo>
                  <a:lnTo>
                    <a:pt x="441" y="1911"/>
                  </a:lnTo>
                  <a:lnTo>
                    <a:pt x="455" y="1876"/>
                  </a:lnTo>
                  <a:lnTo>
                    <a:pt x="467" y="1842"/>
                  </a:lnTo>
                  <a:lnTo>
                    <a:pt x="467" y="1842"/>
                  </a:lnTo>
                  <a:lnTo>
                    <a:pt x="477" y="1789"/>
                  </a:lnTo>
                  <a:lnTo>
                    <a:pt x="486" y="1738"/>
                  </a:lnTo>
                  <a:lnTo>
                    <a:pt x="492" y="1686"/>
                  </a:lnTo>
                  <a:lnTo>
                    <a:pt x="499" y="1634"/>
                  </a:lnTo>
                  <a:lnTo>
                    <a:pt x="505" y="1582"/>
                  </a:lnTo>
                  <a:lnTo>
                    <a:pt x="509" y="1530"/>
                  </a:lnTo>
                  <a:lnTo>
                    <a:pt x="516" y="1424"/>
                  </a:lnTo>
                  <a:lnTo>
                    <a:pt x="522" y="1319"/>
                  </a:lnTo>
                  <a:lnTo>
                    <a:pt x="527" y="1214"/>
                  </a:lnTo>
                  <a:lnTo>
                    <a:pt x="533" y="1108"/>
                  </a:lnTo>
                  <a:lnTo>
                    <a:pt x="538" y="1004"/>
                  </a:lnTo>
                  <a:lnTo>
                    <a:pt x="538" y="1004"/>
                  </a:lnTo>
                  <a:lnTo>
                    <a:pt x="549" y="1032"/>
                  </a:lnTo>
                  <a:lnTo>
                    <a:pt x="558" y="1061"/>
                  </a:lnTo>
                  <a:lnTo>
                    <a:pt x="565" y="1092"/>
                  </a:lnTo>
                  <a:lnTo>
                    <a:pt x="570" y="1122"/>
                  </a:lnTo>
                  <a:lnTo>
                    <a:pt x="576" y="1153"/>
                  </a:lnTo>
                  <a:lnTo>
                    <a:pt x="580" y="1183"/>
                  </a:lnTo>
                  <a:lnTo>
                    <a:pt x="585" y="1247"/>
                  </a:lnTo>
                  <a:lnTo>
                    <a:pt x="590" y="1311"/>
                  </a:lnTo>
                  <a:lnTo>
                    <a:pt x="592" y="1374"/>
                  </a:lnTo>
                  <a:lnTo>
                    <a:pt x="595" y="1438"/>
                  </a:lnTo>
                  <a:lnTo>
                    <a:pt x="599" y="1502"/>
                  </a:lnTo>
                  <a:lnTo>
                    <a:pt x="599" y="1502"/>
                  </a:lnTo>
                  <a:lnTo>
                    <a:pt x="606" y="1555"/>
                  </a:lnTo>
                  <a:lnTo>
                    <a:pt x="613" y="1607"/>
                  </a:lnTo>
                  <a:lnTo>
                    <a:pt x="623" y="1660"/>
                  </a:lnTo>
                  <a:lnTo>
                    <a:pt x="634" y="1714"/>
                  </a:lnTo>
                  <a:lnTo>
                    <a:pt x="646" y="1768"/>
                  </a:lnTo>
                  <a:lnTo>
                    <a:pt x="660" y="1822"/>
                  </a:lnTo>
                  <a:lnTo>
                    <a:pt x="677" y="1876"/>
                  </a:lnTo>
                  <a:lnTo>
                    <a:pt x="694" y="1931"/>
                  </a:lnTo>
                  <a:lnTo>
                    <a:pt x="694" y="1931"/>
                  </a:lnTo>
                  <a:lnTo>
                    <a:pt x="705" y="1960"/>
                  </a:lnTo>
                  <a:lnTo>
                    <a:pt x="713" y="1987"/>
                  </a:lnTo>
                  <a:lnTo>
                    <a:pt x="720" y="2017"/>
                  </a:lnTo>
                  <a:lnTo>
                    <a:pt x="725" y="2044"/>
                  </a:lnTo>
                  <a:lnTo>
                    <a:pt x="728" y="2072"/>
                  </a:lnTo>
                  <a:lnTo>
                    <a:pt x="731" y="2100"/>
                  </a:lnTo>
                  <a:lnTo>
                    <a:pt x="734" y="2152"/>
                  </a:lnTo>
                  <a:lnTo>
                    <a:pt x="737" y="2202"/>
                  </a:lnTo>
                  <a:lnTo>
                    <a:pt x="739" y="2225"/>
                  </a:lnTo>
                  <a:lnTo>
                    <a:pt x="741" y="2247"/>
                  </a:lnTo>
                  <a:lnTo>
                    <a:pt x="745" y="2266"/>
                  </a:lnTo>
                  <a:lnTo>
                    <a:pt x="750" y="2284"/>
                  </a:lnTo>
                  <a:lnTo>
                    <a:pt x="757" y="2301"/>
                  </a:lnTo>
                  <a:lnTo>
                    <a:pt x="766" y="2315"/>
                  </a:lnTo>
                  <a:lnTo>
                    <a:pt x="766" y="2315"/>
                  </a:lnTo>
                  <a:lnTo>
                    <a:pt x="764" y="2340"/>
                  </a:lnTo>
                  <a:lnTo>
                    <a:pt x="761" y="2363"/>
                  </a:lnTo>
                  <a:lnTo>
                    <a:pt x="756" y="2384"/>
                  </a:lnTo>
                  <a:lnTo>
                    <a:pt x="750" y="2405"/>
                  </a:lnTo>
                  <a:lnTo>
                    <a:pt x="742" y="2423"/>
                  </a:lnTo>
                  <a:lnTo>
                    <a:pt x="735" y="2441"/>
                  </a:lnTo>
                  <a:lnTo>
                    <a:pt x="718" y="2476"/>
                  </a:lnTo>
                  <a:lnTo>
                    <a:pt x="712" y="2494"/>
                  </a:lnTo>
                  <a:lnTo>
                    <a:pt x="706" y="2510"/>
                  </a:lnTo>
                  <a:lnTo>
                    <a:pt x="702" y="2527"/>
                  </a:lnTo>
                  <a:lnTo>
                    <a:pt x="699" y="2545"/>
                  </a:lnTo>
                  <a:lnTo>
                    <a:pt x="699" y="2564"/>
                  </a:lnTo>
                  <a:lnTo>
                    <a:pt x="700" y="2584"/>
                  </a:lnTo>
                  <a:lnTo>
                    <a:pt x="706" y="2605"/>
                  </a:lnTo>
                  <a:lnTo>
                    <a:pt x="714" y="2627"/>
                  </a:lnTo>
                  <a:lnTo>
                    <a:pt x="714" y="2627"/>
                  </a:lnTo>
                  <a:lnTo>
                    <a:pt x="735" y="2636"/>
                  </a:lnTo>
                  <a:lnTo>
                    <a:pt x="757" y="2646"/>
                  </a:lnTo>
                  <a:lnTo>
                    <a:pt x="778" y="2654"/>
                  </a:lnTo>
                  <a:lnTo>
                    <a:pt x="799" y="2660"/>
                  </a:lnTo>
                  <a:lnTo>
                    <a:pt x="820" y="2666"/>
                  </a:lnTo>
                  <a:lnTo>
                    <a:pt x="842" y="2670"/>
                  </a:lnTo>
                  <a:lnTo>
                    <a:pt x="863" y="2671"/>
                  </a:lnTo>
                  <a:lnTo>
                    <a:pt x="884" y="2673"/>
                  </a:lnTo>
                  <a:lnTo>
                    <a:pt x="906" y="2673"/>
                  </a:lnTo>
                  <a:lnTo>
                    <a:pt x="927" y="2671"/>
                  </a:lnTo>
                  <a:lnTo>
                    <a:pt x="947" y="2667"/>
                  </a:lnTo>
                  <a:lnTo>
                    <a:pt x="968" y="2663"/>
                  </a:lnTo>
                  <a:lnTo>
                    <a:pt x="990" y="2657"/>
                  </a:lnTo>
                  <a:lnTo>
                    <a:pt x="1011" y="2650"/>
                  </a:lnTo>
                  <a:lnTo>
                    <a:pt x="1032" y="2643"/>
                  </a:lnTo>
                  <a:lnTo>
                    <a:pt x="1054" y="2634"/>
                  </a:lnTo>
                  <a:lnTo>
                    <a:pt x="1054" y="2634"/>
                  </a:lnTo>
                  <a:lnTo>
                    <a:pt x="1044" y="2611"/>
                  </a:lnTo>
                  <a:lnTo>
                    <a:pt x="1036" y="2591"/>
                  </a:lnTo>
                  <a:lnTo>
                    <a:pt x="1028" y="2569"/>
                  </a:lnTo>
                  <a:lnTo>
                    <a:pt x="1024" y="2548"/>
                  </a:lnTo>
                  <a:lnTo>
                    <a:pt x="1022" y="2538"/>
                  </a:lnTo>
                  <a:lnTo>
                    <a:pt x="1022" y="2528"/>
                  </a:lnTo>
                  <a:lnTo>
                    <a:pt x="1022" y="2519"/>
                  </a:lnTo>
                  <a:lnTo>
                    <a:pt x="1024" y="2509"/>
                  </a:lnTo>
                  <a:lnTo>
                    <a:pt x="1026" y="2499"/>
                  </a:lnTo>
                  <a:lnTo>
                    <a:pt x="1031" y="2489"/>
                  </a:lnTo>
                  <a:lnTo>
                    <a:pt x="1036" y="2481"/>
                  </a:lnTo>
                  <a:lnTo>
                    <a:pt x="1043" y="2473"/>
                  </a:lnTo>
                  <a:lnTo>
                    <a:pt x="1043" y="2473"/>
                  </a:lnTo>
                  <a:lnTo>
                    <a:pt x="1051" y="2470"/>
                  </a:lnTo>
                  <a:lnTo>
                    <a:pt x="1060" y="2466"/>
                  </a:lnTo>
                  <a:lnTo>
                    <a:pt x="1065" y="2462"/>
                  </a:lnTo>
                  <a:lnTo>
                    <a:pt x="1072" y="2456"/>
                  </a:lnTo>
                  <a:lnTo>
                    <a:pt x="1076" y="2451"/>
                  </a:lnTo>
                  <a:lnTo>
                    <a:pt x="1080" y="2444"/>
                  </a:lnTo>
                  <a:lnTo>
                    <a:pt x="1085" y="2437"/>
                  </a:lnTo>
                  <a:lnTo>
                    <a:pt x="1087" y="2430"/>
                  </a:lnTo>
                  <a:lnTo>
                    <a:pt x="1090" y="2412"/>
                  </a:lnTo>
                  <a:lnTo>
                    <a:pt x="1090" y="2394"/>
                  </a:lnTo>
                  <a:lnTo>
                    <a:pt x="1089" y="2372"/>
                  </a:lnTo>
                  <a:lnTo>
                    <a:pt x="1085" y="2348"/>
                  </a:lnTo>
                  <a:lnTo>
                    <a:pt x="1085" y="2348"/>
                  </a:lnTo>
                  <a:lnTo>
                    <a:pt x="1083" y="2313"/>
                  </a:lnTo>
                  <a:lnTo>
                    <a:pt x="1080" y="2279"/>
                  </a:lnTo>
                  <a:lnTo>
                    <a:pt x="1078" y="2245"/>
                  </a:lnTo>
                  <a:lnTo>
                    <a:pt x="1074" y="2211"/>
                  </a:lnTo>
                  <a:lnTo>
                    <a:pt x="1062" y="2146"/>
                  </a:lnTo>
                  <a:lnTo>
                    <a:pt x="1051" y="2080"/>
                  </a:lnTo>
                  <a:lnTo>
                    <a:pt x="1040" y="2015"/>
                  </a:lnTo>
                  <a:lnTo>
                    <a:pt x="1031" y="1951"/>
                  </a:lnTo>
                  <a:lnTo>
                    <a:pt x="1028" y="1919"/>
                  </a:lnTo>
                  <a:lnTo>
                    <a:pt x="1025" y="1888"/>
                  </a:lnTo>
                  <a:lnTo>
                    <a:pt x="1025" y="1856"/>
                  </a:lnTo>
                  <a:lnTo>
                    <a:pt x="1025" y="1824"/>
                  </a:lnTo>
                  <a:lnTo>
                    <a:pt x="1025" y="1824"/>
                  </a:lnTo>
                  <a:lnTo>
                    <a:pt x="1028" y="1753"/>
                  </a:lnTo>
                  <a:lnTo>
                    <a:pt x="1032" y="1680"/>
                  </a:lnTo>
                  <a:lnTo>
                    <a:pt x="1036" y="1607"/>
                  </a:lnTo>
                  <a:lnTo>
                    <a:pt x="1040" y="1535"/>
                  </a:lnTo>
                  <a:lnTo>
                    <a:pt x="1042" y="1465"/>
                  </a:lnTo>
                  <a:lnTo>
                    <a:pt x="1042" y="1429"/>
                  </a:lnTo>
                  <a:lnTo>
                    <a:pt x="1040" y="1392"/>
                  </a:lnTo>
                  <a:lnTo>
                    <a:pt x="1037" y="1358"/>
                  </a:lnTo>
                  <a:lnTo>
                    <a:pt x="1033" y="1323"/>
                  </a:lnTo>
                  <a:lnTo>
                    <a:pt x="1029" y="1288"/>
                  </a:lnTo>
                  <a:lnTo>
                    <a:pt x="1022" y="1255"/>
                  </a:lnTo>
                  <a:lnTo>
                    <a:pt x="1022" y="1255"/>
                  </a:lnTo>
                  <a:lnTo>
                    <a:pt x="1032" y="1225"/>
                  </a:lnTo>
                  <a:lnTo>
                    <a:pt x="1039" y="1193"/>
                  </a:lnTo>
                  <a:lnTo>
                    <a:pt x="1047" y="1158"/>
                  </a:lnTo>
                  <a:lnTo>
                    <a:pt x="1053" y="1122"/>
                  </a:lnTo>
                  <a:lnTo>
                    <a:pt x="1060" y="1083"/>
                  </a:lnTo>
                  <a:lnTo>
                    <a:pt x="1064" y="1044"/>
                  </a:lnTo>
                  <a:lnTo>
                    <a:pt x="1068" y="1004"/>
                  </a:lnTo>
                  <a:lnTo>
                    <a:pt x="1069" y="963"/>
                  </a:lnTo>
                  <a:lnTo>
                    <a:pt x="1071" y="921"/>
                  </a:lnTo>
                  <a:lnTo>
                    <a:pt x="1071" y="878"/>
                  </a:lnTo>
                  <a:lnTo>
                    <a:pt x="1069" y="835"/>
                  </a:lnTo>
                  <a:lnTo>
                    <a:pt x="1067" y="793"/>
                  </a:lnTo>
                  <a:lnTo>
                    <a:pt x="1062" y="752"/>
                  </a:lnTo>
                  <a:lnTo>
                    <a:pt x="1055" y="710"/>
                  </a:lnTo>
                  <a:lnTo>
                    <a:pt x="1049" y="670"/>
                  </a:lnTo>
                  <a:lnTo>
                    <a:pt x="1037" y="631"/>
                  </a:lnTo>
                  <a:lnTo>
                    <a:pt x="951" y="0"/>
                  </a:lnTo>
                  <a:lnTo>
                    <a:pt x="51" y="0"/>
                  </a:lnTo>
                  <a:lnTo>
                    <a:pt x="13" y="712"/>
                  </a:lnTo>
                  <a:lnTo>
                    <a:pt x="13" y="712"/>
                  </a:lnTo>
                  <a:lnTo>
                    <a:pt x="7" y="732"/>
                  </a:lnTo>
                  <a:lnTo>
                    <a:pt x="4" y="752"/>
                  </a:lnTo>
                  <a:lnTo>
                    <a:pt x="1" y="771"/>
                  </a:lnTo>
                  <a:lnTo>
                    <a:pt x="0" y="791"/>
                  </a:lnTo>
                  <a:lnTo>
                    <a:pt x="0" y="810"/>
                  </a:lnTo>
                  <a:lnTo>
                    <a:pt x="1" y="829"/>
                  </a:lnTo>
                  <a:lnTo>
                    <a:pt x="6" y="868"/>
                  </a:lnTo>
                  <a:lnTo>
                    <a:pt x="14" y="906"/>
                  </a:lnTo>
                  <a:lnTo>
                    <a:pt x="21" y="945"/>
                  </a:lnTo>
                  <a:lnTo>
                    <a:pt x="29" y="982"/>
                  </a:lnTo>
                  <a:lnTo>
                    <a:pt x="36" y="1021"/>
                  </a:lnTo>
                  <a:lnTo>
                    <a:pt x="36" y="1021"/>
                  </a:lnTo>
                  <a:lnTo>
                    <a:pt x="33" y="1047"/>
                  </a:lnTo>
                  <a:lnTo>
                    <a:pt x="32" y="1074"/>
                  </a:lnTo>
                  <a:lnTo>
                    <a:pt x="32" y="1100"/>
                  </a:lnTo>
                  <a:lnTo>
                    <a:pt x="32" y="1126"/>
                  </a:lnTo>
                  <a:lnTo>
                    <a:pt x="35" y="1179"/>
                  </a:lnTo>
                  <a:lnTo>
                    <a:pt x="40" y="1232"/>
                  </a:lnTo>
                  <a:lnTo>
                    <a:pt x="49" y="1284"/>
                  </a:lnTo>
                  <a:lnTo>
                    <a:pt x="57" y="1337"/>
                  </a:lnTo>
                  <a:lnTo>
                    <a:pt x="75" y="1442"/>
                  </a:lnTo>
                  <a:lnTo>
                    <a:pt x="75" y="1442"/>
                  </a:lnTo>
                  <a:lnTo>
                    <a:pt x="67" y="1505"/>
                  </a:lnTo>
                  <a:lnTo>
                    <a:pt x="61" y="1567"/>
                  </a:lnTo>
                  <a:lnTo>
                    <a:pt x="58" y="1628"/>
                  </a:lnTo>
                  <a:lnTo>
                    <a:pt x="58" y="1691"/>
                  </a:lnTo>
                  <a:lnTo>
                    <a:pt x="58" y="1753"/>
                  </a:lnTo>
                  <a:lnTo>
                    <a:pt x="61" y="1814"/>
                  </a:lnTo>
                  <a:lnTo>
                    <a:pt x="67" y="1939"/>
                  </a:lnTo>
                  <a:lnTo>
                    <a:pt x="67" y="1939"/>
                  </a:lnTo>
                  <a:lnTo>
                    <a:pt x="69" y="1972"/>
                  </a:lnTo>
                  <a:lnTo>
                    <a:pt x="72" y="2008"/>
                  </a:lnTo>
                  <a:lnTo>
                    <a:pt x="72" y="2046"/>
                  </a:lnTo>
                  <a:lnTo>
                    <a:pt x="72" y="2083"/>
                  </a:lnTo>
                  <a:lnTo>
                    <a:pt x="71" y="2158"/>
                  </a:lnTo>
                  <a:lnTo>
                    <a:pt x="71" y="2233"/>
                  </a:lnTo>
                  <a:lnTo>
                    <a:pt x="72" y="2270"/>
                  </a:lnTo>
                  <a:lnTo>
                    <a:pt x="74" y="2305"/>
                  </a:lnTo>
                  <a:lnTo>
                    <a:pt x="78" y="2340"/>
                  </a:lnTo>
                  <a:lnTo>
                    <a:pt x="83" y="2372"/>
                  </a:lnTo>
                  <a:lnTo>
                    <a:pt x="90" y="2402"/>
                  </a:lnTo>
                  <a:lnTo>
                    <a:pt x="96" y="2416"/>
                  </a:lnTo>
                  <a:lnTo>
                    <a:pt x="101" y="2430"/>
                  </a:lnTo>
                  <a:lnTo>
                    <a:pt x="107" y="2442"/>
                  </a:lnTo>
                  <a:lnTo>
                    <a:pt x="114" y="2455"/>
                  </a:lnTo>
                  <a:lnTo>
                    <a:pt x="122" y="2466"/>
                  </a:lnTo>
                  <a:lnTo>
                    <a:pt x="130" y="2477"/>
                  </a:lnTo>
                  <a:lnTo>
                    <a:pt x="110" y="2674"/>
                  </a:lnTo>
                  <a:lnTo>
                    <a:pt x="110" y="2674"/>
                  </a:lnTo>
                  <a:close/>
                  <a:moveTo>
                    <a:pt x="110" y="2674"/>
                  </a:moveTo>
                  <a:lnTo>
                    <a:pt x="110" y="2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59" name="Freeform 348"/>
            <p:cNvSpPr>
              <a:spLocks/>
            </p:cNvSpPr>
            <p:nvPr/>
          </p:nvSpPr>
          <p:spPr bwMode="auto">
            <a:xfrm>
              <a:off x="3644901" y="3611563"/>
              <a:ext cx="576263" cy="1444625"/>
            </a:xfrm>
            <a:custGeom>
              <a:avLst/>
              <a:gdLst>
                <a:gd name="T0" fmla="*/ 137 w 1090"/>
                <a:gd name="T1" fmla="*/ 2697 h 2731"/>
                <a:gd name="T2" fmla="*/ 200 w 1090"/>
                <a:gd name="T3" fmla="*/ 2724 h 2731"/>
                <a:gd name="T4" fmla="*/ 268 w 1090"/>
                <a:gd name="T5" fmla="*/ 2729 h 2731"/>
                <a:gd name="T6" fmla="*/ 372 w 1090"/>
                <a:gd name="T7" fmla="*/ 2718 h 2731"/>
                <a:gd name="T8" fmla="*/ 416 w 1090"/>
                <a:gd name="T9" fmla="*/ 2563 h 2731"/>
                <a:gd name="T10" fmla="*/ 430 w 1090"/>
                <a:gd name="T11" fmla="*/ 2423 h 2731"/>
                <a:gd name="T12" fmla="*/ 423 w 1090"/>
                <a:gd name="T13" fmla="*/ 2286 h 2731"/>
                <a:gd name="T14" fmla="*/ 401 w 1090"/>
                <a:gd name="T15" fmla="*/ 2118 h 2731"/>
                <a:gd name="T16" fmla="*/ 404 w 1090"/>
                <a:gd name="T17" fmla="*/ 2037 h 2731"/>
                <a:gd name="T18" fmla="*/ 429 w 1090"/>
                <a:gd name="T19" fmla="*/ 1946 h 2731"/>
                <a:gd name="T20" fmla="*/ 467 w 1090"/>
                <a:gd name="T21" fmla="*/ 1842 h 2731"/>
                <a:gd name="T22" fmla="*/ 499 w 1090"/>
                <a:gd name="T23" fmla="*/ 1634 h 2731"/>
                <a:gd name="T24" fmla="*/ 522 w 1090"/>
                <a:gd name="T25" fmla="*/ 1319 h 2731"/>
                <a:gd name="T26" fmla="*/ 538 w 1090"/>
                <a:gd name="T27" fmla="*/ 1004 h 2731"/>
                <a:gd name="T28" fmla="*/ 570 w 1090"/>
                <a:gd name="T29" fmla="*/ 1122 h 2731"/>
                <a:gd name="T30" fmla="*/ 590 w 1090"/>
                <a:gd name="T31" fmla="*/ 1311 h 2731"/>
                <a:gd name="T32" fmla="*/ 599 w 1090"/>
                <a:gd name="T33" fmla="*/ 1502 h 2731"/>
                <a:gd name="T34" fmla="*/ 634 w 1090"/>
                <a:gd name="T35" fmla="*/ 1714 h 2731"/>
                <a:gd name="T36" fmla="*/ 694 w 1090"/>
                <a:gd name="T37" fmla="*/ 1931 h 2731"/>
                <a:gd name="T38" fmla="*/ 720 w 1090"/>
                <a:gd name="T39" fmla="*/ 2017 h 2731"/>
                <a:gd name="T40" fmla="*/ 734 w 1090"/>
                <a:gd name="T41" fmla="*/ 2152 h 2731"/>
                <a:gd name="T42" fmla="*/ 745 w 1090"/>
                <a:gd name="T43" fmla="*/ 2266 h 2731"/>
                <a:gd name="T44" fmla="*/ 766 w 1090"/>
                <a:gd name="T45" fmla="*/ 2315 h 2731"/>
                <a:gd name="T46" fmla="*/ 750 w 1090"/>
                <a:gd name="T47" fmla="*/ 2405 h 2731"/>
                <a:gd name="T48" fmla="*/ 712 w 1090"/>
                <a:gd name="T49" fmla="*/ 2494 h 2731"/>
                <a:gd name="T50" fmla="*/ 699 w 1090"/>
                <a:gd name="T51" fmla="*/ 2564 h 2731"/>
                <a:gd name="T52" fmla="*/ 714 w 1090"/>
                <a:gd name="T53" fmla="*/ 2627 h 2731"/>
                <a:gd name="T54" fmla="*/ 799 w 1090"/>
                <a:gd name="T55" fmla="*/ 2660 h 2731"/>
                <a:gd name="T56" fmla="*/ 884 w 1090"/>
                <a:gd name="T57" fmla="*/ 2673 h 2731"/>
                <a:gd name="T58" fmla="*/ 968 w 1090"/>
                <a:gd name="T59" fmla="*/ 2663 h 2731"/>
                <a:gd name="T60" fmla="*/ 1054 w 1090"/>
                <a:gd name="T61" fmla="*/ 2634 h 2731"/>
                <a:gd name="T62" fmla="*/ 1028 w 1090"/>
                <a:gd name="T63" fmla="*/ 2569 h 2731"/>
                <a:gd name="T64" fmla="*/ 1022 w 1090"/>
                <a:gd name="T65" fmla="*/ 2519 h 2731"/>
                <a:gd name="T66" fmla="*/ 1036 w 1090"/>
                <a:gd name="T67" fmla="*/ 2481 h 2731"/>
                <a:gd name="T68" fmla="*/ 1060 w 1090"/>
                <a:gd name="T69" fmla="*/ 2466 h 2731"/>
                <a:gd name="T70" fmla="*/ 1080 w 1090"/>
                <a:gd name="T71" fmla="*/ 2444 h 2731"/>
                <a:gd name="T72" fmla="*/ 1090 w 1090"/>
                <a:gd name="T73" fmla="*/ 2394 h 2731"/>
                <a:gd name="T74" fmla="*/ 1083 w 1090"/>
                <a:gd name="T75" fmla="*/ 2313 h 2731"/>
                <a:gd name="T76" fmla="*/ 1062 w 1090"/>
                <a:gd name="T77" fmla="*/ 2146 h 2731"/>
                <a:gd name="T78" fmla="*/ 1028 w 1090"/>
                <a:gd name="T79" fmla="*/ 1919 h 2731"/>
                <a:gd name="T80" fmla="*/ 1025 w 1090"/>
                <a:gd name="T81" fmla="*/ 1824 h 2731"/>
                <a:gd name="T82" fmla="*/ 1040 w 1090"/>
                <a:gd name="T83" fmla="*/ 1535 h 2731"/>
                <a:gd name="T84" fmla="*/ 1037 w 1090"/>
                <a:gd name="T85" fmla="*/ 1358 h 2731"/>
                <a:gd name="T86" fmla="*/ 1022 w 1090"/>
                <a:gd name="T87" fmla="*/ 1255 h 2731"/>
                <a:gd name="T88" fmla="*/ 1053 w 1090"/>
                <a:gd name="T89" fmla="*/ 1122 h 2731"/>
                <a:gd name="T90" fmla="*/ 1069 w 1090"/>
                <a:gd name="T91" fmla="*/ 963 h 2731"/>
                <a:gd name="T92" fmla="*/ 1067 w 1090"/>
                <a:gd name="T93" fmla="*/ 793 h 2731"/>
                <a:gd name="T94" fmla="*/ 1037 w 1090"/>
                <a:gd name="T95" fmla="*/ 631 h 2731"/>
                <a:gd name="T96" fmla="*/ 13 w 1090"/>
                <a:gd name="T97" fmla="*/ 712 h 2731"/>
                <a:gd name="T98" fmla="*/ 0 w 1090"/>
                <a:gd name="T99" fmla="*/ 791 h 2731"/>
                <a:gd name="T100" fmla="*/ 14 w 1090"/>
                <a:gd name="T101" fmla="*/ 906 h 2731"/>
                <a:gd name="T102" fmla="*/ 36 w 1090"/>
                <a:gd name="T103" fmla="*/ 1021 h 2731"/>
                <a:gd name="T104" fmla="*/ 32 w 1090"/>
                <a:gd name="T105" fmla="*/ 1126 h 2731"/>
                <a:gd name="T106" fmla="*/ 57 w 1090"/>
                <a:gd name="T107" fmla="*/ 1337 h 2731"/>
                <a:gd name="T108" fmla="*/ 61 w 1090"/>
                <a:gd name="T109" fmla="*/ 1567 h 2731"/>
                <a:gd name="T110" fmla="*/ 61 w 1090"/>
                <a:gd name="T111" fmla="*/ 1814 h 2731"/>
                <a:gd name="T112" fmla="*/ 72 w 1090"/>
                <a:gd name="T113" fmla="*/ 2008 h 2731"/>
                <a:gd name="T114" fmla="*/ 71 w 1090"/>
                <a:gd name="T115" fmla="*/ 2233 h 2731"/>
                <a:gd name="T116" fmla="*/ 83 w 1090"/>
                <a:gd name="T117" fmla="*/ 2372 h 2731"/>
                <a:gd name="T118" fmla="*/ 107 w 1090"/>
                <a:gd name="T119" fmla="*/ 2442 h 2731"/>
                <a:gd name="T120" fmla="*/ 110 w 1090"/>
                <a:gd name="T121" fmla="*/ 267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0" h="2731">
                  <a:moveTo>
                    <a:pt x="110" y="2674"/>
                  </a:moveTo>
                  <a:lnTo>
                    <a:pt x="110" y="2674"/>
                  </a:lnTo>
                  <a:lnTo>
                    <a:pt x="124" y="2686"/>
                  </a:lnTo>
                  <a:lnTo>
                    <a:pt x="137" y="2697"/>
                  </a:lnTo>
                  <a:lnTo>
                    <a:pt x="153" y="2707"/>
                  </a:lnTo>
                  <a:lnTo>
                    <a:pt x="168" y="2714"/>
                  </a:lnTo>
                  <a:lnTo>
                    <a:pt x="183" y="2720"/>
                  </a:lnTo>
                  <a:lnTo>
                    <a:pt x="200" y="2724"/>
                  </a:lnTo>
                  <a:lnTo>
                    <a:pt x="216" y="2728"/>
                  </a:lnTo>
                  <a:lnTo>
                    <a:pt x="233" y="2729"/>
                  </a:lnTo>
                  <a:lnTo>
                    <a:pt x="251" y="2731"/>
                  </a:lnTo>
                  <a:lnTo>
                    <a:pt x="268" y="2729"/>
                  </a:lnTo>
                  <a:lnTo>
                    <a:pt x="304" y="2728"/>
                  </a:lnTo>
                  <a:lnTo>
                    <a:pt x="338" y="2724"/>
                  </a:lnTo>
                  <a:lnTo>
                    <a:pt x="372" y="2718"/>
                  </a:lnTo>
                  <a:lnTo>
                    <a:pt x="372" y="2718"/>
                  </a:lnTo>
                  <a:lnTo>
                    <a:pt x="387" y="2678"/>
                  </a:lnTo>
                  <a:lnTo>
                    <a:pt x="398" y="2639"/>
                  </a:lnTo>
                  <a:lnTo>
                    <a:pt x="409" y="2600"/>
                  </a:lnTo>
                  <a:lnTo>
                    <a:pt x="416" y="2563"/>
                  </a:lnTo>
                  <a:lnTo>
                    <a:pt x="423" y="2527"/>
                  </a:lnTo>
                  <a:lnTo>
                    <a:pt x="427" y="2492"/>
                  </a:lnTo>
                  <a:lnTo>
                    <a:pt x="430" y="2458"/>
                  </a:lnTo>
                  <a:lnTo>
                    <a:pt x="430" y="2423"/>
                  </a:lnTo>
                  <a:lnTo>
                    <a:pt x="430" y="2388"/>
                  </a:lnTo>
                  <a:lnTo>
                    <a:pt x="429" y="2354"/>
                  </a:lnTo>
                  <a:lnTo>
                    <a:pt x="426" y="2320"/>
                  </a:lnTo>
                  <a:lnTo>
                    <a:pt x="423" y="2286"/>
                  </a:lnTo>
                  <a:lnTo>
                    <a:pt x="415" y="2215"/>
                  </a:lnTo>
                  <a:lnTo>
                    <a:pt x="404" y="2140"/>
                  </a:lnTo>
                  <a:lnTo>
                    <a:pt x="404" y="2140"/>
                  </a:lnTo>
                  <a:lnTo>
                    <a:pt x="401" y="2118"/>
                  </a:lnTo>
                  <a:lnTo>
                    <a:pt x="400" y="2097"/>
                  </a:lnTo>
                  <a:lnTo>
                    <a:pt x="400" y="2076"/>
                  </a:lnTo>
                  <a:lnTo>
                    <a:pt x="401" y="2057"/>
                  </a:lnTo>
                  <a:lnTo>
                    <a:pt x="404" y="2037"/>
                  </a:lnTo>
                  <a:lnTo>
                    <a:pt x="406" y="2018"/>
                  </a:lnTo>
                  <a:lnTo>
                    <a:pt x="411" y="2000"/>
                  </a:lnTo>
                  <a:lnTo>
                    <a:pt x="416" y="1982"/>
                  </a:lnTo>
                  <a:lnTo>
                    <a:pt x="429" y="1946"/>
                  </a:lnTo>
                  <a:lnTo>
                    <a:pt x="441" y="1911"/>
                  </a:lnTo>
                  <a:lnTo>
                    <a:pt x="455" y="1876"/>
                  </a:lnTo>
                  <a:lnTo>
                    <a:pt x="467" y="1842"/>
                  </a:lnTo>
                  <a:lnTo>
                    <a:pt x="467" y="1842"/>
                  </a:lnTo>
                  <a:lnTo>
                    <a:pt x="477" y="1789"/>
                  </a:lnTo>
                  <a:lnTo>
                    <a:pt x="486" y="1738"/>
                  </a:lnTo>
                  <a:lnTo>
                    <a:pt x="492" y="1686"/>
                  </a:lnTo>
                  <a:lnTo>
                    <a:pt x="499" y="1634"/>
                  </a:lnTo>
                  <a:lnTo>
                    <a:pt x="505" y="1582"/>
                  </a:lnTo>
                  <a:lnTo>
                    <a:pt x="509" y="1530"/>
                  </a:lnTo>
                  <a:lnTo>
                    <a:pt x="516" y="1424"/>
                  </a:lnTo>
                  <a:lnTo>
                    <a:pt x="522" y="1319"/>
                  </a:lnTo>
                  <a:lnTo>
                    <a:pt x="527" y="1214"/>
                  </a:lnTo>
                  <a:lnTo>
                    <a:pt x="533" y="1108"/>
                  </a:lnTo>
                  <a:lnTo>
                    <a:pt x="538" y="1004"/>
                  </a:lnTo>
                  <a:lnTo>
                    <a:pt x="538" y="1004"/>
                  </a:lnTo>
                  <a:lnTo>
                    <a:pt x="549" y="1032"/>
                  </a:lnTo>
                  <a:lnTo>
                    <a:pt x="558" y="1061"/>
                  </a:lnTo>
                  <a:lnTo>
                    <a:pt x="565" y="1092"/>
                  </a:lnTo>
                  <a:lnTo>
                    <a:pt x="570" y="1122"/>
                  </a:lnTo>
                  <a:lnTo>
                    <a:pt x="576" y="1153"/>
                  </a:lnTo>
                  <a:lnTo>
                    <a:pt x="580" y="1183"/>
                  </a:lnTo>
                  <a:lnTo>
                    <a:pt x="585" y="1247"/>
                  </a:lnTo>
                  <a:lnTo>
                    <a:pt x="590" y="1311"/>
                  </a:lnTo>
                  <a:lnTo>
                    <a:pt x="592" y="1374"/>
                  </a:lnTo>
                  <a:lnTo>
                    <a:pt x="595" y="1438"/>
                  </a:lnTo>
                  <a:lnTo>
                    <a:pt x="599" y="1502"/>
                  </a:lnTo>
                  <a:lnTo>
                    <a:pt x="599" y="1502"/>
                  </a:lnTo>
                  <a:lnTo>
                    <a:pt x="606" y="1555"/>
                  </a:lnTo>
                  <a:lnTo>
                    <a:pt x="613" y="1607"/>
                  </a:lnTo>
                  <a:lnTo>
                    <a:pt x="623" y="1660"/>
                  </a:lnTo>
                  <a:lnTo>
                    <a:pt x="634" y="1714"/>
                  </a:lnTo>
                  <a:lnTo>
                    <a:pt x="646" y="1768"/>
                  </a:lnTo>
                  <a:lnTo>
                    <a:pt x="660" y="1822"/>
                  </a:lnTo>
                  <a:lnTo>
                    <a:pt x="677" y="1876"/>
                  </a:lnTo>
                  <a:lnTo>
                    <a:pt x="694" y="1931"/>
                  </a:lnTo>
                  <a:lnTo>
                    <a:pt x="694" y="1931"/>
                  </a:lnTo>
                  <a:lnTo>
                    <a:pt x="705" y="1960"/>
                  </a:lnTo>
                  <a:lnTo>
                    <a:pt x="713" y="1987"/>
                  </a:lnTo>
                  <a:lnTo>
                    <a:pt x="720" y="2017"/>
                  </a:lnTo>
                  <a:lnTo>
                    <a:pt x="725" y="2044"/>
                  </a:lnTo>
                  <a:lnTo>
                    <a:pt x="728" y="2072"/>
                  </a:lnTo>
                  <a:lnTo>
                    <a:pt x="731" y="2100"/>
                  </a:lnTo>
                  <a:lnTo>
                    <a:pt x="734" y="2152"/>
                  </a:lnTo>
                  <a:lnTo>
                    <a:pt x="737" y="2202"/>
                  </a:lnTo>
                  <a:lnTo>
                    <a:pt x="739" y="2225"/>
                  </a:lnTo>
                  <a:lnTo>
                    <a:pt x="741" y="2247"/>
                  </a:lnTo>
                  <a:lnTo>
                    <a:pt x="745" y="2266"/>
                  </a:lnTo>
                  <a:lnTo>
                    <a:pt x="750" y="2284"/>
                  </a:lnTo>
                  <a:lnTo>
                    <a:pt x="757" y="2301"/>
                  </a:lnTo>
                  <a:lnTo>
                    <a:pt x="766" y="2315"/>
                  </a:lnTo>
                  <a:lnTo>
                    <a:pt x="766" y="2315"/>
                  </a:lnTo>
                  <a:lnTo>
                    <a:pt x="764" y="2340"/>
                  </a:lnTo>
                  <a:lnTo>
                    <a:pt x="761" y="2363"/>
                  </a:lnTo>
                  <a:lnTo>
                    <a:pt x="756" y="2384"/>
                  </a:lnTo>
                  <a:lnTo>
                    <a:pt x="750" y="2405"/>
                  </a:lnTo>
                  <a:lnTo>
                    <a:pt x="742" y="2423"/>
                  </a:lnTo>
                  <a:lnTo>
                    <a:pt x="735" y="2441"/>
                  </a:lnTo>
                  <a:lnTo>
                    <a:pt x="718" y="2476"/>
                  </a:lnTo>
                  <a:lnTo>
                    <a:pt x="712" y="2494"/>
                  </a:lnTo>
                  <a:lnTo>
                    <a:pt x="706" y="2510"/>
                  </a:lnTo>
                  <a:lnTo>
                    <a:pt x="702" y="2527"/>
                  </a:lnTo>
                  <a:lnTo>
                    <a:pt x="699" y="2545"/>
                  </a:lnTo>
                  <a:lnTo>
                    <a:pt x="699" y="2564"/>
                  </a:lnTo>
                  <a:lnTo>
                    <a:pt x="700" y="2584"/>
                  </a:lnTo>
                  <a:lnTo>
                    <a:pt x="706" y="2605"/>
                  </a:lnTo>
                  <a:lnTo>
                    <a:pt x="714" y="2627"/>
                  </a:lnTo>
                  <a:lnTo>
                    <a:pt x="714" y="2627"/>
                  </a:lnTo>
                  <a:lnTo>
                    <a:pt x="735" y="2636"/>
                  </a:lnTo>
                  <a:lnTo>
                    <a:pt x="757" y="2646"/>
                  </a:lnTo>
                  <a:lnTo>
                    <a:pt x="778" y="2654"/>
                  </a:lnTo>
                  <a:lnTo>
                    <a:pt x="799" y="2660"/>
                  </a:lnTo>
                  <a:lnTo>
                    <a:pt x="820" y="2666"/>
                  </a:lnTo>
                  <a:lnTo>
                    <a:pt x="842" y="2670"/>
                  </a:lnTo>
                  <a:lnTo>
                    <a:pt x="863" y="2671"/>
                  </a:lnTo>
                  <a:lnTo>
                    <a:pt x="884" y="2673"/>
                  </a:lnTo>
                  <a:lnTo>
                    <a:pt x="906" y="2673"/>
                  </a:lnTo>
                  <a:lnTo>
                    <a:pt x="927" y="2671"/>
                  </a:lnTo>
                  <a:lnTo>
                    <a:pt x="947" y="2667"/>
                  </a:lnTo>
                  <a:lnTo>
                    <a:pt x="968" y="2663"/>
                  </a:lnTo>
                  <a:lnTo>
                    <a:pt x="990" y="2657"/>
                  </a:lnTo>
                  <a:lnTo>
                    <a:pt x="1011" y="2650"/>
                  </a:lnTo>
                  <a:lnTo>
                    <a:pt x="1032" y="2643"/>
                  </a:lnTo>
                  <a:lnTo>
                    <a:pt x="1054" y="2634"/>
                  </a:lnTo>
                  <a:lnTo>
                    <a:pt x="1054" y="2634"/>
                  </a:lnTo>
                  <a:lnTo>
                    <a:pt x="1044" y="2611"/>
                  </a:lnTo>
                  <a:lnTo>
                    <a:pt x="1036" y="2591"/>
                  </a:lnTo>
                  <a:lnTo>
                    <a:pt x="1028" y="2569"/>
                  </a:lnTo>
                  <a:lnTo>
                    <a:pt x="1024" y="2548"/>
                  </a:lnTo>
                  <a:lnTo>
                    <a:pt x="1022" y="2538"/>
                  </a:lnTo>
                  <a:lnTo>
                    <a:pt x="1022" y="2528"/>
                  </a:lnTo>
                  <a:lnTo>
                    <a:pt x="1022" y="2519"/>
                  </a:lnTo>
                  <a:lnTo>
                    <a:pt x="1024" y="2509"/>
                  </a:lnTo>
                  <a:lnTo>
                    <a:pt x="1026" y="2499"/>
                  </a:lnTo>
                  <a:lnTo>
                    <a:pt x="1031" y="2489"/>
                  </a:lnTo>
                  <a:lnTo>
                    <a:pt x="1036" y="2481"/>
                  </a:lnTo>
                  <a:lnTo>
                    <a:pt x="1043" y="2473"/>
                  </a:lnTo>
                  <a:lnTo>
                    <a:pt x="1043" y="2473"/>
                  </a:lnTo>
                  <a:lnTo>
                    <a:pt x="1051" y="2470"/>
                  </a:lnTo>
                  <a:lnTo>
                    <a:pt x="1060" y="2466"/>
                  </a:lnTo>
                  <a:lnTo>
                    <a:pt x="1065" y="2462"/>
                  </a:lnTo>
                  <a:lnTo>
                    <a:pt x="1072" y="2456"/>
                  </a:lnTo>
                  <a:lnTo>
                    <a:pt x="1076" y="2451"/>
                  </a:lnTo>
                  <a:lnTo>
                    <a:pt x="1080" y="2444"/>
                  </a:lnTo>
                  <a:lnTo>
                    <a:pt x="1085" y="2437"/>
                  </a:lnTo>
                  <a:lnTo>
                    <a:pt x="1087" y="2430"/>
                  </a:lnTo>
                  <a:lnTo>
                    <a:pt x="1090" y="2412"/>
                  </a:lnTo>
                  <a:lnTo>
                    <a:pt x="1090" y="2394"/>
                  </a:lnTo>
                  <a:lnTo>
                    <a:pt x="1089" y="2372"/>
                  </a:lnTo>
                  <a:lnTo>
                    <a:pt x="1085" y="2348"/>
                  </a:lnTo>
                  <a:lnTo>
                    <a:pt x="1085" y="2348"/>
                  </a:lnTo>
                  <a:lnTo>
                    <a:pt x="1083" y="2313"/>
                  </a:lnTo>
                  <a:lnTo>
                    <a:pt x="1080" y="2279"/>
                  </a:lnTo>
                  <a:lnTo>
                    <a:pt x="1078" y="2245"/>
                  </a:lnTo>
                  <a:lnTo>
                    <a:pt x="1074" y="2211"/>
                  </a:lnTo>
                  <a:lnTo>
                    <a:pt x="1062" y="2146"/>
                  </a:lnTo>
                  <a:lnTo>
                    <a:pt x="1051" y="2080"/>
                  </a:lnTo>
                  <a:lnTo>
                    <a:pt x="1040" y="2015"/>
                  </a:lnTo>
                  <a:lnTo>
                    <a:pt x="1031" y="1951"/>
                  </a:lnTo>
                  <a:lnTo>
                    <a:pt x="1028" y="1919"/>
                  </a:lnTo>
                  <a:lnTo>
                    <a:pt x="1025" y="1888"/>
                  </a:lnTo>
                  <a:lnTo>
                    <a:pt x="1025" y="1856"/>
                  </a:lnTo>
                  <a:lnTo>
                    <a:pt x="1025" y="1824"/>
                  </a:lnTo>
                  <a:lnTo>
                    <a:pt x="1025" y="1824"/>
                  </a:lnTo>
                  <a:lnTo>
                    <a:pt x="1028" y="1753"/>
                  </a:lnTo>
                  <a:lnTo>
                    <a:pt x="1032" y="1680"/>
                  </a:lnTo>
                  <a:lnTo>
                    <a:pt x="1036" y="1607"/>
                  </a:lnTo>
                  <a:lnTo>
                    <a:pt x="1040" y="1535"/>
                  </a:lnTo>
                  <a:lnTo>
                    <a:pt x="1042" y="1465"/>
                  </a:lnTo>
                  <a:lnTo>
                    <a:pt x="1042" y="1429"/>
                  </a:lnTo>
                  <a:lnTo>
                    <a:pt x="1040" y="1392"/>
                  </a:lnTo>
                  <a:lnTo>
                    <a:pt x="1037" y="1358"/>
                  </a:lnTo>
                  <a:lnTo>
                    <a:pt x="1033" y="1323"/>
                  </a:lnTo>
                  <a:lnTo>
                    <a:pt x="1029" y="1288"/>
                  </a:lnTo>
                  <a:lnTo>
                    <a:pt x="1022" y="1255"/>
                  </a:lnTo>
                  <a:lnTo>
                    <a:pt x="1022" y="1255"/>
                  </a:lnTo>
                  <a:lnTo>
                    <a:pt x="1032" y="1225"/>
                  </a:lnTo>
                  <a:lnTo>
                    <a:pt x="1039" y="1193"/>
                  </a:lnTo>
                  <a:lnTo>
                    <a:pt x="1047" y="1158"/>
                  </a:lnTo>
                  <a:lnTo>
                    <a:pt x="1053" y="1122"/>
                  </a:lnTo>
                  <a:lnTo>
                    <a:pt x="1060" y="1083"/>
                  </a:lnTo>
                  <a:lnTo>
                    <a:pt x="1064" y="1044"/>
                  </a:lnTo>
                  <a:lnTo>
                    <a:pt x="1068" y="1004"/>
                  </a:lnTo>
                  <a:lnTo>
                    <a:pt x="1069" y="963"/>
                  </a:lnTo>
                  <a:lnTo>
                    <a:pt x="1071" y="921"/>
                  </a:lnTo>
                  <a:lnTo>
                    <a:pt x="1071" y="878"/>
                  </a:lnTo>
                  <a:lnTo>
                    <a:pt x="1069" y="835"/>
                  </a:lnTo>
                  <a:lnTo>
                    <a:pt x="1067" y="793"/>
                  </a:lnTo>
                  <a:lnTo>
                    <a:pt x="1062" y="752"/>
                  </a:lnTo>
                  <a:lnTo>
                    <a:pt x="1055" y="710"/>
                  </a:lnTo>
                  <a:lnTo>
                    <a:pt x="1049" y="670"/>
                  </a:lnTo>
                  <a:lnTo>
                    <a:pt x="1037" y="631"/>
                  </a:lnTo>
                  <a:lnTo>
                    <a:pt x="951" y="0"/>
                  </a:lnTo>
                  <a:lnTo>
                    <a:pt x="51" y="0"/>
                  </a:lnTo>
                  <a:lnTo>
                    <a:pt x="13" y="712"/>
                  </a:lnTo>
                  <a:lnTo>
                    <a:pt x="13" y="712"/>
                  </a:lnTo>
                  <a:lnTo>
                    <a:pt x="7" y="732"/>
                  </a:lnTo>
                  <a:lnTo>
                    <a:pt x="4" y="752"/>
                  </a:lnTo>
                  <a:lnTo>
                    <a:pt x="1" y="771"/>
                  </a:lnTo>
                  <a:lnTo>
                    <a:pt x="0" y="791"/>
                  </a:lnTo>
                  <a:lnTo>
                    <a:pt x="0" y="810"/>
                  </a:lnTo>
                  <a:lnTo>
                    <a:pt x="1" y="829"/>
                  </a:lnTo>
                  <a:lnTo>
                    <a:pt x="6" y="868"/>
                  </a:lnTo>
                  <a:lnTo>
                    <a:pt x="14" y="906"/>
                  </a:lnTo>
                  <a:lnTo>
                    <a:pt x="21" y="945"/>
                  </a:lnTo>
                  <a:lnTo>
                    <a:pt x="29" y="982"/>
                  </a:lnTo>
                  <a:lnTo>
                    <a:pt x="36" y="1021"/>
                  </a:lnTo>
                  <a:lnTo>
                    <a:pt x="36" y="1021"/>
                  </a:lnTo>
                  <a:lnTo>
                    <a:pt x="33" y="1047"/>
                  </a:lnTo>
                  <a:lnTo>
                    <a:pt x="32" y="1074"/>
                  </a:lnTo>
                  <a:lnTo>
                    <a:pt x="32" y="1100"/>
                  </a:lnTo>
                  <a:lnTo>
                    <a:pt x="32" y="1126"/>
                  </a:lnTo>
                  <a:lnTo>
                    <a:pt x="35" y="1179"/>
                  </a:lnTo>
                  <a:lnTo>
                    <a:pt x="40" y="1232"/>
                  </a:lnTo>
                  <a:lnTo>
                    <a:pt x="49" y="1284"/>
                  </a:lnTo>
                  <a:lnTo>
                    <a:pt x="57" y="1337"/>
                  </a:lnTo>
                  <a:lnTo>
                    <a:pt x="75" y="1442"/>
                  </a:lnTo>
                  <a:lnTo>
                    <a:pt x="75" y="1442"/>
                  </a:lnTo>
                  <a:lnTo>
                    <a:pt x="67" y="1505"/>
                  </a:lnTo>
                  <a:lnTo>
                    <a:pt x="61" y="1567"/>
                  </a:lnTo>
                  <a:lnTo>
                    <a:pt x="58" y="1628"/>
                  </a:lnTo>
                  <a:lnTo>
                    <a:pt x="58" y="1691"/>
                  </a:lnTo>
                  <a:lnTo>
                    <a:pt x="58" y="1753"/>
                  </a:lnTo>
                  <a:lnTo>
                    <a:pt x="61" y="1814"/>
                  </a:lnTo>
                  <a:lnTo>
                    <a:pt x="67" y="1939"/>
                  </a:lnTo>
                  <a:lnTo>
                    <a:pt x="67" y="1939"/>
                  </a:lnTo>
                  <a:lnTo>
                    <a:pt x="69" y="1972"/>
                  </a:lnTo>
                  <a:lnTo>
                    <a:pt x="72" y="2008"/>
                  </a:lnTo>
                  <a:lnTo>
                    <a:pt x="72" y="2046"/>
                  </a:lnTo>
                  <a:lnTo>
                    <a:pt x="72" y="2083"/>
                  </a:lnTo>
                  <a:lnTo>
                    <a:pt x="71" y="2158"/>
                  </a:lnTo>
                  <a:lnTo>
                    <a:pt x="71" y="2233"/>
                  </a:lnTo>
                  <a:lnTo>
                    <a:pt x="72" y="2270"/>
                  </a:lnTo>
                  <a:lnTo>
                    <a:pt x="74" y="2305"/>
                  </a:lnTo>
                  <a:lnTo>
                    <a:pt x="78" y="2340"/>
                  </a:lnTo>
                  <a:lnTo>
                    <a:pt x="83" y="2372"/>
                  </a:lnTo>
                  <a:lnTo>
                    <a:pt x="90" y="2402"/>
                  </a:lnTo>
                  <a:lnTo>
                    <a:pt x="96" y="2416"/>
                  </a:lnTo>
                  <a:lnTo>
                    <a:pt x="101" y="2430"/>
                  </a:lnTo>
                  <a:lnTo>
                    <a:pt x="107" y="2442"/>
                  </a:lnTo>
                  <a:lnTo>
                    <a:pt x="114" y="2455"/>
                  </a:lnTo>
                  <a:lnTo>
                    <a:pt x="122" y="2466"/>
                  </a:lnTo>
                  <a:lnTo>
                    <a:pt x="130" y="2477"/>
                  </a:lnTo>
                  <a:lnTo>
                    <a:pt x="110" y="2674"/>
                  </a:lnTo>
                  <a:lnTo>
                    <a:pt x="110" y="26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0" name="Line 349"/>
            <p:cNvSpPr>
              <a:spLocks noChangeShapeType="1"/>
            </p:cNvSpPr>
            <p:nvPr/>
          </p:nvSpPr>
          <p:spPr bwMode="auto">
            <a:xfrm>
              <a:off x="3703638" y="50260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1" name="Freeform 350"/>
            <p:cNvSpPr>
              <a:spLocks/>
            </p:cNvSpPr>
            <p:nvPr/>
          </p:nvSpPr>
          <p:spPr bwMode="auto">
            <a:xfrm>
              <a:off x="3644901" y="3611563"/>
              <a:ext cx="576263" cy="1443038"/>
            </a:xfrm>
            <a:custGeom>
              <a:avLst/>
              <a:gdLst>
                <a:gd name="T0" fmla="*/ 137 w 1090"/>
                <a:gd name="T1" fmla="*/ 2697 h 2729"/>
                <a:gd name="T2" fmla="*/ 200 w 1090"/>
                <a:gd name="T3" fmla="*/ 2724 h 2729"/>
                <a:gd name="T4" fmla="*/ 268 w 1090"/>
                <a:gd name="T5" fmla="*/ 2729 h 2729"/>
                <a:gd name="T6" fmla="*/ 372 w 1090"/>
                <a:gd name="T7" fmla="*/ 2718 h 2729"/>
                <a:gd name="T8" fmla="*/ 416 w 1090"/>
                <a:gd name="T9" fmla="*/ 2563 h 2729"/>
                <a:gd name="T10" fmla="*/ 430 w 1090"/>
                <a:gd name="T11" fmla="*/ 2423 h 2729"/>
                <a:gd name="T12" fmla="*/ 423 w 1090"/>
                <a:gd name="T13" fmla="*/ 2286 h 2729"/>
                <a:gd name="T14" fmla="*/ 401 w 1090"/>
                <a:gd name="T15" fmla="*/ 2118 h 2729"/>
                <a:gd name="T16" fmla="*/ 404 w 1090"/>
                <a:gd name="T17" fmla="*/ 2037 h 2729"/>
                <a:gd name="T18" fmla="*/ 429 w 1090"/>
                <a:gd name="T19" fmla="*/ 1946 h 2729"/>
                <a:gd name="T20" fmla="*/ 467 w 1090"/>
                <a:gd name="T21" fmla="*/ 1840 h 2729"/>
                <a:gd name="T22" fmla="*/ 499 w 1090"/>
                <a:gd name="T23" fmla="*/ 1634 h 2729"/>
                <a:gd name="T24" fmla="*/ 522 w 1090"/>
                <a:gd name="T25" fmla="*/ 1319 h 2729"/>
                <a:gd name="T26" fmla="*/ 538 w 1090"/>
                <a:gd name="T27" fmla="*/ 1004 h 2729"/>
                <a:gd name="T28" fmla="*/ 570 w 1090"/>
                <a:gd name="T29" fmla="*/ 1122 h 2729"/>
                <a:gd name="T30" fmla="*/ 590 w 1090"/>
                <a:gd name="T31" fmla="*/ 1311 h 2729"/>
                <a:gd name="T32" fmla="*/ 599 w 1090"/>
                <a:gd name="T33" fmla="*/ 1502 h 2729"/>
                <a:gd name="T34" fmla="*/ 634 w 1090"/>
                <a:gd name="T35" fmla="*/ 1714 h 2729"/>
                <a:gd name="T36" fmla="*/ 694 w 1090"/>
                <a:gd name="T37" fmla="*/ 1931 h 2729"/>
                <a:gd name="T38" fmla="*/ 720 w 1090"/>
                <a:gd name="T39" fmla="*/ 2017 h 2729"/>
                <a:gd name="T40" fmla="*/ 734 w 1090"/>
                <a:gd name="T41" fmla="*/ 2152 h 2729"/>
                <a:gd name="T42" fmla="*/ 745 w 1090"/>
                <a:gd name="T43" fmla="*/ 2266 h 2729"/>
                <a:gd name="T44" fmla="*/ 766 w 1090"/>
                <a:gd name="T45" fmla="*/ 2315 h 2729"/>
                <a:gd name="T46" fmla="*/ 750 w 1090"/>
                <a:gd name="T47" fmla="*/ 2405 h 2729"/>
                <a:gd name="T48" fmla="*/ 712 w 1090"/>
                <a:gd name="T49" fmla="*/ 2494 h 2729"/>
                <a:gd name="T50" fmla="*/ 699 w 1090"/>
                <a:gd name="T51" fmla="*/ 2564 h 2729"/>
                <a:gd name="T52" fmla="*/ 714 w 1090"/>
                <a:gd name="T53" fmla="*/ 2627 h 2729"/>
                <a:gd name="T54" fmla="*/ 799 w 1090"/>
                <a:gd name="T55" fmla="*/ 2660 h 2729"/>
                <a:gd name="T56" fmla="*/ 884 w 1090"/>
                <a:gd name="T57" fmla="*/ 2673 h 2729"/>
                <a:gd name="T58" fmla="*/ 968 w 1090"/>
                <a:gd name="T59" fmla="*/ 2663 h 2729"/>
                <a:gd name="T60" fmla="*/ 1054 w 1090"/>
                <a:gd name="T61" fmla="*/ 2634 h 2729"/>
                <a:gd name="T62" fmla="*/ 1028 w 1090"/>
                <a:gd name="T63" fmla="*/ 2569 h 2729"/>
                <a:gd name="T64" fmla="*/ 1022 w 1090"/>
                <a:gd name="T65" fmla="*/ 2519 h 2729"/>
                <a:gd name="T66" fmla="*/ 1036 w 1090"/>
                <a:gd name="T67" fmla="*/ 2481 h 2729"/>
                <a:gd name="T68" fmla="*/ 1060 w 1090"/>
                <a:gd name="T69" fmla="*/ 2466 h 2729"/>
                <a:gd name="T70" fmla="*/ 1080 w 1090"/>
                <a:gd name="T71" fmla="*/ 2444 h 2729"/>
                <a:gd name="T72" fmla="*/ 1090 w 1090"/>
                <a:gd name="T73" fmla="*/ 2394 h 2729"/>
                <a:gd name="T74" fmla="*/ 1083 w 1090"/>
                <a:gd name="T75" fmla="*/ 2313 h 2729"/>
                <a:gd name="T76" fmla="*/ 1062 w 1090"/>
                <a:gd name="T77" fmla="*/ 2146 h 2729"/>
                <a:gd name="T78" fmla="*/ 1028 w 1090"/>
                <a:gd name="T79" fmla="*/ 1919 h 2729"/>
                <a:gd name="T80" fmla="*/ 1025 w 1090"/>
                <a:gd name="T81" fmla="*/ 1825 h 2729"/>
                <a:gd name="T82" fmla="*/ 1040 w 1090"/>
                <a:gd name="T83" fmla="*/ 1535 h 2729"/>
                <a:gd name="T84" fmla="*/ 1037 w 1090"/>
                <a:gd name="T85" fmla="*/ 1358 h 2729"/>
                <a:gd name="T86" fmla="*/ 1022 w 1090"/>
                <a:gd name="T87" fmla="*/ 1255 h 2729"/>
                <a:gd name="T88" fmla="*/ 1053 w 1090"/>
                <a:gd name="T89" fmla="*/ 1122 h 2729"/>
                <a:gd name="T90" fmla="*/ 1069 w 1090"/>
                <a:gd name="T91" fmla="*/ 963 h 2729"/>
                <a:gd name="T92" fmla="*/ 1067 w 1090"/>
                <a:gd name="T93" fmla="*/ 793 h 2729"/>
                <a:gd name="T94" fmla="*/ 1037 w 1090"/>
                <a:gd name="T95" fmla="*/ 631 h 2729"/>
                <a:gd name="T96" fmla="*/ 13 w 1090"/>
                <a:gd name="T97" fmla="*/ 712 h 2729"/>
                <a:gd name="T98" fmla="*/ 0 w 1090"/>
                <a:gd name="T99" fmla="*/ 792 h 2729"/>
                <a:gd name="T100" fmla="*/ 14 w 1090"/>
                <a:gd name="T101" fmla="*/ 907 h 2729"/>
                <a:gd name="T102" fmla="*/ 36 w 1090"/>
                <a:gd name="T103" fmla="*/ 1021 h 2729"/>
                <a:gd name="T104" fmla="*/ 32 w 1090"/>
                <a:gd name="T105" fmla="*/ 1126 h 2729"/>
                <a:gd name="T106" fmla="*/ 57 w 1090"/>
                <a:gd name="T107" fmla="*/ 1337 h 2729"/>
                <a:gd name="T108" fmla="*/ 61 w 1090"/>
                <a:gd name="T109" fmla="*/ 1567 h 2729"/>
                <a:gd name="T110" fmla="*/ 61 w 1090"/>
                <a:gd name="T111" fmla="*/ 1814 h 2729"/>
                <a:gd name="T112" fmla="*/ 72 w 1090"/>
                <a:gd name="T113" fmla="*/ 2008 h 2729"/>
                <a:gd name="T114" fmla="*/ 71 w 1090"/>
                <a:gd name="T115" fmla="*/ 2233 h 2729"/>
                <a:gd name="T116" fmla="*/ 83 w 1090"/>
                <a:gd name="T117" fmla="*/ 2372 h 2729"/>
                <a:gd name="T118" fmla="*/ 107 w 1090"/>
                <a:gd name="T119" fmla="*/ 2442 h 2729"/>
                <a:gd name="T120" fmla="*/ 110 w 1090"/>
                <a:gd name="T121" fmla="*/ 2674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0" h="2729">
                  <a:moveTo>
                    <a:pt x="110" y="2674"/>
                  </a:moveTo>
                  <a:lnTo>
                    <a:pt x="110" y="2674"/>
                  </a:lnTo>
                  <a:lnTo>
                    <a:pt x="124" y="2686"/>
                  </a:lnTo>
                  <a:lnTo>
                    <a:pt x="137" y="2697"/>
                  </a:lnTo>
                  <a:lnTo>
                    <a:pt x="153" y="2707"/>
                  </a:lnTo>
                  <a:lnTo>
                    <a:pt x="168" y="2714"/>
                  </a:lnTo>
                  <a:lnTo>
                    <a:pt x="183" y="2720"/>
                  </a:lnTo>
                  <a:lnTo>
                    <a:pt x="200" y="2724"/>
                  </a:lnTo>
                  <a:lnTo>
                    <a:pt x="216" y="2727"/>
                  </a:lnTo>
                  <a:lnTo>
                    <a:pt x="233" y="2729"/>
                  </a:lnTo>
                  <a:lnTo>
                    <a:pt x="251" y="2729"/>
                  </a:lnTo>
                  <a:lnTo>
                    <a:pt x="268" y="2729"/>
                  </a:lnTo>
                  <a:lnTo>
                    <a:pt x="304" y="2728"/>
                  </a:lnTo>
                  <a:lnTo>
                    <a:pt x="338" y="2724"/>
                  </a:lnTo>
                  <a:lnTo>
                    <a:pt x="372" y="2718"/>
                  </a:lnTo>
                  <a:lnTo>
                    <a:pt x="372" y="2718"/>
                  </a:lnTo>
                  <a:lnTo>
                    <a:pt x="387" y="2678"/>
                  </a:lnTo>
                  <a:lnTo>
                    <a:pt x="398" y="2639"/>
                  </a:lnTo>
                  <a:lnTo>
                    <a:pt x="409" y="2600"/>
                  </a:lnTo>
                  <a:lnTo>
                    <a:pt x="416" y="2563"/>
                  </a:lnTo>
                  <a:lnTo>
                    <a:pt x="423" y="2527"/>
                  </a:lnTo>
                  <a:lnTo>
                    <a:pt x="427" y="2492"/>
                  </a:lnTo>
                  <a:lnTo>
                    <a:pt x="430" y="2458"/>
                  </a:lnTo>
                  <a:lnTo>
                    <a:pt x="430" y="2423"/>
                  </a:lnTo>
                  <a:lnTo>
                    <a:pt x="430" y="2388"/>
                  </a:lnTo>
                  <a:lnTo>
                    <a:pt x="429" y="2354"/>
                  </a:lnTo>
                  <a:lnTo>
                    <a:pt x="426" y="2320"/>
                  </a:lnTo>
                  <a:lnTo>
                    <a:pt x="423" y="2286"/>
                  </a:lnTo>
                  <a:lnTo>
                    <a:pt x="415" y="2215"/>
                  </a:lnTo>
                  <a:lnTo>
                    <a:pt x="404" y="2140"/>
                  </a:lnTo>
                  <a:lnTo>
                    <a:pt x="404" y="2140"/>
                  </a:lnTo>
                  <a:lnTo>
                    <a:pt x="401" y="2118"/>
                  </a:lnTo>
                  <a:lnTo>
                    <a:pt x="400" y="2097"/>
                  </a:lnTo>
                  <a:lnTo>
                    <a:pt x="400" y="2076"/>
                  </a:lnTo>
                  <a:lnTo>
                    <a:pt x="401" y="2057"/>
                  </a:lnTo>
                  <a:lnTo>
                    <a:pt x="404" y="2037"/>
                  </a:lnTo>
                  <a:lnTo>
                    <a:pt x="406" y="2018"/>
                  </a:lnTo>
                  <a:lnTo>
                    <a:pt x="411" y="2000"/>
                  </a:lnTo>
                  <a:lnTo>
                    <a:pt x="416" y="1982"/>
                  </a:lnTo>
                  <a:lnTo>
                    <a:pt x="429" y="1946"/>
                  </a:lnTo>
                  <a:lnTo>
                    <a:pt x="441" y="1911"/>
                  </a:lnTo>
                  <a:lnTo>
                    <a:pt x="455" y="1876"/>
                  </a:lnTo>
                  <a:lnTo>
                    <a:pt x="467" y="1840"/>
                  </a:lnTo>
                  <a:lnTo>
                    <a:pt x="467" y="1840"/>
                  </a:lnTo>
                  <a:lnTo>
                    <a:pt x="477" y="1789"/>
                  </a:lnTo>
                  <a:lnTo>
                    <a:pt x="486" y="1738"/>
                  </a:lnTo>
                  <a:lnTo>
                    <a:pt x="492" y="1686"/>
                  </a:lnTo>
                  <a:lnTo>
                    <a:pt x="499" y="1634"/>
                  </a:lnTo>
                  <a:lnTo>
                    <a:pt x="505" y="1582"/>
                  </a:lnTo>
                  <a:lnTo>
                    <a:pt x="509" y="1530"/>
                  </a:lnTo>
                  <a:lnTo>
                    <a:pt x="516" y="1424"/>
                  </a:lnTo>
                  <a:lnTo>
                    <a:pt x="522" y="1319"/>
                  </a:lnTo>
                  <a:lnTo>
                    <a:pt x="527" y="1214"/>
                  </a:lnTo>
                  <a:lnTo>
                    <a:pt x="533" y="1108"/>
                  </a:lnTo>
                  <a:lnTo>
                    <a:pt x="538" y="1004"/>
                  </a:lnTo>
                  <a:lnTo>
                    <a:pt x="538" y="1004"/>
                  </a:lnTo>
                  <a:lnTo>
                    <a:pt x="549" y="1032"/>
                  </a:lnTo>
                  <a:lnTo>
                    <a:pt x="558" y="1061"/>
                  </a:lnTo>
                  <a:lnTo>
                    <a:pt x="565" y="1092"/>
                  </a:lnTo>
                  <a:lnTo>
                    <a:pt x="570" y="1122"/>
                  </a:lnTo>
                  <a:lnTo>
                    <a:pt x="576" y="1153"/>
                  </a:lnTo>
                  <a:lnTo>
                    <a:pt x="580" y="1183"/>
                  </a:lnTo>
                  <a:lnTo>
                    <a:pt x="585" y="1247"/>
                  </a:lnTo>
                  <a:lnTo>
                    <a:pt x="590" y="1311"/>
                  </a:lnTo>
                  <a:lnTo>
                    <a:pt x="592" y="1374"/>
                  </a:lnTo>
                  <a:lnTo>
                    <a:pt x="595" y="1438"/>
                  </a:lnTo>
                  <a:lnTo>
                    <a:pt x="599" y="1502"/>
                  </a:lnTo>
                  <a:lnTo>
                    <a:pt x="599" y="1502"/>
                  </a:lnTo>
                  <a:lnTo>
                    <a:pt x="606" y="1555"/>
                  </a:lnTo>
                  <a:lnTo>
                    <a:pt x="613" y="1607"/>
                  </a:lnTo>
                  <a:lnTo>
                    <a:pt x="623" y="1660"/>
                  </a:lnTo>
                  <a:lnTo>
                    <a:pt x="634" y="1714"/>
                  </a:lnTo>
                  <a:lnTo>
                    <a:pt x="646" y="1768"/>
                  </a:lnTo>
                  <a:lnTo>
                    <a:pt x="660" y="1822"/>
                  </a:lnTo>
                  <a:lnTo>
                    <a:pt x="677" y="1876"/>
                  </a:lnTo>
                  <a:lnTo>
                    <a:pt x="694" y="1931"/>
                  </a:lnTo>
                  <a:lnTo>
                    <a:pt x="694" y="1931"/>
                  </a:lnTo>
                  <a:lnTo>
                    <a:pt x="705" y="1960"/>
                  </a:lnTo>
                  <a:lnTo>
                    <a:pt x="713" y="1987"/>
                  </a:lnTo>
                  <a:lnTo>
                    <a:pt x="720" y="2017"/>
                  </a:lnTo>
                  <a:lnTo>
                    <a:pt x="725" y="2044"/>
                  </a:lnTo>
                  <a:lnTo>
                    <a:pt x="728" y="2072"/>
                  </a:lnTo>
                  <a:lnTo>
                    <a:pt x="731" y="2100"/>
                  </a:lnTo>
                  <a:lnTo>
                    <a:pt x="734" y="2152"/>
                  </a:lnTo>
                  <a:lnTo>
                    <a:pt x="737" y="2202"/>
                  </a:lnTo>
                  <a:lnTo>
                    <a:pt x="739" y="2225"/>
                  </a:lnTo>
                  <a:lnTo>
                    <a:pt x="741" y="2247"/>
                  </a:lnTo>
                  <a:lnTo>
                    <a:pt x="745" y="2266"/>
                  </a:lnTo>
                  <a:lnTo>
                    <a:pt x="750" y="2284"/>
                  </a:lnTo>
                  <a:lnTo>
                    <a:pt x="757" y="2301"/>
                  </a:lnTo>
                  <a:lnTo>
                    <a:pt x="766" y="2315"/>
                  </a:lnTo>
                  <a:lnTo>
                    <a:pt x="766" y="2315"/>
                  </a:lnTo>
                  <a:lnTo>
                    <a:pt x="764" y="2340"/>
                  </a:lnTo>
                  <a:lnTo>
                    <a:pt x="761" y="2363"/>
                  </a:lnTo>
                  <a:lnTo>
                    <a:pt x="756" y="2384"/>
                  </a:lnTo>
                  <a:lnTo>
                    <a:pt x="750" y="2405"/>
                  </a:lnTo>
                  <a:lnTo>
                    <a:pt x="742" y="2423"/>
                  </a:lnTo>
                  <a:lnTo>
                    <a:pt x="735" y="2441"/>
                  </a:lnTo>
                  <a:lnTo>
                    <a:pt x="718" y="2476"/>
                  </a:lnTo>
                  <a:lnTo>
                    <a:pt x="712" y="2494"/>
                  </a:lnTo>
                  <a:lnTo>
                    <a:pt x="706" y="2510"/>
                  </a:lnTo>
                  <a:lnTo>
                    <a:pt x="702" y="2527"/>
                  </a:lnTo>
                  <a:lnTo>
                    <a:pt x="699" y="2545"/>
                  </a:lnTo>
                  <a:lnTo>
                    <a:pt x="699" y="2564"/>
                  </a:lnTo>
                  <a:lnTo>
                    <a:pt x="700" y="2584"/>
                  </a:lnTo>
                  <a:lnTo>
                    <a:pt x="706" y="2605"/>
                  </a:lnTo>
                  <a:lnTo>
                    <a:pt x="714" y="2627"/>
                  </a:lnTo>
                  <a:lnTo>
                    <a:pt x="714" y="2627"/>
                  </a:lnTo>
                  <a:lnTo>
                    <a:pt x="735" y="2636"/>
                  </a:lnTo>
                  <a:lnTo>
                    <a:pt x="757" y="2646"/>
                  </a:lnTo>
                  <a:lnTo>
                    <a:pt x="778" y="2654"/>
                  </a:lnTo>
                  <a:lnTo>
                    <a:pt x="799" y="2660"/>
                  </a:lnTo>
                  <a:lnTo>
                    <a:pt x="820" y="2666"/>
                  </a:lnTo>
                  <a:lnTo>
                    <a:pt x="842" y="2670"/>
                  </a:lnTo>
                  <a:lnTo>
                    <a:pt x="863" y="2671"/>
                  </a:lnTo>
                  <a:lnTo>
                    <a:pt x="884" y="2673"/>
                  </a:lnTo>
                  <a:lnTo>
                    <a:pt x="906" y="2673"/>
                  </a:lnTo>
                  <a:lnTo>
                    <a:pt x="927" y="2670"/>
                  </a:lnTo>
                  <a:lnTo>
                    <a:pt x="947" y="2667"/>
                  </a:lnTo>
                  <a:lnTo>
                    <a:pt x="968" y="2663"/>
                  </a:lnTo>
                  <a:lnTo>
                    <a:pt x="990" y="2657"/>
                  </a:lnTo>
                  <a:lnTo>
                    <a:pt x="1011" y="2650"/>
                  </a:lnTo>
                  <a:lnTo>
                    <a:pt x="1032" y="2643"/>
                  </a:lnTo>
                  <a:lnTo>
                    <a:pt x="1054" y="2634"/>
                  </a:lnTo>
                  <a:lnTo>
                    <a:pt x="1054" y="2634"/>
                  </a:lnTo>
                  <a:lnTo>
                    <a:pt x="1044" y="2611"/>
                  </a:lnTo>
                  <a:lnTo>
                    <a:pt x="1036" y="2591"/>
                  </a:lnTo>
                  <a:lnTo>
                    <a:pt x="1028" y="2569"/>
                  </a:lnTo>
                  <a:lnTo>
                    <a:pt x="1024" y="2548"/>
                  </a:lnTo>
                  <a:lnTo>
                    <a:pt x="1022" y="2538"/>
                  </a:lnTo>
                  <a:lnTo>
                    <a:pt x="1022" y="2528"/>
                  </a:lnTo>
                  <a:lnTo>
                    <a:pt x="1022" y="2519"/>
                  </a:lnTo>
                  <a:lnTo>
                    <a:pt x="1024" y="2509"/>
                  </a:lnTo>
                  <a:lnTo>
                    <a:pt x="1026" y="2499"/>
                  </a:lnTo>
                  <a:lnTo>
                    <a:pt x="1031" y="2489"/>
                  </a:lnTo>
                  <a:lnTo>
                    <a:pt x="1036" y="2481"/>
                  </a:lnTo>
                  <a:lnTo>
                    <a:pt x="1043" y="2473"/>
                  </a:lnTo>
                  <a:lnTo>
                    <a:pt x="1043" y="2473"/>
                  </a:lnTo>
                  <a:lnTo>
                    <a:pt x="1051" y="2469"/>
                  </a:lnTo>
                  <a:lnTo>
                    <a:pt x="1060" y="2466"/>
                  </a:lnTo>
                  <a:lnTo>
                    <a:pt x="1065" y="2462"/>
                  </a:lnTo>
                  <a:lnTo>
                    <a:pt x="1072" y="2456"/>
                  </a:lnTo>
                  <a:lnTo>
                    <a:pt x="1076" y="2451"/>
                  </a:lnTo>
                  <a:lnTo>
                    <a:pt x="1080" y="2444"/>
                  </a:lnTo>
                  <a:lnTo>
                    <a:pt x="1085" y="2437"/>
                  </a:lnTo>
                  <a:lnTo>
                    <a:pt x="1087" y="2430"/>
                  </a:lnTo>
                  <a:lnTo>
                    <a:pt x="1090" y="2412"/>
                  </a:lnTo>
                  <a:lnTo>
                    <a:pt x="1090" y="2394"/>
                  </a:lnTo>
                  <a:lnTo>
                    <a:pt x="1089" y="2372"/>
                  </a:lnTo>
                  <a:lnTo>
                    <a:pt x="1085" y="2348"/>
                  </a:lnTo>
                  <a:lnTo>
                    <a:pt x="1085" y="2348"/>
                  </a:lnTo>
                  <a:lnTo>
                    <a:pt x="1083" y="2313"/>
                  </a:lnTo>
                  <a:lnTo>
                    <a:pt x="1080" y="2279"/>
                  </a:lnTo>
                  <a:lnTo>
                    <a:pt x="1078" y="2245"/>
                  </a:lnTo>
                  <a:lnTo>
                    <a:pt x="1074" y="2211"/>
                  </a:lnTo>
                  <a:lnTo>
                    <a:pt x="1062" y="2146"/>
                  </a:lnTo>
                  <a:lnTo>
                    <a:pt x="1051" y="2080"/>
                  </a:lnTo>
                  <a:lnTo>
                    <a:pt x="1040" y="2015"/>
                  </a:lnTo>
                  <a:lnTo>
                    <a:pt x="1031" y="1951"/>
                  </a:lnTo>
                  <a:lnTo>
                    <a:pt x="1028" y="1919"/>
                  </a:lnTo>
                  <a:lnTo>
                    <a:pt x="1025" y="1888"/>
                  </a:lnTo>
                  <a:lnTo>
                    <a:pt x="1025" y="1856"/>
                  </a:lnTo>
                  <a:lnTo>
                    <a:pt x="1025" y="1825"/>
                  </a:lnTo>
                  <a:lnTo>
                    <a:pt x="1025" y="1825"/>
                  </a:lnTo>
                  <a:lnTo>
                    <a:pt x="1028" y="1753"/>
                  </a:lnTo>
                  <a:lnTo>
                    <a:pt x="1032" y="1680"/>
                  </a:lnTo>
                  <a:lnTo>
                    <a:pt x="1036" y="1607"/>
                  </a:lnTo>
                  <a:lnTo>
                    <a:pt x="1040" y="1535"/>
                  </a:lnTo>
                  <a:lnTo>
                    <a:pt x="1042" y="1463"/>
                  </a:lnTo>
                  <a:lnTo>
                    <a:pt x="1042" y="1429"/>
                  </a:lnTo>
                  <a:lnTo>
                    <a:pt x="1040" y="1392"/>
                  </a:lnTo>
                  <a:lnTo>
                    <a:pt x="1037" y="1358"/>
                  </a:lnTo>
                  <a:lnTo>
                    <a:pt x="1033" y="1323"/>
                  </a:lnTo>
                  <a:lnTo>
                    <a:pt x="1029" y="1288"/>
                  </a:lnTo>
                  <a:lnTo>
                    <a:pt x="1022" y="1255"/>
                  </a:lnTo>
                  <a:lnTo>
                    <a:pt x="1022" y="1255"/>
                  </a:lnTo>
                  <a:lnTo>
                    <a:pt x="1032" y="1225"/>
                  </a:lnTo>
                  <a:lnTo>
                    <a:pt x="1039" y="1193"/>
                  </a:lnTo>
                  <a:lnTo>
                    <a:pt x="1047" y="1158"/>
                  </a:lnTo>
                  <a:lnTo>
                    <a:pt x="1053" y="1122"/>
                  </a:lnTo>
                  <a:lnTo>
                    <a:pt x="1060" y="1083"/>
                  </a:lnTo>
                  <a:lnTo>
                    <a:pt x="1064" y="1044"/>
                  </a:lnTo>
                  <a:lnTo>
                    <a:pt x="1068" y="1004"/>
                  </a:lnTo>
                  <a:lnTo>
                    <a:pt x="1069" y="963"/>
                  </a:lnTo>
                  <a:lnTo>
                    <a:pt x="1071" y="920"/>
                  </a:lnTo>
                  <a:lnTo>
                    <a:pt x="1071" y="878"/>
                  </a:lnTo>
                  <a:lnTo>
                    <a:pt x="1069" y="835"/>
                  </a:lnTo>
                  <a:lnTo>
                    <a:pt x="1067" y="793"/>
                  </a:lnTo>
                  <a:lnTo>
                    <a:pt x="1062" y="752"/>
                  </a:lnTo>
                  <a:lnTo>
                    <a:pt x="1055" y="710"/>
                  </a:lnTo>
                  <a:lnTo>
                    <a:pt x="1049" y="670"/>
                  </a:lnTo>
                  <a:lnTo>
                    <a:pt x="1037" y="631"/>
                  </a:lnTo>
                  <a:lnTo>
                    <a:pt x="951" y="0"/>
                  </a:lnTo>
                  <a:lnTo>
                    <a:pt x="51" y="0"/>
                  </a:lnTo>
                  <a:lnTo>
                    <a:pt x="13" y="712"/>
                  </a:lnTo>
                  <a:lnTo>
                    <a:pt x="13" y="712"/>
                  </a:lnTo>
                  <a:lnTo>
                    <a:pt x="7" y="732"/>
                  </a:lnTo>
                  <a:lnTo>
                    <a:pt x="4" y="752"/>
                  </a:lnTo>
                  <a:lnTo>
                    <a:pt x="1" y="771"/>
                  </a:lnTo>
                  <a:lnTo>
                    <a:pt x="0" y="792"/>
                  </a:lnTo>
                  <a:lnTo>
                    <a:pt x="0" y="811"/>
                  </a:lnTo>
                  <a:lnTo>
                    <a:pt x="1" y="829"/>
                  </a:lnTo>
                  <a:lnTo>
                    <a:pt x="6" y="868"/>
                  </a:lnTo>
                  <a:lnTo>
                    <a:pt x="14" y="907"/>
                  </a:lnTo>
                  <a:lnTo>
                    <a:pt x="21" y="945"/>
                  </a:lnTo>
                  <a:lnTo>
                    <a:pt x="29" y="982"/>
                  </a:lnTo>
                  <a:lnTo>
                    <a:pt x="36" y="1021"/>
                  </a:lnTo>
                  <a:lnTo>
                    <a:pt x="36" y="1021"/>
                  </a:lnTo>
                  <a:lnTo>
                    <a:pt x="33" y="1047"/>
                  </a:lnTo>
                  <a:lnTo>
                    <a:pt x="32" y="1074"/>
                  </a:lnTo>
                  <a:lnTo>
                    <a:pt x="32" y="1100"/>
                  </a:lnTo>
                  <a:lnTo>
                    <a:pt x="32" y="1126"/>
                  </a:lnTo>
                  <a:lnTo>
                    <a:pt x="35" y="1179"/>
                  </a:lnTo>
                  <a:lnTo>
                    <a:pt x="40" y="1232"/>
                  </a:lnTo>
                  <a:lnTo>
                    <a:pt x="49" y="1284"/>
                  </a:lnTo>
                  <a:lnTo>
                    <a:pt x="57" y="1337"/>
                  </a:lnTo>
                  <a:lnTo>
                    <a:pt x="75" y="1442"/>
                  </a:lnTo>
                  <a:lnTo>
                    <a:pt x="75" y="1442"/>
                  </a:lnTo>
                  <a:lnTo>
                    <a:pt x="67" y="1505"/>
                  </a:lnTo>
                  <a:lnTo>
                    <a:pt x="61" y="1567"/>
                  </a:lnTo>
                  <a:lnTo>
                    <a:pt x="58" y="1628"/>
                  </a:lnTo>
                  <a:lnTo>
                    <a:pt x="58" y="1691"/>
                  </a:lnTo>
                  <a:lnTo>
                    <a:pt x="58" y="1753"/>
                  </a:lnTo>
                  <a:lnTo>
                    <a:pt x="61" y="1814"/>
                  </a:lnTo>
                  <a:lnTo>
                    <a:pt x="67" y="1939"/>
                  </a:lnTo>
                  <a:lnTo>
                    <a:pt x="67" y="1939"/>
                  </a:lnTo>
                  <a:lnTo>
                    <a:pt x="69" y="1972"/>
                  </a:lnTo>
                  <a:lnTo>
                    <a:pt x="72" y="2008"/>
                  </a:lnTo>
                  <a:lnTo>
                    <a:pt x="72" y="2046"/>
                  </a:lnTo>
                  <a:lnTo>
                    <a:pt x="72" y="2083"/>
                  </a:lnTo>
                  <a:lnTo>
                    <a:pt x="71" y="2158"/>
                  </a:lnTo>
                  <a:lnTo>
                    <a:pt x="71" y="2233"/>
                  </a:lnTo>
                  <a:lnTo>
                    <a:pt x="72" y="2270"/>
                  </a:lnTo>
                  <a:lnTo>
                    <a:pt x="74" y="2305"/>
                  </a:lnTo>
                  <a:lnTo>
                    <a:pt x="78" y="2340"/>
                  </a:lnTo>
                  <a:lnTo>
                    <a:pt x="83" y="2372"/>
                  </a:lnTo>
                  <a:lnTo>
                    <a:pt x="90" y="2402"/>
                  </a:lnTo>
                  <a:lnTo>
                    <a:pt x="96" y="2416"/>
                  </a:lnTo>
                  <a:lnTo>
                    <a:pt x="101" y="2430"/>
                  </a:lnTo>
                  <a:lnTo>
                    <a:pt x="107" y="2442"/>
                  </a:lnTo>
                  <a:lnTo>
                    <a:pt x="114" y="2455"/>
                  </a:lnTo>
                  <a:lnTo>
                    <a:pt x="122" y="2466"/>
                  </a:lnTo>
                  <a:lnTo>
                    <a:pt x="130" y="2477"/>
                  </a:lnTo>
                  <a:lnTo>
                    <a:pt x="110" y="2674"/>
                  </a:lnTo>
                  <a:lnTo>
                    <a:pt x="110" y="26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2" name="Line 351"/>
            <p:cNvSpPr>
              <a:spLocks noChangeShapeType="1"/>
            </p:cNvSpPr>
            <p:nvPr/>
          </p:nvSpPr>
          <p:spPr bwMode="auto">
            <a:xfrm>
              <a:off x="3703638" y="50260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3" name="Freeform 352"/>
            <p:cNvSpPr>
              <a:spLocks noEditPoints="1"/>
            </p:cNvSpPr>
            <p:nvPr/>
          </p:nvSpPr>
          <p:spPr bwMode="auto">
            <a:xfrm>
              <a:off x="3778251" y="2992438"/>
              <a:ext cx="279400" cy="444500"/>
            </a:xfrm>
            <a:custGeom>
              <a:avLst/>
              <a:gdLst>
                <a:gd name="T0" fmla="*/ 0 w 528"/>
                <a:gd name="T1" fmla="*/ 57 h 839"/>
                <a:gd name="T2" fmla="*/ 300 w 528"/>
                <a:gd name="T3" fmla="*/ 83 h 839"/>
                <a:gd name="T4" fmla="*/ 403 w 528"/>
                <a:gd name="T5" fmla="*/ 0 h 839"/>
                <a:gd name="T6" fmla="*/ 513 w 528"/>
                <a:gd name="T7" fmla="*/ 137 h 839"/>
                <a:gd name="T8" fmla="*/ 528 w 528"/>
                <a:gd name="T9" fmla="*/ 822 h 839"/>
                <a:gd name="T10" fmla="*/ 178 w 528"/>
                <a:gd name="T11" fmla="*/ 839 h 839"/>
                <a:gd name="T12" fmla="*/ 0 w 528"/>
                <a:gd name="T13" fmla="*/ 57 h 839"/>
                <a:gd name="T14" fmla="*/ 0 w 528"/>
                <a:gd name="T15" fmla="*/ 57 h 839"/>
                <a:gd name="T16" fmla="*/ 0 w 528"/>
                <a:gd name="T17" fmla="*/ 57 h 839"/>
                <a:gd name="T18" fmla="*/ 0 w 528"/>
                <a:gd name="T19" fmla="*/ 5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839">
                  <a:moveTo>
                    <a:pt x="0" y="57"/>
                  </a:moveTo>
                  <a:lnTo>
                    <a:pt x="300" y="83"/>
                  </a:lnTo>
                  <a:lnTo>
                    <a:pt x="403" y="0"/>
                  </a:lnTo>
                  <a:lnTo>
                    <a:pt x="513" y="137"/>
                  </a:lnTo>
                  <a:lnTo>
                    <a:pt x="528" y="822"/>
                  </a:lnTo>
                  <a:lnTo>
                    <a:pt x="178" y="839"/>
                  </a:lnTo>
                  <a:lnTo>
                    <a:pt x="0" y="57"/>
                  </a:lnTo>
                  <a:lnTo>
                    <a:pt x="0" y="57"/>
                  </a:lnTo>
                  <a:close/>
                  <a:moveTo>
                    <a:pt x="0" y="57"/>
                  </a:move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4" name="Freeform 353"/>
            <p:cNvSpPr>
              <a:spLocks/>
            </p:cNvSpPr>
            <p:nvPr/>
          </p:nvSpPr>
          <p:spPr bwMode="auto">
            <a:xfrm>
              <a:off x="3778251" y="2992438"/>
              <a:ext cx="279400" cy="444500"/>
            </a:xfrm>
            <a:custGeom>
              <a:avLst/>
              <a:gdLst>
                <a:gd name="T0" fmla="*/ 0 w 528"/>
                <a:gd name="T1" fmla="*/ 57 h 839"/>
                <a:gd name="T2" fmla="*/ 300 w 528"/>
                <a:gd name="T3" fmla="*/ 83 h 839"/>
                <a:gd name="T4" fmla="*/ 403 w 528"/>
                <a:gd name="T5" fmla="*/ 0 h 839"/>
                <a:gd name="T6" fmla="*/ 513 w 528"/>
                <a:gd name="T7" fmla="*/ 137 h 839"/>
                <a:gd name="T8" fmla="*/ 528 w 528"/>
                <a:gd name="T9" fmla="*/ 822 h 839"/>
                <a:gd name="T10" fmla="*/ 178 w 528"/>
                <a:gd name="T11" fmla="*/ 839 h 839"/>
                <a:gd name="T12" fmla="*/ 0 w 528"/>
                <a:gd name="T13" fmla="*/ 57 h 839"/>
                <a:gd name="T14" fmla="*/ 0 w 528"/>
                <a:gd name="T15" fmla="*/ 5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839">
                  <a:moveTo>
                    <a:pt x="0" y="57"/>
                  </a:moveTo>
                  <a:lnTo>
                    <a:pt x="300" y="83"/>
                  </a:lnTo>
                  <a:lnTo>
                    <a:pt x="403" y="0"/>
                  </a:lnTo>
                  <a:lnTo>
                    <a:pt x="513" y="137"/>
                  </a:lnTo>
                  <a:lnTo>
                    <a:pt x="528" y="822"/>
                  </a:lnTo>
                  <a:lnTo>
                    <a:pt x="178" y="839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5" name="Line 354"/>
            <p:cNvSpPr>
              <a:spLocks noChangeShapeType="1"/>
            </p:cNvSpPr>
            <p:nvPr/>
          </p:nvSpPr>
          <p:spPr bwMode="auto">
            <a:xfrm>
              <a:off x="3778251" y="30226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6" name="Freeform 355"/>
            <p:cNvSpPr>
              <a:spLocks/>
            </p:cNvSpPr>
            <p:nvPr/>
          </p:nvSpPr>
          <p:spPr bwMode="auto">
            <a:xfrm>
              <a:off x="3778251" y="2992438"/>
              <a:ext cx="279400" cy="444500"/>
            </a:xfrm>
            <a:custGeom>
              <a:avLst/>
              <a:gdLst>
                <a:gd name="T0" fmla="*/ 0 w 528"/>
                <a:gd name="T1" fmla="*/ 57 h 839"/>
                <a:gd name="T2" fmla="*/ 300 w 528"/>
                <a:gd name="T3" fmla="*/ 83 h 839"/>
                <a:gd name="T4" fmla="*/ 403 w 528"/>
                <a:gd name="T5" fmla="*/ 0 h 839"/>
                <a:gd name="T6" fmla="*/ 513 w 528"/>
                <a:gd name="T7" fmla="*/ 137 h 839"/>
                <a:gd name="T8" fmla="*/ 528 w 528"/>
                <a:gd name="T9" fmla="*/ 822 h 839"/>
                <a:gd name="T10" fmla="*/ 178 w 528"/>
                <a:gd name="T11" fmla="*/ 839 h 839"/>
                <a:gd name="T12" fmla="*/ 0 w 528"/>
                <a:gd name="T13" fmla="*/ 57 h 839"/>
                <a:gd name="T14" fmla="*/ 0 w 528"/>
                <a:gd name="T15" fmla="*/ 5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839">
                  <a:moveTo>
                    <a:pt x="0" y="57"/>
                  </a:moveTo>
                  <a:lnTo>
                    <a:pt x="300" y="83"/>
                  </a:lnTo>
                  <a:lnTo>
                    <a:pt x="403" y="0"/>
                  </a:lnTo>
                  <a:lnTo>
                    <a:pt x="513" y="137"/>
                  </a:lnTo>
                  <a:lnTo>
                    <a:pt x="528" y="822"/>
                  </a:lnTo>
                  <a:lnTo>
                    <a:pt x="178" y="839"/>
                  </a:lnTo>
                  <a:lnTo>
                    <a:pt x="0" y="57"/>
                  </a:lnTo>
                  <a:lnTo>
                    <a:pt x="0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7" name="Line 356"/>
            <p:cNvSpPr>
              <a:spLocks noChangeShapeType="1"/>
            </p:cNvSpPr>
            <p:nvPr/>
          </p:nvSpPr>
          <p:spPr bwMode="auto">
            <a:xfrm>
              <a:off x="3778251" y="30226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8" name="Freeform 357"/>
            <p:cNvSpPr>
              <a:spLocks noEditPoints="1"/>
            </p:cNvSpPr>
            <p:nvPr/>
          </p:nvSpPr>
          <p:spPr bwMode="auto">
            <a:xfrm>
              <a:off x="3748088" y="2644775"/>
              <a:ext cx="290513" cy="414338"/>
            </a:xfrm>
            <a:custGeom>
              <a:avLst/>
              <a:gdLst>
                <a:gd name="T0" fmla="*/ 113 w 547"/>
                <a:gd name="T1" fmla="*/ 581 h 783"/>
                <a:gd name="T2" fmla="*/ 122 w 547"/>
                <a:gd name="T3" fmla="*/ 560 h 783"/>
                <a:gd name="T4" fmla="*/ 122 w 547"/>
                <a:gd name="T5" fmla="*/ 538 h 783"/>
                <a:gd name="T6" fmla="*/ 118 w 547"/>
                <a:gd name="T7" fmla="*/ 517 h 783"/>
                <a:gd name="T8" fmla="*/ 90 w 547"/>
                <a:gd name="T9" fmla="*/ 457 h 783"/>
                <a:gd name="T10" fmla="*/ 86 w 547"/>
                <a:gd name="T11" fmla="*/ 460 h 783"/>
                <a:gd name="T12" fmla="*/ 77 w 547"/>
                <a:gd name="T13" fmla="*/ 461 h 783"/>
                <a:gd name="T14" fmla="*/ 63 w 547"/>
                <a:gd name="T15" fmla="*/ 455 h 783"/>
                <a:gd name="T16" fmla="*/ 54 w 547"/>
                <a:gd name="T17" fmla="*/ 446 h 783"/>
                <a:gd name="T18" fmla="*/ 36 w 547"/>
                <a:gd name="T19" fmla="*/ 418 h 783"/>
                <a:gd name="T20" fmla="*/ 22 w 547"/>
                <a:gd name="T21" fmla="*/ 389 h 783"/>
                <a:gd name="T22" fmla="*/ 1 w 547"/>
                <a:gd name="T23" fmla="*/ 330 h 783"/>
                <a:gd name="T24" fmla="*/ 0 w 547"/>
                <a:gd name="T25" fmla="*/ 314 h 783"/>
                <a:gd name="T26" fmla="*/ 2 w 547"/>
                <a:gd name="T27" fmla="*/ 301 h 783"/>
                <a:gd name="T28" fmla="*/ 8 w 547"/>
                <a:gd name="T29" fmla="*/ 295 h 783"/>
                <a:gd name="T30" fmla="*/ 19 w 547"/>
                <a:gd name="T31" fmla="*/ 291 h 783"/>
                <a:gd name="T32" fmla="*/ 40 w 547"/>
                <a:gd name="T33" fmla="*/ 295 h 783"/>
                <a:gd name="T34" fmla="*/ 68 w 547"/>
                <a:gd name="T35" fmla="*/ 76 h 783"/>
                <a:gd name="T36" fmla="*/ 493 w 547"/>
                <a:gd name="T37" fmla="*/ 113 h 783"/>
                <a:gd name="T38" fmla="*/ 527 w 547"/>
                <a:gd name="T39" fmla="*/ 240 h 783"/>
                <a:gd name="T40" fmla="*/ 532 w 547"/>
                <a:gd name="T41" fmla="*/ 241 h 783"/>
                <a:gd name="T42" fmla="*/ 541 w 547"/>
                <a:gd name="T43" fmla="*/ 246 h 783"/>
                <a:gd name="T44" fmla="*/ 545 w 547"/>
                <a:gd name="T45" fmla="*/ 259 h 783"/>
                <a:gd name="T46" fmla="*/ 546 w 547"/>
                <a:gd name="T47" fmla="*/ 267 h 783"/>
                <a:gd name="T48" fmla="*/ 546 w 547"/>
                <a:gd name="T49" fmla="*/ 306 h 783"/>
                <a:gd name="T50" fmla="*/ 547 w 547"/>
                <a:gd name="T51" fmla="*/ 351 h 783"/>
                <a:gd name="T52" fmla="*/ 543 w 547"/>
                <a:gd name="T53" fmla="*/ 370 h 783"/>
                <a:gd name="T54" fmla="*/ 536 w 547"/>
                <a:gd name="T55" fmla="*/ 387 h 783"/>
                <a:gd name="T56" fmla="*/ 524 w 547"/>
                <a:gd name="T57" fmla="*/ 395 h 783"/>
                <a:gd name="T58" fmla="*/ 503 w 547"/>
                <a:gd name="T59" fmla="*/ 395 h 783"/>
                <a:gd name="T60" fmla="*/ 499 w 547"/>
                <a:gd name="T61" fmla="*/ 402 h 783"/>
                <a:gd name="T62" fmla="*/ 495 w 547"/>
                <a:gd name="T63" fmla="*/ 413 h 783"/>
                <a:gd name="T64" fmla="*/ 491 w 547"/>
                <a:gd name="T65" fmla="*/ 436 h 783"/>
                <a:gd name="T66" fmla="*/ 493 w 547"/>
                <a:gd name="T67" fmla="*/ 455 h 783"/>
                <a:gd name="T68" fmla="*/ 492 w 547"/>
                <a:gd name="T69" fmla="*/ 471 h 783"/>
                <a:gd name="T70" fmla="*/ 482 w 547"/>
                <a:gd name="T71" fmla="*/ 507 h 783"/>
                <a:gd name="T72" fmla="*/ 442 w 547"/>
                <a:gd name="T73" fmla="*/ 671 h 783"/>
                <a:gd name="T74" fmla="*/ 438 w 547"/>
                <a:gd name="T75" fmla="*/ 683 h 783"/>
                <a:gd name="T76" fmla="*/ 421 w 547"/>
                <a:gd name="T77" fmla="*/ 711 h 783"/>
                <a:gd name="T78" fmla="*/ 385 w 547"/>
                <a:gd name="T79" fmla="*/ 754 h 783"/>
                <a:gd name="T80" fmla="*/ 360 w 547"/>
                <a:gd name="T81" fmla="*/ 783 h 783"/>
                <a:gd name="T82" fmla="*/ 253 w 547"/>
                <a:gd name="T83" fmla="*/ 715 h 783"/>
                <a:gd name="T84" fmla="*/ 188 w 547"/>
                <a:gd name="T85" fmla="*/ 665 h 783"/>
                <a:gd name="T86" fmla="*/ 159 w 547"/>
                <a:gd name="T87" fmla="*/ 639 h 783"/>
                <a:gd name="T88" fmla="*/ 134 w 547"/>
                <a:gd name="T89" fmla="*/ 611 h 783"/>
                <a:gd name="T90" fmla="*/ 113 w 547"/>
                <a:gd name="T91" fmla="*/ 581 h 783"/>
                <a:gd name="T92" fmla="*/ 113 w 547"/>
                <a:gd name="T93" fmla="*/ 5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7" h="783">
                  <a:moveTo>
                    <a:pt x="113" y="581"/>
                  </a:moveTo>
                  <a:lnTo>
                    <a:pt x="113" y="581"/>
                  </a:lnTo>
                  <a:lnTo>
                    <a:pt x="118" y="570"/>
                  </a:lnTo>
                  <a:lnTo>
                    <a:pt x="122" y="560"/>
                  </a:lnTo>
                  <a:lnTo>
                    <a:pt x="122" y="549"/>
                  </a:lnTo>
                  <a:lnTo>
                    <a:pt x="122" y="538"/>
                  </a:lnTo>
                  <a:lnTo>
                    <a:pt x="120" y="528"/>
                  </a:lnTo>
                  <a:lnTo>
                    <a:pt x="118" y="517"/>
                  </a:lnTo>
                  <a:lnTo>
                    <a:pt x="111" y="496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86" y="460"/>
                  </a:lnTo>
                  <a:lnTo>
                    <a:pt x="81" y="461"/>
                  </a:lnTo>
                  <a:lnTo>
                    <a:pt x="77" y="461"/>
                  </a:lnTo>
                  <a:lnTo>
                    <a:pt x="73" y="460"/>
                  </a:lnTo>
                  <a:lnTo>
                    <a:pt x="63" y="455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44" y="432"/>
                  </a:lnTo>
                  <a:lnTo>
                    <a:pt x="36" y="418"/>
                  </a:lnTo>
                  <a:lnTo>
                    <a:pt x="27" y="403"/>
                  </a:lnTo>
                  <a:lnTo>
                    <a:pt x="22" y="389"/>
                  </a:lnTo>
                  <a:lnTo>
                    <a:pt x="11" y="359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0" y="314"/>
                  </a:lnTo>
                  <a:lnTo>
                    <a:pt x="1" y="305"/>
                  </a:lnTo>
                  <a:lnTo>
                    <a:pt x="2" y="301"/>
                  </a:lnTo>
                  <a:lnTo>
                    <a:pt x="5" y="298"/>
                  </a:lnTo>
                  <a:lnTo>
                    <a:pt x="8" y="295"/>
                  </a:lnTo>
                  <a:lnTo>
                    <a:pt x="11" y="294"/>
                  </a:lnTo>
                  <a:lnTo>
                    <a:pt x="19" y="291"/>
                  </a:lnTo>
                  <a:lnTo>
                    <a:pt x="29" y="292"/>
                  </a:lnTo>
                  <a:lnTo>
                    <a:pt x="40" y="295"/>
                  </a:lnTo>
                  <a:lnTo>
                    <a:pt x="52" y="299"/>
                  </a:lnTo>
                  <a:lnTo>
                    <a:pt x="68" y="76"/>
                  </a:lnTo>
                  <a:lnTo>
                    <a:pt x="276" y="0"/>
                  </a:lnTo>
                  <a:lnTo>
                    <a:pt x="493" y="113"/>
                  </a:lnTo>
                  <a:lnTo>
                    <a:pt x="513" y="266"/>
                  </a:lnTo>
                  <a:lnTo>
                    <a:pt x="527" y="240"/>
                  </a:lnTo>
                  <a:lnTo>
                    <a:pt x="527" y="240"/>
                  </a:lnTo>
                  <a:lnTo>
                    <a:pt x="532" y="241"/>
                  </a:lnTo>
                  <a:lnTo>
                    <a:pt x="536" y="244"/>
                  </a:lnTo>
                  <a:lnTo>
                    <a:pt x="541" y="246"/>
                  </a:lnTo>
                  <a:lnTo>
                    <a:pt x="542" y="251"/>
                  </a:lnTo>
                  <a:lnTo>
                    <a:pt x="545" y="259"/>
                  </a:lnTo>
                  <a:lnTo>
                    <a:pt x="546" y="267"/>
                  </a:lnTo>
                  <a:lnTo>
                    <a:pt x="546" y="267"/>
                  </a:lnTo>
                  <a:lnTo>
                    <a:pt x="546" y="285"/>
                  </a:lnTo>
                  <a:lnTo>
                    <a:pt x="546" y="306"/>
                  </a:lnTo>
                  <a:lnTo>
                    <a:pt x="547" y="328"/>
                  </a:lnTo>
                  <a:lnTo>
                    <a:pt x="547" y="351"/>
                  </a:lnTo>
                  <a:lnTo>
                    <a:pt x="546" y="362"/>
                  </a:lnTo>
                  <a:lnTo>
                    <a:pt x="543" y="370"/>
                  </a:lnTo>
                  <a:lnTo>
                    <a:pt x="541" y="378"/>
                  </a:lnTo>
                  <a:lnTo>
                    <a:pt x="536" y="387"/>
                  </a:lnTo>
                  <a:lnTo>
                    <a:pt x="531" y="391"/>
                  </a:lnTo>
                  <a:lnTo>
                    <a:pt x="524" y="395"/>
                  </a:lnTo>
                  <a:lnTo>
                    <a:pt x="514" y="396"/>
                  </a:lnTo>
                  <a:lnTo>
                    <a:pt x="503" y="395"/>
                  </a:lnTo>
                  <a:lnTo>
                    <a:pt x="503" y="395"/>
                  </a:lnTo>
                  <a:lnTo>
                    <a:pt x="499" y="402"/>
                  </a:lnTo>
                  <a:lnTo>
                    <a:pt x="496" y="405"/>
                  </a:lnTo>
                  <a:lnTo>
                    <a:pt x="495" y="413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2" y="445"/>
                  </a:lnTo>
                  <a:lnTo>
                    <a:pt x="493" y="455"/>
                  </a:lnTo>
                  <a:lnTo>
                    <a:pt x="492" y="463"/>
                  </a:lnTo>
                  <a:lnTo>
                    <a:pt x="492" y="471"/>
                  </a:lnTo>
                  <a:lnTo>
                    <a:pt x="488" y="489"/>
                  </a:lnTo>
                  <a:lnTo>
                    <a:pt x="482" y="507"/>
                  </a:lnTo>
                  <a:lnTo>
                    <a:pt x="437" y="581"/>
                  </a:lnTo>
                  <a:lnTo>
                    <a:pt x="442" y="671"/>
                  </a:lnTo>
                  <a:lnTo>
                    <a:pt x="442" y="671"/>
                  </a:lnTo>
                  <a:lnTo>
                    <a:pt x="438" y="683"/>
                  </a:lnTo>
                  <a:lnTo>
                    <a:pt x="431" y="697"/>
                  </a:lnTo>
                  <a:lnTo>
                    <a:pt x="421" y="711"/>
                  </a:lnTo>
                  <a:lnTo>
                    <a:pt x="410" y="725"/>
                  </a:lnTo>
                  <a:lnTo>
                    <a:pt x="385" y="754"/>
                  </a:lnTo>
                  <a:lnTo>
                    <a:pt x="360" y="783"/>
                  </a:lnTo>
                  <a:lnTo>
                    <a:pt x="360" y="783"/>
                  </a:lnTo>
                  <a:lnTo>
                    <a:pt x="288" y="737"/>
                  </a:lnTo>
                  <a:lnTo>
                    <a:pt x="253" y="715"/>
                  </a:lnTo>
                  <a:lnTo>
                    <a:pt x="219" y="690"/>
                  </a:lnTo>
                  <a:lnTo>
                    <a:pt x="188" y="665"/>
                  </a:lnTo>
                  <a:lnTo>
                    <a:pt x="173" y="653"/>
                  </a:lnTo>
                  <a:lnTo>
                    <a:pt x="159" y="639"/>
                  </a:lnTo>
                  <a:lnTo>
                    <a:pt x="147" y="625"/>
                  </a:lnTo>
                  <a:lnTo>
                    <a:pt x="134" y="611"/>
                  </a:lnTo>
                  <a:lnTo>
                    <a:pt x="123" y="596"/>
                  </a:lnTo>
                  <a:lnTo>
                    <a:pt x="113" y="581"/>
                  </a:lnTo>
                  <a:lnTo>
                    <a:pt x="113" y="581"/>
                  </a:lnTo>
                  <a:close/>
                  <a:moveTo>
                    <a:pt x="113" y="581"/>
                  </a:moveTo>
                  <a:lnTo>
                    <a:pt x="113" y="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69" name="Freeform 358"/>
            <p:cNvSpPr>
              <a:spLocks/>
            </p:cNvSpPr>
            <p:nvPr/>
          </p:nvSpPr>
          <p:spPr bwMode="auto">
            <a:xfrm>
              <a:off x="3748088" y="2644775"/>
              <a:ext cx="290513" cy="414338"/>
            </a:xfrm>
            <a:custGeom>
              <a:avLst/>
              <a:gdLst>
                <a:gd name="T0" fmla="*/ 113 w 547"/>
                <a:gd name="T1" fmla="*/ 581 h 783"/>
                <a:gd name="T2" fmla="*/ 122 w 547"/>
                <a:gd name="T3" fmla="*/ 560 h 783"/>
                <a:gd name="T4" fmla="*/ 122 w 547"/>
                <a:gd name="T5" fmla="*/ 538 h 783"/>
                <a:gd name="T6" fmla="*/ 118 w 547"/>
                <a:gd name="T7" fmla="*/ 517 h 783"/>
                <a:gd name="T8" fmla="*/ 90 w 547"/>
                <a:gd name="T9" fmla="*/ 457 h 783"/>
                <a:gd name="T10" fmla="*/ 86 w 547"/>
                <a:gd name="T11" fmla="*/ 460 h 783"/>
                <a:gd name="T12" fmla="*/ 77 w 547"/>
                <a:gd name="T13" fmla="*/ 461 h 783"/>
                <a:gd name="T14" fmla="*/ 63 w 547"/>
                <a:gd name="T15" fmla="*/ 455 h 783"/>
                <a:gd name="T16" fmla="*/ 54 w 547"/>
                <a:gd name="T17" fmla="*/ 446 h 783"/>
                <a:gd name="T18" fmla="*/ 36 w 547"/>
                <a:gd name="T19" fmla="*/ 418 h 783"/>
                <a:gd name="T20" fmla="*/ 22 w 547"/>
                <a:gd name="T21" fmla="*/ 389 h 783"/>
                <a:gd name="T22" fmla="*/ 1 w 547"/>
                <a:gd name="T23" fmla="*/ 330 h 783"/>
                <a:gd name="T24" fmla="*/ 0 w 547"/>
                <a:gd name="T25" fmla="*/ 314 h 783"/>
                <a:gd name="T26" fmla="*/ 2 w 547"/>
                <a:gd name="T27" fmla="*/ 301 h 783"/>
                <a:gd name="T28" fmla="*/ 8 w 547"/>
                <a:gd name="T29" fmla="*/ 295 h 783"/>
                <a:gd name="T30" fmla="*/ 19 w 547"/>
                <a:gd name="T31" fmla="*/ 291 h 783"/>
                <a:gd name="T32" fmla="*/ 40 w 547"/>
                <a:gd name="T33" fmla="*/ 295 h 783"/>
                <a:gd name="T34" fmla="*/ 68 w 547"/>
                <a:gd name="T35" fmla="*/ 76 h 783"/>
                <a:gd name="T36" fmla="*/ 493 w 547"/>
                <a:gd name="T37" fmla="*/ 113 h 783"/>
                <a:gd name="T38" fmla="*/ 527 w 547"/>
                <a:gd name="T39" fmla="*/ 240 h 783"/>
                <a:gd name="T40" fmla="*/ 532 w 547"/>
                <a:gd name="T41" fmla="*/ 241 h 783"/>
                <a:gd name="T42" fmla="*/ 541 w 547"/>
                <a:gd name="T43" fmla="*/ 246 h 783"/>
                <a:gd name="T44" fmla="*/ 545 w 547"/>
                <a:gd name="T45" fmla="*/ 259 h 783"/>
                <a:gd name="T46" fmla="*/ 546 w 547"/>
                <a:gd name="T47" fmla="*/ 267 h 783"/>
                <a:gd name="T48" fmla="*/ 546 w 547"/>
                <a:gd name="T49" fmla="*/ 306 h 783"/>
                <a:gd name="T50" fmla="*/ 547 w 547"/>
                <a:gd name="T51" fmla="*/ 351 h 783"/>
                <a:gd name="T52" fmla="*/ 543 w 547"/>
                <a:gd name="T53" fmla="*/ 370 h 783"/>
                <a:gd name="T54" fmla="*/ 536 w 547"/>
                <a:gd name="T55" fmla="*/ 387 h 783"/>
                <a:gd name="T56" fmla="*/ 524 w 547"/>
                <a:gd name="T57" fmla="*/ 395 h 783"/>
                <a:gd name="T58" fmla="*/ 503 w 547"/>
                <a:gd name="T59" fmla="*/ 395 h 783"/>
                <a:gd name="T60" fmla="*/ 499 w 547"/>
                <a:gd name="T61" fmla="*/ 402 h 783"/>
                <a:gd name="T62" fmla="*/ 495 w 547"/>
                <a:gd name="T63" fmla="*/ 413 h 783"/>
                <a:gd name="T64" fmla="*/ 491 w 547"/>
                <a:gd name="T65" fmla="*/ 436 h 783"/>
                <a:gd name="T66" fmla="*/ 493 w 547"/>
                <a:gd name="T67" fmla="*/ 455 h 783"/>
                <a:gd name="T68" fmla="*/ 492 w 547"/>
                <a:gd name="T69" fmla="*/ 471 h 783"/>
                <a:gd name="T70" fmla="*/ 482 w 547"/>
                <a:gd name="T71" fmla="*/ 507 h 783"/>
                <a:gd name="T72" fmla="*/ 442 w 547"/>
                <a:gd name="T73" fmla="*/ 671 h 783"/>
                <a:gd name="T74" fmla="*/ 438 w 547"/>
                <a:gd name="T75" fmla="*/ 683 h 783"/>
                <a:gd name="T76" fmla="*/ 421 w 547"/>
                <a:gd name="T77" fmla="*/ 711 h 783"/>
                <a:gd name="T78" fmla="*/ 385 w 547"/>
                <a:gd name="T79" fmla="*/ 754 h 783"/>
                <a:gd name="T80" fmla="*/ 360 w 547"/>
                <a:gd name="T81" fmla="*/ 783 h 783"/>
                <a:gd name="T82" fmla="*/ 253 w 547"/>
                <a:gd name="T83" fmla="*/ 715 h 783"/>
                <a:gd name="T84" fmla="*/ 188 w 547"/>
                <a:gd name="T85" fmla="*/ 665 h 783"/>
                <a:gd name="T86" fmla="*/ 159 w 547"/>
                <a:gd name="T87" fmla="*/ 639 h 783"/>
                <a:gd name="T88" fmla="*/ 134 w 547"/>
                <a:gd name="T89" fmla="*/ 611 h 783"/>
                <a:gd name="T90" fmla="*/ 113 w 547"/>
                <a:gd name="T91" fmla="*/ 5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7" h="783">
                  <a:moveTo>
                    <a:pt x="113" y="581"/>
                  </a:moveTo>
                  <a:lnTo>
                    <a:pt x="113" y="581"/>
                  </a:lnTo>
                  <a:lnTo>
                    <a:pt x="118" y="570"/>
                  </a:lnTo>
                  <a:lnTo>
                    <a:pt x="122" y="560"/>
                  </a:lnTo>
                  <a:lnTo>
                    <a:pt x="122" y="549"/>
                  </a:lnTo>
                  <a:lnTo>
                    <a:pt x="122" y="538"/>
                  </a:lnTo>
                  <a:lnTo>
                    <a:pt x="120" y="528"/>
                  </a:lnTo>
                  <a:lnTo>
                    <a:pt x="118" y="517"/>
                  </a:lnTo>
                  <a:lnTo>
                    <a:pt x="111" y="496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86" y="460"/>
                  </a:lnTo>
                  <a:lnTo>
                    <a:pt x="81" y="461"/>
                  </a:lnTo>
                  <a:lnTo>
                    <a:pt x="77" y="461"/>
                  </a:lnTo>
                  <a:lnTo>
                    <a:pt x="73" y="460"/>
                  </a:lnTo>
                  <a:lnTo>
                    <a:pt x="63" y="455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44" y="432"/>
                  </a:lnTo>
                  <a:lnTo>
                    <a:pt x="36" y="418"/>
                  </a:lnTo>
                  <a:lnTo>
                    <a:pt x="27" y="403"/>
                  </a:lnTo>
                  <a:lnTo>
                    <a:pt x="22" y="389"/>
                  </a:lnTo>
                  <a:lnTo>
                    <a:pt x="11" y="359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0" y="314"/>
                  </a:lnTo>
                  <a:lnTo>
                    <a:pt x="1" y="305"/>
                  </a:lnTo>
                  <a:lnTo>
                    <a:pt x="2" y="301"/>
                  </a:lnTo>
                  <a:lnTo>
                    <a:pt x="5" y="298"/>
                  </a:lnTo>
                  <a:lnTo>
                    <a:pt x="8" y="295"/>
                  </a:lnTo>
                  <a:lnTo>
                    <a:pt x="11" y="294"/>
                  </a:lnTo>
                  <a:lnTo>
                    <a:pt x="19" y="291"/>
                  </a:lnTo>
                  <a:lnTo>
                    <a:pt x="29" y="292"/>
                  </a:lnTo>
                  <a:lnTo>
                    <a:pt x="40" y="295"/>
                  </a:lnTo>
                  <a:lnTo>
                    <a:pt x="52" y="299"/>
                  </a:lnTo>
                  <a:lnTo>
                    <a:pt x="68" y="76"/>
                  </a:lnTo>
                  <a:lnTo>
                    <a:pt x="276" y="0"/>
                  </a:lnTo>
                  <a:lnTo>
                    <a:pt x="493" y="113"/>
                  </a:lnTo>
                  <a:lnTo>
                    <a:pt x="513" y="266"/>
                  </a:lnTo>
                  <a:lnTo>
                    <a:pt x="527" y="240"/>
                  </a:lnTo>
                  <a:lnTo>
                    <a:pt x="527" y="240"/>
                  </a:lnTo>
                  <a:lnTo>
                    <a:pt x="532" y="241"/>
                  </a:lnTo>
                  <a:lnTo>
                    <a:pt x="536" y="244"/>
                  </a:lnTo>
                  <a:lnTo>
                    <a:pt x="541" y="246"/>
                  </a:lnTo>
                  <a:lnTo>
                    <a:pt x="542" y="251"/>
                  </a:lnTo>
                  <a:lnTo>
                    <a:pt x="545" y="259"/>
                  </a:lnTo>
                  <a:lnTo>
                    <a:pt x="546" y="267"/>
                  </a:lnTo>
                  <a:lnTo>
                    <a:pt x="546" y="267"/>
                  </a:lnTo>
                  <a:lnTo>
                    <a:pt x="546" y="285"/>
                  </a:lnTo>
                  <a:lnTo>
                    <a:pt x="546" y="306"/>
                  </a:lnTo>
                  <a:lnTo>
                    <a:pt x="547" y="328"/>
                  </a:lnTo>
                  <a:lnTo>
                    <a:pt x="547" y="351"/>
                  </a:lnTo>
                  <a:lnTo>
                    <a:pt x="546" y="362"/>
                  </a:lnTo>
                  <a:lnTo>
                    <a:pt x="543" y="370"/>
                  </a:lnTo>
                  <a:lnTo>
                    <a:pt x="541" y="378"/>
                  </a:lnTo>
                  <a:lnTo>
                    <a:pt x="536" y="387"/>
                  </a:lnTo>
                  <a:lnTo>
                    <a:pt x="531" y="391"/>
                  </a:lnTo>
                  <a:lnTo>
                    <a:pt x="524" y="395"/>
                  </a:lnTo>
                  <a:lnTo>
                    <a:pt x="514" y="396"/>
                  </a:lnTo>
                  <a:lnTo>
                    <a:pt x="503" y="395"/>
                  </a:lnTo>
                  <a:lnTo>
                    <a:pt x="503" y="395"/>
                  </a:lnTo>
                  <a:lnTo>
                    <a:pt x="499" y="402"/>
                  </a:lnTo>
                  <a:lnTo>
                    <a:pt x="496" y="405"/>
                  </a:lnTo>
                  <a:lnTo>
                    <a:pt x="495" y="413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2" y="445"/>
                  </a:lnTo>
                  <a:lnTo>
                    <a:pt x="493" y="455"/>
                  </a:lnTo>
                  <a:lnTo>
                    <a:pt x="492" y="463"/>
                  </a:lnTo>
                  <a:lnTo>
                    <a:pt x="492" y="471"/>
                  </a:lnTo>
                  <a:lnTo>
                    <a:pt x="488" y="489"/>
                  </a:lnTo>
                  <a:lnTo>
                    <a:pt x="482" y="507"/>
                  </a:lnTo>
                  <a:lnTo>
                    <a:pt x="437" y="581"/>
                  </a:lnTo>
                  <a:lnTo>
                    <a:pt x="442" y="671"/>
                  </a:lnTo>
                  <a:lnTo>
                    <a:pt x="442" y="671"/>
                  </a:lnTo>
                  <a:lnTo>
                    <a:pt x="438" y="683"/>
                  </a:lnTo>
                  <a:lnTo>
                    <a:pt x="431" y="697"/>
                  </a:lnTo>
                  <a:lnTo>
                    <a:pt x="421" y="711"/>
                  </a:lnTo>
                  <a:lnTo>
                    <a:pt x="410" y="725"/>
                  </a:lnTo>
                  <a:lnTo>
                    <a:pt x="385" y="754"/>
                  </a:lnTo>
                  <a:lnTo>
                    <a:pt x="360" y="783"/>
                  </a:lnTo>
                  <a:lnTo>
                    <a:pt x="360" y="783"/>
                  </a:lnTo>
                  <a:lnTo>
                    <a:pt x="288" y="737"/>
                  </a:lnTo>
                  <a:lnTo>
                    <a:pt x="253" y="715"/>
                  </a:lnTo>
                  <a:lnTo>
                    <a:pt x="219" y="690"/>
                  </a:lnTo>
                  <a:lnTo>
                    <a:pt x="188" y="665"/>
                  </a:lnTo>
                  <a:lnTo>
                    <a:pt x="173" y="653"/>
                  </a:lnTo>
                  <a:lnTo>
                    <a:pt x="159" y="639"/>
                  </a:lnTo>
                  <a:lnTo>
                    <a:pt x="147" y="625"/>
                  </a:lnTo>
                  <a:lnTo>
                    <a:pt x="134" y="611"/>
                  </a:lnTo>
                  <a:lnTo>
                    <a:pt x="123" y="596"/>
                  </a:lnTo>
                  <a:lnTo>
                    <a:pt x="113" y="581"/>
                  </a:lnTo>
                  <a:lnTo>
                    <a:pt x="113" y="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1" name="Line 359"/>
            <p:cNvSpPr>
              <a:spLocks noChangeShapeType="1"/>
            </p:cNvSpPr>
            <p:nvPr/>
          </p:nvSpPr>
          <p:spPr bwMode="auto">
            <a:xfrm>
              <a:off x="3808413" y="29527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2" name="Freeform 360"/>
            <p:cNvSpPr>
              <a:spLocks/>
            </p:cNvSpPr>
            <p:nvPr/>
          </p:nvSpPr>
          <p:spPr bwMode="auto">
            <a:xfrm>
              <a:off x="3748088" y="2644775"/>
              <a:ext cx="290513" cy="414338"/>
            </a:xfrm>
            <a:custGeom>
              <a:avLst/>
              <a:gdLst>
                <a:gd name="T0" fmla="*/ 113 w 547"/>
                <a:gd name="T1" fmla="*/ 581 h 783"/>
                <a:gd name="T2" fmla="*/ 122 w 547"/>
                <a:gd name="T3" fmla="*/ 560 h 783"/>
                <a:gd name="T4" fmla="*/ 122 w 547"/>
                <a:gd name="T5" fmla="*/ 538 h 783"/>
                <a:gd name="T6" fmla="*/ 118 w 547"/>
                <a:gd name="T7" fmla="*/ 517 h 783"/>
                <a:gd name="T8" fmla="*/ 90 w 547"/>
                <a:gd name="T9" fmla="*/ 457 h 783"/>
                <a:gd name="T10" fmla="*/ 86 w 547"/>
                <a:gd name="T11" fmla="*/ 460 h 783"/>
                <a:gd name="T12" fmla="*/ 77 w 547"/>
                <a:gd name="T13" fmla="*/ 461 h 783"/>
                <a:gd name="T14" fmla="*/ 63 w 547"/>
                <a:gd name="T15" fmla="*/ 455 h 783"/>
                <a:gd name="T16" fmla="*/ 54 w 547"/>
                <a:gd name="T17" fmla="*/ 446 h 783"/>
                <a:gd name="T18" fmla="*/ 36 w 547"/>
                <a:gd name="T19" fmla="*/ 417 h 783"/>
                <a:gd name="T20" fmla="*/ 22 w 547"/>
                <a:gd name="T21" fmla="*/ 389 h 783"/>
                <a:gd name="T22" fmla="*/ 1 w 547"/>
                <a:gd name="T23" fmla="*/ 330 h 783"/>
                <a:gd name="T24" fmla="*/ 0 w 547"/>
                <a:gd name="T25" fmla="*/ 314 h 783"/>
                <a:gd name="T26" fmla="*/ 2 w 547"/>
                <a:gd name="T27" fmla="*/ 301 h 783"/>
                <a:gd name="T28" fmla="*/ 8 w 547"/>
                <a:gd name="T29" fmla="*/ 295 h 783"/>
                <a:gd name="T30" fmla="*/ 19 w 547"/>
                <a:gd name="T31" fmla="*/ 291 h 783"/>
                <a:gd name="T32" fmla="*/ 40 w 547"/>
                <a:gd name="T33" fmla="*/ 295 h 783"/>
                <a:gd name="T34" fmla="*/ 68 w 547"/>
                <a:gd name="T35" fmla="*/ 76 h 783"/>
                <a:gd name="T36" fmla="*/ 493 w 547"/>
                <a:gd name="T37" fmla="*/ 113 h 783"/>
                <a:gd name="T38" fmla="*/ 527 w 547"/>
                <a:gd name="T39" fmla="*/ 240 h 783"/>
                <a:gd name="T40" fmla="*/ 532 w 547"/>
                <a:gd name="T41" fmla="*/ 241 h 783"/>
                <a:gd name="T42" fmla="*/ 541 w 547"/>
                <a:gd name="T43" fmla="*/ 246 h 783"/>
                <a:gd name="T44" fmla="*/ 545 w 547"/>
                <a:gd name="T45" fmla="*/ 259 h 783"/>
                <a:gd name="T46" fmla="*/ 546 w 547"/>
                <a:gd name="T47" fmla="*/ 267 h 783"/>
                <a:gd name="T48" fmla="*/ 546 w 547"/>
                <a:gd name="T49" fmla="*/ 306 h 783"/>
                <a:gd name="T50" fmla="*/ 547 w 547"/>
                <a:gd name="T51" fmla="*/ 351 h 783"/>
                <a:gd name="T52" fmla="*/ 543 w 547"/>
                <a:gd name="T53" fmla="*/ 370 h 783"/>
                <a:gd name="T54" fmla="*/ 536 w 547"/>
                <a:gd name="T55" fmla="*/ 385 h 783"/>
                <a:gd name="T56" fmla="*/ 524 w 547"/>
                <a:gd name="T57" fmla="*/ 395 h 783"/>
                <a:gd name="T58" fmla="*/ 503 w 547"/>
                <a:gd name="T59" fmla="*/ 395 h 783"/>
                <a:gd name="T60" fmla="*/ 499 w 547"/>
                <a:gd name="T61" fmla="*/ 402 h 783"/>
                <a:gd name="T62" fmla="*/ 495 w 547"/>
                <a:gd name="T63" fmla="*/ 413 h 783"/>
                <a:gd name="T64" fmla="*/ 491 w 547"/>
                <a:gd name="T65" fmla="*/ 436 h 783"/>
                <a:gd name="T66" fmla="*/ 493 w 547"/>
                <a:gd name="T67" fmla="*/ 455 h 783"/>
                <a:gd name="T68" fmla="*/ 492 w 547"/>
                <a:gd name="T69" fmla="*/ 473 h 783"/>
                <a:gd name="T70" fmla="*/ 482 w 547"/>
                <a:gd name="T71" fmla="*/ 507 h 783"/>
                <a:gd name="T72" fmla="*/ 442 w 547"/>
                <a:gd name="T73" fmla="*/ 671 h 783"/>
                <a:gd name="T74" fmla="*/ 438 w 547"/>
                <a:gd name="T75" fmla="*/ 683 h 783"/>
                <a:gd name="T76" fmla="*/ 421 w 547"/>
                <a:gd name="T77" fmla="*/ 711 h 783"/>
                <a:gd name="T78" fmla="*/ 385 w 547"/>
                <a:gd name="T79" fmla="*/ 754 h 783"/>
                <a:gd name="T80" fmla="*/ 360 w 547"/>
                <a:gd name="T81" fmla="*/ 783 h 783"/>
                <a:gd name="T82" fmla="*/ 253 w 547"/>
                <a:gd name="T83" fmla="*/ 715 h 783"/>
                <a:gd name="T84" fmla="*/ 188 w 547"/>
                <a:gd name="T85" fmla="*/ 665 h 783"/>
                <a:gd name="T86" fmla="*/ 159 w 547"/>
                <a:gd name="T87" fmla="*/ 639 h 783"/>
                <a:gd name="T88" fmla="*/ 134 w 547"/>
                <a:gd name="T89" fmla="*/ 611 h 783"/>
                <a:gd name="T90" fmla="*/ 113 w 547"/>
                <a:gd name="T91" fmla="*/ 581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7" h="783">
                  <a:moveTo>
                    <a:pt x="113" y="581"/>
                  </a:moveTo>
                  <a:lnTo>
                    <a:pt x="113" y="581"/>
                  </a:lnTo>
                  <a:lnTo>
                    <a:pt x="118" y="570"/>
                  </a:lnTo>
                  <a:lnTo>
                    <a:pt x="122" y="560"/>
                  </a:lnTo>
                  <a:lnTo>
                    <a:pt x="122" y="549"/>
                  </a:lnTo>
                  <a:lnTo>
                    <a:pt x="122" y="538"/>
                  </a:lnTo>
                  <a:lnTo>
                    <a:pt x="120" y="528"/>
                  </a:lnTo>
                  <a:lnTo>
                    <a:pt x="118" y="517"/>
                  </a:lnTo>
                  <a:lnTo>
                    <a:pt x="111" y="495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86" y="460"/>
                  </a:lnTo>
                  <a:lnTo>
                    <a:pt x="81" y="461"/>
                  </a:lnTo>
                  <a:lnTo>
                    <a:pt x="77" y="461"/>
                  </a:lnTo>
                  <a:lnTo>
                    <a:pt x="73" y="460"/>
                  </a:lnTo>
                  <a:lnTo>
                    <a:pt x="63" y="455"/>
                  </a:lnTo>
                  <a:lnTo>
                    <a:pt x="54" y="446"/>
                  </a:lnTo>
                  <a:lnTo>
                    <a:pt x="54" y="446"/>
                  </a:lnTo>
                  <a:lnTo>
                    <a:pt x="44" y="432"/>
                  </a:lnTo>
                  <a:lnTo>
                    <a:pt x="36" y="417"/>
                  </a:lnTo>
                  <a:lnTo>
                    <a:pt x="27" y="403"/>
                  </a:lnTo>
                  <a:lnTo>
                    <a:pt x="22" y="389"/>
                  </a:lnTo>
                  <a:lnTo>
                    <a:pt x="11" y="359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0" y="314"/>
                  </a:lnTo>
                  <a:lnTo>
                    <a:pt x="1" y="305"/>
                  </a:lnTo>
                  <a:lnTo>
                    <a:pt x="2" y="301"/>
                  </a:lnTo>
                  <a:lnTo>
                    <a:pt x="5" y="298"/>
                  </a:lnTo>
                  <a:lnTo>
                    <a:pt x="8" y="295"/>
                  </a:lnTo>
                  <a:lnTo>
                    <a:pt x="11" y="292"/>
                  </a:lnTo>
                  <a:lnTo>
                    <a:pt x="19" y="291"/>
                  </a:lnTo>
                  <a:lnTo>
                    <a:pt x="29" y="292"/>
                  </a:lnTo>
                  <a:lnTo>
                    <a:pt x="40" y="295"/>
                  </a:lnTo>
                  <a:lnTo>
                    <a:pt x="52" y="299"/>
                  </a:lnTo>
                  <a:lnTo>
                    <a:pt x="68" y="76"/>
                  </a:lnTo>
                  <a:lnTo>
                    <a:pt x="276" y="0"/>
                  </a:lnTo>
                  <a:lnTo>
                    <a:pt x="493" y="113"/>
                  </a:lnTo>
                  <a:lnTo>
                    <a:pt x="513" y="266"/>
                  </a:lnTo>
                  <a:lnTo>
                    <a:pt x="527" y="240"/>
                  </a:lnTo>
                  <a:lnTo>
                    <a:pt x="527" y="240"/>
                  </a:lnTo>
                  <a:lnTo>
                    <a:pt x="532" y="241"/>
                  </a:lnTo>
                  <a:lnTo>
                    <a:pt x="536" y="244"/>
                  </a:lnTo>
                  <a:lnTo>
                    <a:pt x="541" y="246"/>
                  </a:lnTo>
                  <a:lnTo>
                    <a:pt x="542" y="251"/>
                  </a:lnTo>
                  <a:lnTo>
                    <a:pt x="545" y="259"/>
                  </a:lnTo>
                  <a:lnTo>
                    <a:pt x="546" y="267"/>
                  </a:lnTo>
                  <a:lnTo>
                    <a:pt x="546" y="267"/>
                  </a:lnTo>
                  <a:lnTo>
                    <a:pt x="546" y="285"/>
                  </a:lnTo>
                  <a:lnTo>
                    <a:pt x="546" y="306"/>
                  </a:lnTo>
                  <a:lnTo>
                    <a:pt x="547" y="328"/>
                  </a:lnTo>
                  <a:lnTo>
                    <a:pt x="547" y="351"/>
                  </a:lnTo>
                  <a:lnTo>
                    <a:pt x="546" y="362"/>
                  </a:lnTo>
                  <a:lnTo>
                    <a:pt x="543" y="370"/>
                  </a:lnTo>
                  <a:lnTo>
                    <a:pt x="541" y="378"/>
                  </a:lnTo>
                  <a:lnTo>
                    <a:pt x="536" y="385"/>
                  </a:lnTo>
                  <a:lnTo>
                    <a:pt x="531" y="391"/>
                  </a:lnTo>
                  <a:lnTo>
                    <a:pt x="524" y="395"/>
                  </a:lnTo>
                  <a:lnTo>
                    <a:pt x="514" y="396"/>
                  </a:lnTo>
                  <a:lnTo>
                    <a:pt x="503" y="395"/>
                  </a:lnTo>
                  <a:lnTo>
                    <a:pt x="503" y="395"/>
                  </a:lnTo>
                  <a:lnTo>
                    <a:pt x="499" y="402"/>
                  </a:lnTo>
                  <a:lnTo>
                    <a:pt x="496" y="405"/>
                  </a:lnTo>
                  <a:lnTo>
                    <a:pt x="495" y="413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2" y="445"/>
                  </a:lnTo>
                  <a:lnTo>
                    <a:pt x="493" y="455"/>
                  </a:lnTo>
                  <a:lnTo>
                    <a:pt x="492" y="463"/>
                  </a:lnTo>
                  <a:lnTo>
                    <a:pt x="492" y="473"/>
                  </a:lnTo>
                  <a:lnTo>
                    <a:pt x="488" y="489"/>
                  </a:lnTo>
                  <a:lnTo>
                    <a:pt x="482" y="507"/>
                  </a:lnTo>
                  <a:lnTo>
                    <a:pt x="437" y="581"/>
                  </a:lnTo>
                  <a:lnTo>
                    <a:pt x="442" y="671"/>
                  </a:lnTo>
                  <a:lnTo>
                    <a:pt x="442" y="671"/>
                  </a:lnTo>
                  <a:lnTo>
                    <a:pt x="438" y="683"/>
                  </a:lnTo>
                  <a:lnTo>
                    <a:pt x="431" y="697"/>
                  </a:lnTo>
                  <a:lnTo>
                    <a:pt x="421" y="711"/>
                  </a:lnTo>
                  <a:lnTo>
                    <a:pt x="410" y="725"/>
                  </a:lnTo>
                  <a:lnTo>
                    <a:pt x="385" y="754"/>
                  </a:lnTo>
                  <a:lnTo>
                    <a:pt x="360" y="783"/>
                  </a:lnTo>
                  <a:lnTo>
                    <a:pt x="360" y="783"/>
                  </a:lnTo>
                  <a:lnTo>
                    <a:pt x="288" y="737"/>
                  </a:lnTo>
                  <a:lnTo>
                    <a:pt x="253" y="715"/>
                  </a:lnTo>
                  <a:lnTo>
                    <a:pt x="219" y="690"/>
                  </a:lnTo>
                  <a:lnTo>
                    <a:pt x="188" y="665"/>
                  </a:lnTo>
                  <a:lnTo>
                    <a:pt x="173" y="653"/>
                  </a:lnTo>
                  <a:lnTo>
                    <a:pt x="159" y="639"/>
                  </a:lnTo>
                  <a:lnTo>
                    <a:pt x="147" y="625"/>
                  </a:lnTo>
                  <a:lnTo>
                    <a:pt x="134" y="611"/>
                  </a:lnTo>
                  <a:lnTo>
                    <a:pt x="123" y="596"/>
                  </a:lnTo>
                  <a:lnTo>
                    <a:pt x="113" y="581"/>
                  </a:lnTo>
                  <a:lnTo>
                    <a:pt x="113" y="5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3" name="Line 361"/>
            <p:cNvSpPr>
              <a:spLocks noChangeShapeType="1"/>
            </p:cNvSpPr>
            <p:nvPr/>
          </p:nvSpPr>
          <p:spPr bwMode="auto">
            <a:xfrm>
              <a:off x="3808413" y="29527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4" name="Freeform 362"/>
            <p:cNvSpPr>
              <a:spLocks noEditPoints="1"/>
            </p:cNvSpPr>
            <p:nvPr/>
          </p:nvSpPr>
          <p:spPr bwMode="auto">
            <a:xfrm>
              <a:off x="3900488" y="3028950"/>
              <a:ext cx="120650" cy="468313"/>
            </a:xfrm>
            <a:custGeom>
              <a:avLst/>
              <a:gdLst>
                <a:gd name="T0" fmla="*/ 26 w 228"/>
                <a:gd name="T1" fmla="*/ 6 h 885"/>
                <a:gd name="T2" fmla="*/ 26 w 228"/>
                <a:gd name="T3" fmla="*/ 6 h 885"/>
                <a:gd name="T4" fmla="*/ 36 w 228"/>
                <a:gd name="T5" fmla="*/ 3 h 885"/>
                <a:gd name="T6" fmla="*/ 47 w 228"/>
                <a:gd name="T7" fmla="*/ 0 h 885"/>
                <a:gd name="T8" fmla="*/ 54 w 228"/>
                <a:gd name="T9" fmla="*/ 0 h 885"/>
                <a:gd name="T10" fmla="*/ 63 w 228"/>
                <a:gd name="T11" fmla="*/ 0 h 885"/>
                <a:gd name="T12" fmla="*/ 72 w 228"/>
                <a:gd name="T13" fmla="*/ 2 h 885"/>
                <a:gd name="T14" fmla="*/ 85 w 228"/>
                <a:gd name="T15" fmla="*/ 4 h 885"/>
                <a:gd name="T16" fmla="*/ 85 w 228"/>
                <a:gd name="T17" fmla="*/ 4 h 885"/>
                <a:gd name="T18" fmla="*/ 97 w 228"/>
                <a:gd name="T19" fmla="*/ 18 h 885"/>
                <a:gd name="T20" fmla="*/ 104 w 228"/>
                <a:gd name="T21" fmla="*/ 28 h 885"/>
                <a:gd name="T22" fmla="*/ 114 w 228"/>
                <a:gd name="T23" fmla="*/ 45 h 885"/>
                <a:gd name="T24" fmla="*/ 114 w 228"/>
                <a:gd name="T25" fmla="*/ 45 h 885"/>
                <a:gd name="T26" fmla="*/ 114 w 228"/>
                <a:gd name="T27" fmla="*/ 59 h 885"/>
                <a:gd name="T28" fmla="*/ 112 w 228"/>
                <a:gd name="T29" fmla="*/ 74 h 885"/>
                <a:gd name="T30" fmla="*/ 111 w 228"/>
                <a:gd name="T31" fmla="*/ 82 h 885"/>
                <a:gd name="T32" fmla="*/ 108 w 228"/>
                <a:gd name="T33" fmla="*/ 89 h 885"/>
                <a:gd name="T34" fmla="*/ 103 w 228"/>
                <a:gd name="T35" fmla="*/ 97 h 885"/>
                <a:gd name="T36" fmla="*/ 96 w 228"/>
                <a:gd name="T37" fmla="*/ 107 h 885"/>
                <a:gd name="T38" fmla="*/ 94 w 228"/>
                <a:gd name="T39" fmla="*/ 167 h 885"/>
                <a:gd name="T40" fmla="*/ 94 w 228"/>
                <a:gd name="T41" fmla="*/ 167 h 885"/>
                <a:gd name="T42" fmla="*/ 107 w 228"/>
                <a:gd name="T43" fmla="*/ 207 h 885"/>
                <a:gd name="T44" fmla="*/ 119 w 228"/>
                <a:gd name="T45" fmla="*/ 247 h 885"/>
                <a:gd name="T46" fmla="*/ 130 w 228"/>
                <a:gd name="T47" fmla="*/ 287 h 885"/>
                <a:gd name="T48" fmla="*/ 140 w 228"/>
                <a:gd name="T49" fmla="*/ 328 h 885"/>
                <a:gd name="T50" fmla="*/ 157 w 228"/>
                <a:gd name="T51" fmla="*/ 408 h 885"/>
                <a:gd name="T52" fmla="*/ 172 w 228"/>
                <a:gd name="T53" fmla="*/ 490 h 885"/>
                <a:gd name="T54" fmla="*/ 198 w 228"/>
                <a:gd name="T55" fmla="*/ 654 h 885"/>
                <a:gd name="T56" fmla="*/ 212 w 228"/>
                <a:gd name="T57" fmla="*/ 735 h 885"/>
                <a:gd name="T58" fmla="*/ 228 w 228"/>
                <a:gd name="T59" fmla="*/ 816 h 885"/>
                <a:gd name="T60" fmla="*/ 124 w 228"/>
                <a:gd name="T61" fmla="*/ 885 h 885"/>
                <a:gd name="T62" fmla="*/ 81 w 228"/>
                <a:gd name="T63" fmla="*/ 820 h 885"/>
                <a:gd name="T64" fmla="*/ 81 w 228"/>
                <a:gd name="T65" fmla="*/ 820 h 885"/>
                <a:gd name="T66" fmla="*/ 76 w 228"/>
                <a:gd name="T67" fmla="*/ 780 h 885"/>
                <a:gd name="T68" fmla="*/ 71 w 228"/>
                <a:gd name="T69" fmla="*/ 740 h 885"/>
                <a:gd name="T70" fmla="*/ 58 w 228"/>
                <a:gd name="T71" fmla="*/ 659 h 885"/>
                <a:gd name="T72" fmla="*/ 44 w 228"/>
                <a:gd name="T73" fmla="*/ 579 h 885"/>
                <a:gd name="T74" fmla="*/ 32 w 228"/>
                <a:gd name="T75" fmla="*/ 500 h 885"/>
                <a:gd name="T76" fmla="*/ 26 w 228"/>
                <a:gd name="T77" fmla="*/ 459 h 885"/>
                <a:gd name="T78" fmla="*/ 21 w 228"/>
                <a:gd name="T79" fmla="*/ 419 h 885"/>
                <a:gd name="T80" fmla="*/ 17 w 228"/>
                <a:gd name="T81" fmla="*/ 379 h 885"/>
                <a:gd name="T82" fmla="*/ 14 w 228"/>
                <a:gd name="T83" fmla="*/ 339 h 885"/>
                <a:gd name="T84" fmla="*/ 13 w 228"/>
                <a:gd name="T85" fmla="*/ 299 h 885"/>
                <a:gd name="T86" fmla="*/ 14 w 228"/>
                <a:gd name="T87" fmla="*/ 260 h 885"/>
                <a:gd name="T88" fmla="*/ 15 w 228"/>
                <a:gd name="T89" fmla="*/ 219 h 885"/>
                <a:gd name="T90" fmla="*/ 20 w 228"/>
                <a:gd name="T91" fmla="*/ 179 h 885"/>
                <a:gd name="T92" fmla="*/ 31 w 228"/>
                <a:gd name="T93" fmla="*/ 100 h 885"/>
                <a:gd name="T94" fmla="*/ 31 w 228"/>
                <a:gd name="T95" fmla="*/ 100 h 885"/>
                <a:gd name="T96" fmla="*/ 20 w 228"/>
                <a:gd name="T97" fmla="*/ 92 h 885"/>
                <a:gd name="T98" fmla="*/ 13 w 228"/>
                <a:gd name="T99" fmla="*/ 82 h 885"/>
                <a:gd name="T100" fmla="*/ 8 w 228"/>
                <a:gd name="T101" fmla="*/ 74 h 885"/>
                <a:gd name="T102" fmla="*/ 6 w 228"/>
                <a:gd name="T103" fmla="*/ 66 h 885"/>
                <a:gd name="T104" fmla="*/ 3 w 228"/>
                <a:gd name="T105" fmla="*/ 47 h 885"/>
                <a:gd name="T106" fmla="*/ 3 w 228"/>
                <a:gd name="T107" fmla="*/ 39 h 885"/>
                <a:gd name="T108" fmla="*/ 0 w 228"/>
                <a:gd name="T109" fmla="*/ 31 h 885"/>
                <a:gd name="T110" fmla="*/ 26 w 228"/>
                <a:gd name="T111" fmla="*/ 6 h 885"/>
                <a:gd name="T112" fmla="*/ 26 w 228"/>
                <a:gd name="T113" fmla="*/ 6 h 885"/>
                <a:gd name="T114" fmla="*/ 26 w 228"/>
                <a:gd name="T115" fmla="*/ 6 h 885"/>
                <a:gd name="T116" fmla="*/ 26 w 228"/>
                <a:gd name="T117" fmla="*/ 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885">
                  <a:moveTo>
                    <a:pt x="26" y="6"/>
                  </a:moveTo>
                  <a:lnTo>
                    <a:pt x="26" y="6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7" y="18"/>
                  </a:lnTo>
                  <a:lnTo>
                    <a:pt x="104" y="28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59"/>
                  </a:lnTo>
                  <a:lnTo>
                    <a:pt x="112" y="74"/>
                  </a:lnTo>
                  <a:lnTo>
                    <a:pt x="111" y="82"/>
                  </a:lnTo>
                  <a:lnTo>
                    <a:pt x="108" y="89"/>
                  </a:lnTo>
                  <a:lnTo>
                    <a:pt x="103" y="97"/>
                  </a:lnTo>
                  <a:lnTo>
                    <a:pt x="96" y="107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107" y="207"/>
                  </a:lnTo>
                  <a:lnTo>
                    <a:pt x="119" y="247"/>
                  </a:lnTo>
                  <a:lnTo>
                    <a:pt x="130" y="287"/>
                  </a:lnTo>
                  <a:lnTo>
                    <a:pt x="140" y="328"/>
                  </a:lnTo>
                  <a:lnTo>
                    <a:pt x="157" y="408"/>
                  </a:lnTo>
                  <a:lnTo>
                    <a:pt x="172" y="490"/>
                  </a:lnTo>
                  <a:lnTo>
                    <a:pt x="198" y="654"/>
                  </a:lnTo>
                  <a:lnTo>
                    <a:pt x="212" y="735"/>
                  </a:lnTo>
                  <a:lnTo>
                    <a:pt x="228" y="816"/>
                  </a:lnTo>
                  <a:lnTo>
                    <a:pt x="124" y="885"/>
                  </a:lnTo>
                  <a:lnTo>
                    <a:pt x="81" y="820"/>
                  </a:lnTo>
                  <a:lnTo>
                    <a:pt x="81" y="820"/>
                  </a:lnTo>
                  <a:lnTo>
                    <a:pt x="76" y="780"/>
                  </a:lnTo>
                  <a:lnTo>
                    <a:pt x="71" y="740"/>
                  </a:lnTo>
                  <a:lnTo>
                    <a:pt x="58" y="659"/>
                  </a:lnTo>
                  <a:lnTo>
                    <a:pt x="44" y="579"/>
                  </a:lnTo>
                  <a:lnTo>
                    <a:pt x="32" y="500"/>
                  </a:lnTo>
                  <a:lnTo>
                    <a:pt x="26" y="459"/>
                  </a:lnTo>
                  <a:lnTo>
                    <a:pt x="21" y="419"/>
                  </a:lnTo>
                  <a:lnTo>
                    <a:pt x="17" y="379"/>
                  </a:lnTo>
                  <a:lnTo>
                    <a:pt x="14" y="339"/>
                  </a:lnTo>
                  <a:lnTo>
                    <a:pt x="13" y="299"/>
                  </a:lnTo>
                  <a:lnTo>
                    <a:pt x="14" y="260"/>
                  </a:lnTo>
                  <a:lnTo>
                    <a:pt x="15" y="219"/>
                  </a:lnTo>
                  <a:lnTo>
                    <a:pt x="20" y="17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0" y="92"/>
                  </a:lnTo>
                  <a:lnTo>
                    <a:pt x="13" y="82"/>
                  </a:lnTo>
                  <a:lnTo>
                    <a:pt x="8" y="74"/>
                  </a:lnTo>
                  <a:lnTo>
                    <a:pt x="6" y="66"/>
                  </a:lnTo>
                  <a:lnTo>
                    <a:pt x="3" y="47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26" y="6"/>
                  </a:lnTo>
                  <a:lnTo>
                    <a:pt x="26" y="6"/>
                  </a:lnTo>
                  <a:close/>
                  <a:moveTo>
                    <a:pt x="26" y="6"/>
                  </a:moveTo>
                  <a:lnTo>
                    <a:pt x="2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5" name="Freeform 363"/>
            <p:cNvSpPr>
              <a:spLocks/>
            </p:cNvSpPr>
            <p:nvPr/>
          </p:nvSpPr>
          <p:spPr bwMode="auto">
            <a:xfrm>
              <a:off x="3900488" y="3028950"/>
              <a:ext cx="120650" cy="468313"/>
            </a:xfrm>
            <a:custGeom>
              <a:avLst/>
              <a:gdLst>
                <a:gd name="T0" fmla="*/ 26 w 228"/>
                <a:gd name="T1" fmla="*/ 6 h 885"/>
                <a:gd name="T2" fmla="*/ 26 w 228"/>
                <a:gd name="T3" fmla="*/ 6 h 885"/>
                <a:gd name="T4" fmla="*/ 36 w 228"/>
                <a:gd name="T5" fmla="*/ 3 h 885"/>
                <a:gd name="T6" fmla="*/ 47 w 228"/>
                <a:gd name="T7" fmla="*/ 0 h 885"/>
                <a:gd name="T8" fmla="*/ 54 w 228"/>
                <a:gd name="T9" fmla="*/ 0 h 885"/>
                <a:gd name="T10" fmla="*/ 63 w 228"/>
                <a:gd name="T11" fmla="*/ 0 h 885"/>
                <a:gd name="T12" fmla="*/ 72 w 228"/>
                <a:gd name="T13" fmla="*/ 2 h 885"/>
                <a:gd name="T14" fmla="*/ 85 w 228"/>
                <a:gd name="T15" fmla="*/ 4 h 885"/>
                <a:gd name="T16" fmla="*/ 85 w 228"/>
                <a:gd name="T17" fmla="*/ 4 h 885"/>
                <a:gd name="T18" fmla="*/ 97 w 228"/>
                <a:gd name="T19" fmla="*/ 18 h 885"/>
                <a:gd name="T20" fmla="*/ 104 w 228"/>
                <a:gd name="T21" fmla="*/ 28 h 885"/>
                <a:gd name="T22" fmla="*/ 114 w 228"/>
                <a:gd name="T23" fmla="*/ 45 h 885"/>
                <a:gd name="T24" fmla="*/ 114 w 228"/>
                <a:gd name="T25" fmla="*/ 45 h 885"/>
                <a:gd name="T26" fmla="*/ 114 w 228"/>
                <a:gd name="T27" fmla="*/ 59 h 885"/>
                <a:gd name="T28" fmla="*/ 112 w 228"/>
                <a:gd name="T29" fmla="*/ 74 h 885"/>
                <a:gd name="T30" fmla="*/ 111 w 228"/>
                <a:gd name="T31" fmla="*/ 82 h 885"/>
                <a:gd name="T32" fmla="*/ 108 w 228"/>
                <a:gd name="T33" fmla="*/ 89 h 885"/>
                <a:gd name="T34" fmla="*/ 103 w 228"/>
                <a:gd name="T35" fmla="*/ 97 h 885"/>
                <a:gd name="T36" fmla="*/ 96 w 228"/>
                <a:gd name="T37" fmla="*/ 107 h 885"/>
                <a:gd name="T38" fmla="*/ 94 w 228"/>
                <a:gd name="T39" fmla="*/ 167 h 885"/>
                <a:gd name="T40" fmla="*/ 94 w 228"/>
                <a:gd name="T41" fmla="*/ 167 h 885"/>
                <a:gd name="T42" fmla="*/ 107 w 228"/>
                <a:gd name="T43" fmla="*/ 207 h 885"/>
                <a:gd name="T44" fmla="*/ 119 w 228"/>
                <a:gd name="T45" fmla="*/ 247 h 885"/>
                <a:gd name="T46" fmla="*/ 130 w 228"/>
                <a:gd name="T47" fmla="*/ 287 h 885"/>
                <a:gd name="T48" fmla="*/ 140 w 228"/>
                <a:gd name="T49" fmla="*/ 328 h 885"/>
                <a:gd name="T50" fmla="*/ 157 w 228"/>
                <a:gd name="T51" fmla="*/ 408 h 885"/>
                <a:gd name="T52" fmla="*/ 172 w 228"/>
                <a:gd name="T53" fmla="*/ 490 h 885"/>
                <a:gd name="T54" fmla="*/ 198 w 228"/>
                <a:gd name="T55" fmla="*/ 654 h 885"/>
                <a:gd name="T56" fmla="*/ 212 w 228"/>
                <a:gd name="T57" fmla="*/ 735 h 885"/>
                <a:gd name="T58" fmla="*/ 228 w 228"/>
                <a:gd name="T59" fmla="*/ 816 h 885"/>
                <a:gd name="T60" fmla="*/ 124 w 228"/>
                <a:gd name="T61" fmla="*/ 885 h 885"/>
                <a:gd name="T62" fmla="*/ 81 w 228"/>
                <a:gd name="T63" fmla="*/ 820 h 885"/>
                <a:gd name="T64" fmla="*/ 81 w 228"/>
                <a:gd name="T65" fmla="*/ 820 h 885"/>
                <a:gd name="T66" fmla="*/ 76 w 228"/>
                <a:gd name="T67" fmla="*/ 780 h 885"/>
                <a:gd name="T68" fmla="*/ 71 w 228"/>
                <a:gd name="T69" fmla="*/ 740 h 885"/>
                <a:gd name="T70" fmla="*/ 58 w 228"/>
                <a:gd name="T71" fmla="*/ 659 h 885"/>
                <a:gd name="T72" fmla="*/ 44 w 228"/>
                <a:gd name="T73" fmla="*/ 579 h 885"/>
                <a:gd name="T74" fmla="*/ 32 w 228"/>
                <a:gd name="T75" fmla="*/ 500 h 885"/>
                <a:gd name="T76" fmla="*/ 26 w 228"/>
                <a:gd name="T77" fmla="*/ 459 h 885"/>
                <a:gd name="T78" fmla="*/ 21 w 228"/>
                <a:gd name="T79" fmla="*/ 419 h 885"/>
                <a:gd name="T80" fmla="*/ 17 w 228"/>
                <a:gd name="T81" fmla="*/ 379 h 885"/>
                <a:gd name="T82" fmla="*/ 14 w 228"/>
                <a:gd name="T83" fmla="*/ 339 h 885"/>
                <a:gd name="T84" fmla="*/ 13 w 228"/>
                <a:gd name="T85" fmla="*/ 299 h 885"/>
                <a:gd name="T86" fmla="*/ 14 w 228"/>
                <a:gd name="T87" fmla="*/ 260 h 885"/>
                <a:gd name="T88" fmla="*/ 15 w 228"/>
                <a:gd name="T89" fmla="*/ 219 h 885"/>
                <a:gd name="T90" fmla="*/ 20 w 228"/>
                <a:gd name="T91" fmla="*/ 179 h 885"/>
                <a:gd name="T92" fmla="*/ 31 w 228"/>
                <a:gd name="T93" fmla="*/ 100 h 885"/>
                <a:gd name="T94" fmla="*/ 31 w 228"/>
                <a:gd name="T95" fmla="*/ 100 h 885"/>
                <a:gd name="T96" fmla="*/ 20 w 228"/>
                <a:gd name="T97" fmla="*/ 92 h 885"/>
                <a:gd name="T98" fmla="*/ 13 w 228"/>
                <a:gd name="T99" fmla="*/ 82 h 885"/>
                <a:gd name="T100" fmla="*/ 8 w 228"/>
                <a:gd name="T101" fmla="*/ 74 h 885"/>
                <a:gd name="T102" fmla="*/ 6 w 228"/>
                <a:gd name="T103" fmla="*/ 66 h 885"/>
                <a:gd name="T104" fmla="*/ 3 w 228"/>
                <a:gd name="T105" fmla="*/ 47 h 885"/>
                <a:gd name="T106" fmla="*/ 3 w 228"/>
                <a:gd name="T107" fmla="*/ 39 h 885"/>
                <a:gd name="T108" fmla="*/ 0 w 228"/>
                <a:gd name="T109" fmla="*/ 31 h 885"/>
                <a:gd name="T110" fmla="*/ 26 w 228"/>
                <a:gd name="T111" fmla="*/ 6 h 885"/>
                <a:gd name="T112" fmla="*/ 26 w 228"/>
                <a:gd name="T113" fmla="*/ 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885">
                  <a:moveTo>
                    <a:pt x="26" y="6"/>
                  </a:moveTo>
                  <a:lnTo>
                    <a:pt x="26" y="6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7" y="18"/>
                  </a:lnTo>
                  <a:lnTo>
                    <a:pt x="104" y="28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59"/>
                  </a:lnTo>
                  <a:lnTo>
                    <a:pt x="112" y="74"/>
                  </a:lnTo>
                  <a:lnTo>
                    <a:pt x="111" y="82"/>
                  </a:lnTo>
                  <a:lnTo>
                    <a:pt x="108" y="89"/>
                  </a:lnTo>
                  <a:lnTo>
                    <a:pt x="103" y="97"/>
                  </a:lnTo>
                  <a:lnTo>
                    <a:pt x="96" y="107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107" y="207"/>
                  </a:lnTo>
                  <a:lnTo>
                    <a:pt x="119" y="247"/>
                  </a:lnTo>
                  <a:lnTo>
                    <a:pt x="130" y="287"/>
                  </a:lnTo>
                  <a:lnTo>
                    <a:pt x="140" y="328"/>
                  </a:lnTo>
                  <a:lnTo>
                    <a:pt x="157" y="408"/>
                  </a:lnTo>
                  <a:lnTo>
                    <a:pt x="172" y="490"/>
                  </a:lnTo>
                  <a:lnTo>
                    <a:pt x="198" y="654"/>
                  </a:lnTo>
                  <a:lnTo>
                    <a:pt x="212" y="735"/>
                  </a:lnTo>
                  <a:lnTo>
                    <a:pt x="228" y="816"/>
                  </a:lnTo>
                  <a:lnTo>
                    <a:pt x="124" y="885"/>
                  </a:lnTo>
                  <a:lnTo>
                    <a:pt x="81" y="820"/>
                  </a:lnTo>
                  <a:lnTo>
                    <a:pt x="81" y="820"/>
                  </a:lnTo>
                  <a:lnTo>
                    <a:pt x="76" y="780"/>
                  </a:lnTo>
                  <a:lnTo>
                    <a:pt x="71" y="740"/>
                  </a:lnTo>
                  <a:lnTo>
                    <a:pt x="58" y="659"/>
                  </a:lnTo>
                  <a:lnTo>
                    <a:pt x="44" y="579"/>
                  </a:lnTo>
                  <a:lnTo>
                    <a:pt x="32" y="500"/>
                  </a:lnTo>
                  <a:lnTo>
                    <a:pt x="26" y="459"/>
                  </a:lnTo>
                  <a:lnTo>
                    <a:pt x="21" y="419"/>
                  </a:lnTo>
                  <a:lnTo>
                    <a:pt x="17" y="379"/>
                  </a:lnTo>
                  <a:lnTo>
                    <a:pt x="14" y="339"/>
                  </a:lnTo>
                  <a:lnTo>
                    <a:pt x="13" y="299"/>
                  </a:lnTo>
                  <a:lnTo>
                    <a:pt x="14" y="260"/>
                  </a:lnTo>
                  <a:lnTo>
                    <a:pt x="15" y="219"/>
                  </a:lnTo>
                  <a:lnTo>
                    <a:pt x="20" y="17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0" y="92"/>
                  </a:lnTo>
                  <a:lnTo>
                    <a:pt x="13" y="82"/>
                  </a:lnTo>
                  <a:lnTo>
                    <a:pt x="8" y="74"/>
                  </a:lnTo>
                  <a:lnTo>
                    <a:pt x="6" y="66"/>
                  </a:lnTo>
                  <a:lnTo>
                    <a:pt x="3" y="47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26" y="6"/>
                  </a:lnTo>
                  <a:lnTo>
                    <a:pt x="2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6" name="Line 364"/>
            <p:cNvSpPr>
              <a:spLocks noChangeShapeType="1"/>
            </p:cNvSpPr>
            <p:nvPr/>
          </p:nvSpPr>
          <p:spPr bwMode="auto">
            <a:xfrm>
              <a:off x="3914776" y="3032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7" name="Freeform 365"/>
            <p:cNvSpPr>
              <a:spLocks/>
            </p:cNvSpPr>
            <p:nvPr/>
          </p:nvSpPr>
          <p:spPr bwMode="auto">
            <a:xfrm>
              <a:off x="3900488" y="3028950"/>
              <a:ext cx="120650" cy="468313"/>
            </a:xfrm>
            <a:custGeom>
              <a:avLst/>
              <a:gdLst>
                <a:gd name="T0" fmla="*/ 26 w 228"/>
                <a:gd name="T1" fmla="*/ 6 h 885"/>
                <a:gd name="T2" fmla="*/ 26 w 228"/>
                <a:gd name="T3" fmla="*/ 6 h 885"/>
                <a:gd name="T4" fmla="*/ 36 w 228"/>
                <a:gd name="T5" fmla="*/ 3 h 885"/>
                <a:gd name="T6" fmla="*/ 47 w 228"/>
                <a:gd name="T7" fmla="*/ 0 h 885"/>
                <a:gd name="T8" fmla="*/ 54 w 228"/>
                <a:gd name="T9" fmla="*/ 0 h 885"/>
                <a:gd name="T10" fmla="*/ 63 w 228"/>
                <a:gd name="T11" fmla="*/ 0 h 885"/>
                <a:gd name="T12" fmla="*/ 72 w 228"/>
                <a:gd name="T13" fmla="*/ 2 h 885"/>
                <a:gd name="T14" fmla="*/ 85 w 228"/>
                <a:gd name="T15" fmla="*/ 4 h 885"/>
                <a:gd name="T16" fmla="*/ 85 w 228"/>
                <a:gd name="T17" fmla="*/ 4 h 885"/>
                <a:gd name="T18" fmla="*/ 97 w 228"/>
                <a:gd name="T19" fmla="*/ 18 h 885"/>
                <a:gd name="T20" fmla="*/ 104 w 228"/>
                <a:gd name="T21" fmla="*/ 28 h 885"/>
                <a:gd name="T22" fmla="*/ 114 w 228"/>
                <a:gd name="T23" fmla="*/ 45 h 885"/>
                <a:gd name="T24" fmla="*/ 114 w 228"/>
                <a:gd name="T25" fmla="*/ 45 h 885"/>
                <a:gd name="T26" fmla="*/ 114 w 228"/>
                <a:gd name="T27" fmla="*/ 59 h 885"/>
                <a:gd name="T28" fmla="*/ 112 w 228"/>
                <a:gd name="T29" fmla="*/ 74 h 885"/>
                <a:gd name="T30" fmla="*/ 111 w 228"/>
                <a:gd name="T31" fmla="*/ 82 h 885"/>
                <a:gd name="T32" fmla="*/ 108 w 228"/>
                <a:gd name="T33" fmla="*/ 89 h 885"/>
                <a:gd name="T34" fmla="*/ 103 w 228"/>
                <a:gd name="T35" fmla="*/ 97 h 885"/>
                <a:gd name="T36" fmla="*/ 96 w 228"/>
                <a:gd name="T37" fmla="*/ 106 h 885"/>
                <a:gd name="T38" fmla="*/ 94 w 228"/>
                <a:gd name="T39" fmla="*/ 167 h 885"/>
                <a:gd name="T40" fmla="*/ 94 w 228"/>
                <a:gd name="T41" fmla="*/ 167 h 885"/>
                <a:gd name="T42" fmla="*/ 107 w 228"/>
                <a:gd name="T43" fmla="*/ 207 h 885"/>
                <a:gd name="T44" fmla="*/ 119 w 228"/>
                <a:gd name="T45" fmla="*/ 247 h 885"/>
                <a:gd name="T46" fmla="*/ 130 w 228"/>
                <a:gd name="T47" fmla="*/ 287 h 885"/>
                <a:gd name="T48" fmla="*/ 140 w 228"/>
                <a:gd name="T49" fmla="*/ 328 h 885"/>
                <a:gd name="T50" fmla="*/ 157 w 228"/>
                <a:gd name="T51" fmla="*/ 408 h 885"/>
                <a:gd name="T52" fmla="*/ 172 w 228"/>
                <a:gd name="T53" fmla="*/ 490 h 885"/>
                <a:gd name="T54" fmla="*/ 198 w 228"/>
                <a:gd name="T55" fmla="*/ 654 h 885"/>
                <a:gd name="T56" fmla="*/ 212 w 228"/>
                <a:gd name="T57" fmla="*/ 735 h 885"/>
                <a:gd name="T58" fmla="*/ 228 w 228"/>
                <a:gd name="T59" fmla="*/ 816 h 885"/>
                <a:gd name="T60" fmla="*/ 124 w 228"/>
                <a:gd name="T61" fmla="*/ 885 h 885"/>
                <a:gd name="T62" fmla="*/ 81 w 228"/>
                <a:gd name="T63" fmla="*/ 820 h 885"/>
                <a:gd name="T64" fmla="*/ 81 w 228"/>
                <a:gd name="T65" fmla="*/ 820 h 885"/>
                <a:gd name="T66" fmla="*/ 76 w 228"/>
                <a:gd name="T67" fmla="*/ 780 h 885"/>
                <a:gd name="T68" fmla="*/ 71 w 228"/>
                <a:gd name="T69" fmla="*/ 740 h 885"/>
                <a:gd name="T70" fmla="*/ 58 w 228"/>
                <a:gd name="T71" fmla="*/ 659 h 885"/>
                <a:gd name="T72" fmla="*/ 44 w 228"/>
                <a:gd name="T73" fmla="*/ 579 h 885"/>
                <a:gd name="T74" fmla="*/ 32 w 228"/>
                <a:gd name="T75" fmla="*/ 500 h 885"/>
                <a:gd name="T76" fmla="*/ 26 w 228"/>
                <a:gd name="T77" fmla="*/ 459 h 885"/>
                <a:gd name="T78" fmla="*/ 21 w 228"/>
                <a:gd name="T79" fmla="*/ 419 h 885"/>
                <a:gd name="T80" fmla="*/ 17 w 228"/>
                <a:gd name="T81" fmla="*/ 379 h 885"/>
                <a:gd name="T82" fmla="*/ 14 w 228"/>
                <a:gd name="T83" fmla="*/ 339 h 885"/>
                <a:gd name="T84" fmla="*/ 13 w 228"/>
                <a:gd name="T85" fmla="*/ 299 h 885"/>
                <a:gd name="T86" fmla="*/ 14 w 228"/>
                <a:gd name="T87" fmla="*/ 258 h 885"/>
                <a:gd name="T88" fmla="*/ 15 w 228"/>
                <a:gd name="T89" fmla="*/ 219 h 885"/>
                <a:gd name="T90" fmla="*/ 20 w 228"/>
                <a:gd name="T91" fmla="*/ 179 h 885"/>
                <a:gd name="T92" fmla="*/ 31 w 228"/>
                <a:gd name="T93" fmla="*/ 100 h 885"/>
                <a:gd name="T94" fmla="*/ 31 w 228"/>
                <a:gd name="T95" fmla="*/ 100 h 885"/>
                <a:gd name="T96" fmla="*/ 20 w 228"/>
                <a:gd name="T97" fmla="*/ 92 h 885"/>
                <a:gd name="T98" fmla="*/ 13 w 228"/>
                <a:gd name="T99" fmla="*/ 82 h 885"/>
                <a:gd name="T100" fmla="*/ 8 w 228"/>
                <a:gd name="T101" fmla="*/ 74 h 885"/>
                <a:gd name="T102" fmla="*/ 6 w 228"/>
                <a:gd name="T103" fmla="*/ 66 h 885"/>
                <a:gd name="T104" fmla="*/ 3 w 228"/>
                <a:gd name="T105" fmla="*/ 49 h 885"/>
                <a:gd name="T106" fmla="*/ 3 w 228"/>
                <a:gd name="T107" fmla="*/ 39 h 885"/>
                <a:gd name="T108" fmla="*/ 0 w 228"/>
                <a:gd name="T109" fmla="*/ 31 h 885"/>
                <a:gd name="T110" fmla="*/ 26 w 228"/>
                <a:gd name="T111" fmla="*/ 6 h 885"/>
                <a:gd name="T112" fmla="*/ 26 w 228"/>
                <a:gd name="T113" fmla="*/ 6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" h="885">
                  <a:moveTo>
                    <a:pt x="26" y="6"/>
                  </a:moveTo>
                  <a:lnTo>
                    <a:pt x="26" y="6"/>
                  </a:lnTo>
                  <a:lnTo>
                    <a:pt x="36" y="3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2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7" y="18"/>
                  </a:lnTo>
                  <a:lnTo>
                    <a:pt x="104" y="28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59"/>
                  </a:lnTo>
                  <a:lnTo>
                    <a:pt x="112" y="74"/>
                  </a:lnTo>
                  <a:lnTo>
                    <a:pt x="111" y="82"/>
                  </a:lnTo>
                  <a:lnTo>
                    <a:pt x="108" y="89"/>
                  </a:lnTo>
                  <a:lnTo>
                    <a:pt x="103" y="97"/>
                  </a:lnTo>
                  <a:lnTo>
                    <a:pt x="96" y="106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107" y="207"/>
                  </a:lnTo>
                  <a:lnTo>
                    <a:pt x="119" y="247"/>
                  </a:lnTo>
                  <a:lnTo>
                    <a:pt x="130" y="287"/>
                  </a:lnTo>
                  <a:lnTo>
                    <a:pt x="140" y="328"/>
                  </a:lnTo>
                  <a:lnTo>
                    <a:pt x="157" y="408"/>
                  </a:lnTo>
                  <a:lnTo>
                    <a:pt x="172" y="490"/>
                  </a:lnTo>
                  <a:lnTo>
                    <a:pt x="198" y="654"/>
                  </a:lnTo>
                  <a:lnTo>
                    <a:pt x="212" y="735"/>
                  </a:lnTo>
                  <a:lnTo>
                    <a:pt x="228" y="816"/>
                  </a:lnTo>
                  <a:lnTo>
                    <a:pt x="124" y="885"/>
                  </a:lnTo>
                  <a:lnTo>
                    <a:pt x="81" y="820"/>
                  </a:lnTo>
                  <a:lnTo>
                    <a:pt x="81" y="820"/>
                  </a:lnTo>
                  <a:lnTo>
                    <a:pt x="76" y="780"/>
                  </a:lnTo>
                  <a:lnTo>
                    <a:pt x="71" y="740"/>
                  </a:lnTo>
                  <a:lnTo>
                    <a:pt x="58" y="659"/>
                  </a:lnTo>
                  <a:lnTo>
                    <a:pt x="44" y="579"/>
                  </a:lnTo>
                  <a:lnTo>
                    <a:pt x="32" y="500"/>
                  </a:lnTo>
                  <a:lnTo>
                    <a:pt x="26" y="459"/>
                  </a:lnTo>
                  <a:lnTo>
                    <a:pt x="21" y="419"/>
                  </a:lnTo>
                  <a:lnTo>
                    <a:pt x="17" y="379"/>
                  </a:lnTo>
                  <a:lnTo>
                    <a:pt x="14" y="339"/>
                  </a:lnTo>
                  <a:lnTo>
                    <a:pt x="13" y="299"/>
                  </a:lnTo>
                  <a:lnTo>
                    <a:pt x="14" y="258"/>
                  </a:lnTo>
                  <a:lnTo>
                    <a:pt x="15" y="219"/>
                  </a:lnTo>
                  <a:lnTo>
                    <a:pt x="20" y="179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0" y="92"/>
                  </a:lnTo>
                  <a:lnTo>
                    <a:pt x="13" y="82"/>
                  </a:lnTo>
                  <a:lnTo>
                    <a:pt x="8" y="74"/>
                  </a:lnTo>
                  <a:lnTo>
                    <a:pt x="6" y="66"/>
                  </a:lnTo>
                  <a:lnTo>
                    <a:pt x="3" y="49"/>
                  </a:lnTo>
                  <a:lnTo>
                    <a:pt x="3" y="39"/>
                  </a:lnTo>
                  <a:lnTo>
                    <a:pt x="0" y="31"/>
                  </a:lnTo>
                  <a:lnTo>
                    <a:pt x="26" y="6"/>
                  </a:lnTo>
                  <a:lnTo>
                    <a:pt x="2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8" name="Line 366"/>
            <p:cNvSpPr>
              <a:spLocks noChangeShapeType="1"/>
            </p:cNvSpPr>
            <p:nvPr/>
          </p:nvSpPr>
          <p:spPr bwMode="auto">
            <a:xfrm>
              <a:off x="3914776" y="30321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79" name="Freeform 367"/>
            <p:cNvSpPr>
              <a:spLocks noEditPoints="1"/>
            </p:cNvSpPr>
            <p:nvPr/>
          </p:nvSpPr>
          <p:spPr bwMode="auto">
            <a:xfrm>
              <a:off x="3590926" y="3006725"/>
              <a:ext cx="434975" cy="979488"/>
            </a:xfrm>
            <a:custGeom>
              <a:avLst/>
              <a:gdLst>
                <a:gd name="T0" fmla="*/ 0 w 821"/>
                <a:gd name="T1" fmla="*/ 90 h 1850"/>
                <a:gd name="T2" fmla="*/ 80 w 821"/>
                <a:gd name="T3" fmla="*/ 80 h 1850"/>
                <a:gd name="T4" fmla="*/ 165 w 821"/>
                <a:gd name="T5" fmla="*/ 64 h 1850"/>
                <a:gd name="T6" fmla="*/ 258 w 821"/>
                <a:gd name="T7" fmla="*/ 39 h 1850"/>
                <a:gd name="T8" fmla="*/ 362 w 821"/>
                <a:gd name="T9" fmla="*/ 0 h 1850"/>
                <a:gd name="T10" fmla="*/ 714 w 821"/>
                <a:gd name="T11" fmla="*/ 740 h 1850"/>
                <a:gd name="T12" fmla="*/ 735 w 821"/>
                <a:gd name="T13" fmla="*/ 787 h 1850"/>
                <a:gd name="T14" fmla="*/ 763 w 821"/>
                <a:gd name="T15" fmla="*/ 875 h 1850"/>
                <a:gd name="T16" fmla="*/ 790 w 821"/>
                <a:gd name="T17" fmla="*/ 993 h 1850"/>
                <a:gd name="T18" fmla="*/ 813 w 821"/>
                <a:gd name="T19" fmla="*/ 1134 h 1850"/>
                <a:gd name="T20" fmla="*/ 818 w 821"/>
                <a:gd name="T21" fmla="*/ 1210 h 1850"/>
                <a:gd name="T22" fmla="*/ 821 w 821"/>
                <a:gd name="T23" fmla="*/ 1289 h 1850"/>
                <a:gd name="T24" fmla="*/ 819 w 821"/>
                <a:gd name="T25" fmla="*/ 1371 h 1850"/>
                <a:gd name="T26" fmla="*/ 813 w 821"/>
                <a:gd name="T27" fmla="*/ 1452 h 1850"/>
                <a:gd name="T28" fmla="*/ 799 w 821"/>
                <a:gd name="T29" fmla="*/ 1532 h 1850"/>
                <a:gd name="T30" fmla="*/ 778 w 821"/>
                <a:gd name="T31" fmla="*/ 1611 h 1850"/>
                <a:gd name="T32" fmla="*/ 750 w 821"/>
                <a:gd name="T33" fmla="*/ 1688 h 1850"/>
                <a:gd name="T34" fmla="*/ 714 w 821"/>
                <a:gd name="T35" fmla="*/ 1761 h 1850"/>
                <a:gd name="T36" fmla="*/ 707 w 821"/>
                <a:gd name="T37" fmla="*/ 1768 h 1850"/>
                <a:gd name="T38" fmla="*/ 693 w 821"/>
                <a:gd name="T39" fmla="*/ 1783 h 1850"/>
                <a:gd name="T40" fmla="*/ 664 w 821"/>
                <a:gd name="T41" fmla="*/ 1803 h 1850"/>
                <a:gd name="T42" fmla="*/ 611 w 821"/>
                <a:gd name="T43" fmla="*/ 1823 h 1850"/>
                <a:gd name="T44" fmla="*/ 544 w 821"/>
                <a:gd name="T45" fmla="*/ 1839 h 1850"/>
                <a:gd name="T46" fmla="*/ 460 w 821"/>
                <a:gd name="T47" fmla="*/ 1847 h 1850"/>
                <a:gd name="T48" fmla="*/ 363 w 821"/>
                <a:gd name="T49" fmla="*/ 1850 h 1850"/>
                <a:gd name="T50" fmla="*/ 249 w 821"/>
                <a:gd name="T51" fmla="*/ 1847 h 1850"/>
                <a:gd name="T52" fmla="*/ 121 w 821"/>
                <a:gd name="T53" fmla="*/ 1839 h 1850"/>
                <a:gd name="T54" fmla="*/ 51 w 821"/>
                <a:gd name="T55" fmla="*/ 1832 h 1850"/>
                <a:gd name="T56" fmla="*/ 61 w 821"/>
                <a:gd name="T57" fmla="*/ 1693 h 1850"/>
                <a:gd name="T58" fmla="*/ 73 w 821"/>
                <a:gd name="T59" fmla="*/ 1482 h 1850"/>
                <a:gd name="T60" fmla="*/ 87 w 821"/>
                <a:gd name="T61" fmla="*/ 1346 h 1850"/>
                <a:gd name="T62" fmla="*/ 96 w 821"/>
                <a:gd name="T63" fmla="*/ 1281 h 1850"/>
                <a:gd name="T64" fmla="*/ 118 w 821"/>
                <a:gd name="T65" fmla="*/ 1127 h 1850"/>
                <a:gd name="T66" fmla="*/ 125 w 821"/>
                <a:gd name="T67" fmla="*/ 1051 h 1850"/>
                <a:gd name="T68" fmla="*/ 127 w 821"/>
                <a:gd name="T69" fmla="*/ 976 h 1850"/>
                <a:gd name="T70" fmla="*/ 122 w 821"/>
                <a:gd name="T71" fmla="*/ 900 h 1850"/>
                <a:gd name="T72" fmla="*/ 111 w 821"/>
                <a:gd name="T73" fmla="*/ 825 h 1850"/>
                <a:gd name="T74" fmla="*/ 89 w 821"/>
                <a:gd name="T75" fmla="*/ 750 h 1850"/>
                <a:gd name="T76" fmla="*/ 55 w 821"/>
                <a:gd name="T77" fmla="*/ 674 h 1850"/>
                <a:gd name="T78" fmla="*/ 68 w 821"/>
                <a:gd name="T79" fmla="*/ 642 h 1850"/>
                <a:gd name="T80" fmla="*/ 87 w 821"/>
                <a:gd name="T81" fmla="*/ 581 h 1850"/>
                <a:gd name="T82" fmla="*/ 101 w 821"/>
                <a:gd name="T83" fmla="*/ 527 h 1850"/>
                <a:gd name="T84" fmla="*/ 109 w 821"/>
                <a:gd name="T85" fmla="*/ 477 h 1850"/>
                <a:gd name="T86" fmla="*/ 114 w 821"/>
                <a:gd name="T87" fmla="*/ 432 h 1850"/>
                <a:gd name="T88" fmla="*/ 112 w 821"/>
                <a:gd name="T89" fmla="*/ 394 h 1850"/>
                <a:gd name="T90" fmla="*/ 108 w 821"/>
                <a:gd name="T91" fmla="*/ 358 h 1850"/>
                <a:gd name="T92" fmla="*/ 97 w 821"/>
                <a:gd name="T93" fmla="*/ 309 h 1850"/>
                <a:gd name="T94" fmla="*/ 75 w 821"/>
                <a:gd name="T95" fmla="*/ 252 h 1850"/>
                <a:gd name="T96" fmla="*/ 48 w 821"/>
                <a:gd name="T97" fmla="*/ 199 h 1850"/>
                <a:gd name="T98" fmla="*/ 21 w 821"/>
                <a:gd name="T99" fmla="*/ 148 h 1850"/>
                <a:gd name="T100" fmla="*/ 0 w 821"/>
                <a:gd name="T101" fmla="*/ 90 h 1850"/>
                <a:gd name="T102" fmla="*/ 0 w 821"/>
                <a:gd name="T103" fmla="*/ 9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1" h="1850">
                  <a:moveTo>
                    <a:pt x="0" y="90"/>
                  </a:moveTo>
                  <a:lnTo>
                    <a:pt x="0" y="90"/>
                  </a:lnTo>
                  <a:lnTo>
                    <a:pt x="40" y="86"/>
                  </a:lnTo>
                  <a:lnTo>
                    <a:pt x="80" y="80"/>
                  </a:lnTo>
                  <a:lnTo>
                    <a:pt x="122" y="73"/>
                  </a:lnTo>
                  <a:lnTo>
                    <a:pt x="165" y="64"/>
                  </a:lnTo>
                  <a:lnTo>
                    <a:pt x="211" y="52"/>
                  </a:lnTo>
                  <a:lnTo>
                    <a:pt x="258" y="39"/>
                  </a:lnTo>
                  <a:lnTo>
                    <a:pt x="308" y="22"/>
                  </a:lnTo>
                  <a:lnTo>
                    <a:pt x="362" y="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22" y="758"/>
                  </a:lnTo>
                  <a:lnTo>
                    <a:pt x="735" y="787"/>
                  </a:lnTo>
                  <a:lnTo>
                    <a:pt x="747" y="826"/>
                  </a:lnTo>
                  <a:lnTo>
                    <a:pt x="763" y="875"/>
                  </a:lnTo>
                  <a:lnTo>
                    <a:pt x="777" y="930"/>
                  </a:lnTo>
                  <a:lnTo>
                    <a:pt x="790" y="993"/>
                  </a:lnTo>
                  <a:lnTo>
                    <a:pt x="803" y="1062"/>
                  </a:lnTo>
                  <a:lnTo>
                    <a:pt x="813" y="1134"/>
                  </a:lnTo>
                  <a:lnTo>
                    <a:pt x="815" y="1172"/>
                  </a:lnTo>
                  <a:lnTo>
                    <a:pt x="818" y="1210"/>
                  </a:lnTo>
                  <a:lnTo>
                    <a:pt x="821" y="1251"/>
                  </a:lnTo>
                  <a:lnTo>
                    <a:pt x="821" y="1289"/>
                  </a:lnTo>
                  <a:lnTo>
                    <a:pt x="821" y="1330"/>
                  </a:lnTo>
                  <a:lnTo>
                    <a:pt x="819" y="1371"/>
                  </a:lnTo>
                  <a:lnTo>
                    <a:pt x="817" y="1412"/>
                  </a:lnTo>
                  <a:lnTo>
                    <a:pt x="813" y="1452"/>
                  </a:lnTo>
                  <a:lnTo>
                    <a:pt x="807" y="1492"/>
                  </a:lnTo>
                  <a:lnTo>
                    <a:pt x="799" y="1532"/>
                  </a:lnTo>
                  <a:lnTo>
                    <a:pt x="790" y="1572"/>
                  </a:lnTo>
                  <a:lnTo>
                    <a:pt x="778" y="1611"/>
                  </a:lnTo>
                  <a:lnTo>
                    <a:pt x="765" y="1650"/>
                  </a:lnTo>
                  <a:lnTo>
                    <a:pt x="750" y="1688"/>
                  </a:lnTo>
                  <a:lnTo>
                    <a:pt x="734" y="1725"/>
                  </a:lnTo>
                  <a:lnTo>
                    <a:pt x="714" y="1761"/>
                  </a:lnTo>
                  <a:lnTo>
                    <a:pt x="714" y="1761"/>
                  </a:lnTo>
                  <a:lnTo>
                    <a:pt x="707" y="1768"/>
                  </a:lnTo>
                  <a:lnTo>
                    <a:pt x="700" y="1776"/>
                  </a:lnTo>
                  <a:lnTo>
                    <a:pt x="693" y="1783"/>
                  </a:lnTo>
                  <a:lnTo>
                    <a:pt x="684" y="1790"/>
                  </a:lnTo>
                  <a:lnTo>
                    <a:pt x="664" y="1803"/>
                  </a:lnTo>
                  <a:lnTo>
                    <a:pt x="639" y="1814"/>
                  </a:lnTo>
                  <a:lnTo>
                    <a:pt x="611" y="1823"/>
                  </a:lnTo>
                  <a:lnTo>
                    <a:pt x="580" y="1832"/>
                  </a:lnTo>
                  <a:lnTo>
                    <a:pt x="544" y="1839"/>
                  </a:lnTo>
                  <a:lnTo>
                    <a:pt x="505" y="1843"/>
                  </a:lnTo>
                  <a:lnTo>
                    <a:pt x="460" y="1847"/>
                  </a:lnTo>
                  <a:lnTo>
                    <a:pt x="413" y="1850"/>
                  </a:lnTo>
                  <a:lnTo>
                    <a:pt x="363" y="1850"/>
                  </a:lnTo>
                  <a:lnTo>
                    <a:pt x="308" y="1850"/>
                  </a:lnTo>
                  <a:lnTo>
                    <a:pt x="249" y="1847"/>
                  </a:lnTo>
                  <a:lnTo>
                    <a:pt x="187" y="1843"/>
                  </a:lnTo>
                  <a:lnTo>
                    <a:pt x="121" y="1839"/>
                  </a:lnTo>
                  <a:lnTo>
                    <a:pt x="51" y="1832"/>
                  </a:lnTo>
                  <a:lnTo>
                    <a:pt x="51" y="1832"/>
                  </a:lnTo>
                  <a:lnTo>
                    <a:pt x="55" y="1762"/>
                  </a:lnTo>
                  <a:lnTo>
                    <a:pt x="61" y="1693"/>
                  </a:lnTo>
                  <a:lnTo>
                    <a:pt x="69" y="1552"/>
                  </a:lnTo>
                  <a:lnTo>
                    <a:pt x="73" y="1482"/>
                  </a:lnTo>
                  <a:lnTo>
                    <a:pt x="80" y="1414"/>
                  </a:lnTo>
                  <a:lnTo>
                    <a:pt x="87" y="1346"/>
                  </a:lnTo>
                  <a:lnTo>
                    <a:pt x="96" y="1281"/>
                  </a:lnTo>
                  <a:lnTo>
                    <a:pt x="96" y="1281"/>
                  </a:lnTo>
                  <a:lnTo>
                    <a:pt x="108" y="1203"/>
                  </a:lnTo>
                  <a:lnTo>
                    <a:pt x="118" y="1127"/>
                  </a:lnTo>
                  <a:lnTo>
                    <a:pt x="122" y="1090"/>
                  </a:lnTo>
                  <a:lnTo>
                    <a:pt x="125" y="1051"/>
                  </a:lnTo>
                  <a:lnTo>
                    <a:pt x="126" y="1014"/>
                  </a:lnTo>
                  <a:lnTo>
                    <a:pt x="127" y="976"/>
                  </a:lnTo>
                  <a:lnTo>
                    <a:pt x="126" y="939"/>
                  </a:lnTo>
                  <a:lnTo>
                    <a:pt x="122" y="900"/>
                  </a:lnTo>
                  <a:lnTo>
                    <a:pt x="118" y="862"/>
                  </a:lnTo>
                  <a:lnTo>
                    <a:pt x="111" y="825"/>
                  </a:lnTo>
                  <a:lnTo>
                    <a:pt x="101" y="787"/>
                  </a:lnTo>
                  <a:lnTo>
                    <a:pt x="89" y="750"/>
                  </a:lnTo>
                  <a:lnTo>
                    <a:pt x="73" y="713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8" y="642"/>
                  </a:lnTo>
                  <a:lnTo>
                    <a:pt x="79" y="610"/>
                  </a:lnTo>
                  <a:lnTo>
                    <a:pt x="87" y="581"/>
                  </a:lnTo>
                  <a:lnTo>
                    <a:pt x="94" y="553"/>
                  </a:lnTo>
                  <a:lnTo>
                    <a:pt x="101" y="527"/>
                  </a:lnTo>
                  <a:lnTo>
                    <a:pt x="105" y="500"/>
                  </a:lnTo>
                  <a:lnTo>
                    <a:pt x="109" y="477"/>
                  </a:lnTo>
                  <a:lnTo>
                    <a:pt x="112" y="455"/>
                  </a:lnTo>
                  <a:lnTo>
                    <a:pt x="114" y="432"/>
                  </a:lnTo>
                  <a:lnTo>
                    <a:pt x="114" y="413"/>
                  </a:lnTo>
                  <a:lnTo>
                    <a:pt x="112" y="394"/>
                  </a:lnTo>
                  <a:lnTo>
                    <a:pt x="111" y="374"/>
                  </a:lnTo>
                  <a:lnTo>
                    <a:pt x="108" y="358"/>
                  </a:lnTo>
                  <a:lnTo>
                    <a:pt x="105" y="341"/>
                  </a:lnTo>
                  <a:lnTo>
                    <a:pt x="97" y="309"/>
                  </a:lnTo>
                  <a:lnTo>
                    <a:pt x="87" y="280"/>
                  </a:lnTo>
                  <a:lnTo>
                    <a:pt x="75" y="252"/>
                  </a:lnTo>
                  <a:lnTo>
                    <a:pt x="61" y="226"/>
                  </a:lnTo>
                  <a:lnTo>
                    <a:pt x="48" y="199"/>
                  </a:lnTo>
                  <a:lnTo>
                    <a:pt x="35" y="174"/>
                  </a:lnTo>
                  <a:lnTo>
                    <a:pt x="21" y="148"/>
                  </a:lnTo>
                  <a:lnTo>
                    <a:pt x="10" y="120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0" y="90"/>
                  </a:move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0" name="Freeform 368"/>
            <p:cNvSpPr>
              <a:spLocks/>
            </p:cNvSpPr>
            <p:nvPr/>
          </p:nvSpPr>
          <p:spPr bwMode="auto">
            <a:xfrm>
              <a:off x="3590926" y="3006725"/>
              <a:ext cx="434975" cy="979488"/>
            </a:xfrm>
            <a:custGeom>
              <a:avLst/>
              <a:gdLst>
                <a:gd name="T0" fmla="*/ 0 w 821"/>
                <a:gd name="T1" fmla="*/ 90 h 1850"/>
                <a:gd name="T2" fmla="*/ 80 w 821"/>
                <a:gd name="T3" fmla="*/ 80 h 1850"/>
                <a:gd name="T4" fmla="*/ 165 w 821"/>
                <a:gd name="T5" fmla="*/ 64 h 1850"/>
                <a:gd name="T6" fmla="*/ 258 w 821"/>
                <a:gd name="T7" fmla="*/ 39 h 1850"/>
                <a:gd name="T8" fmla="*/ 362 w 821"/>
                <a:gd name="T9" fmla="*/ 0 h 1850"/>
                <a:gd name="T10" fmla="*/ 714 w 821"/>
                <a:gd name="T11" fmla="*/ 740 h 1850"/>
                <a:gd name="T12" fmla="*/ 735 w 821"/>
                <a:gd name="T13" fmla="*/ 787 h 1850"/>
                <a:gd name="T14" fmla="*/ 763 w 821"/>
                <a:gd name="T15" fmla="*/ 875 h 1850"/>
                <a:gd name="T16" fmla="*/ 790 w 821"/>
                <a:gd name="T17" fmla="*/ 993 h 1850"/>
                <a:gd name="T18" fmla="*/ 813 w 821"/>
                <a:gd name="T19" fmla="*/ 1134 h 1850"/>
                <a:gd name="T20" fmla="*/ 818 w 821"/>
                <a:gd name="T21" fmla="*/ 1210 h 1850"/>
                <a:gd name="T22" fmla="*/ 821 w 821"/>
                <a:gd name="T23" fmla="*/ 1289 h 1850"/>
                <a:gd name="T24" fmla="*/ 819 w 821"/>
                <a:gd name="T25" fmla="*/ 1371 h 1850"/>
                <a:gd name="T26" fmla="*/ 813 w 821"/>
                <a:gd name="T27" fmla="*/ 1452 h 1850"/>
                <a:gd name="T28" fmla="*/ 799 w 821"/>
                <a:gd name="T29" fmla="*/ 1532 h 1850"/>
                <a:gd name="T30" fmla="*/ 778 w 821"/>
                <a:gd name="T31" fmla="*/ 1611 h 1850"/>
                <a:gd name="T32" fmla="*/ 750 w 821"/>
                <a:gd name="T33" fmla="*/ 1688 h 1850"/>
                <a:gd name="T34" fmla="*/ 714 w 821"/>
                <a:gd name="T35" fmla="*/ 1761 h 1850"/>
                <a:gd name="T36" fmla="*/ 707 w 821"/>
                <a:gd name="T37" fmla="*/ 1768 h 1850"/>
                <a:gd name="T38" fmla="*/ 693 w 821"/>
                <a:gd name="T39" fmla="*/ 1783 h 1850"/>
                <a:gd name="T40" fmla="*/ 664 w 821"/>
                <a:gd name="T41" fmla="*/ 1803 h 1850"/>
                <a:gd name="T42" fmla="*/ 611 w 821"/>
                <a:gd name="T43" fmla="*/ 1823 h 1850"/>
                <a:gd name="T44" fmla="*/ 544 w 821"/>
                <a:gd name="T45" fmla="*/ 1839 h 1850"/>
                <a:gd name="T46" fmla="*/ 460 w 821"/>
                <a:gd name="T47" fmla="*/ 1847 h 1850"/>
                <a:gd name="T48" fmla="*/ 363 w 821"/>
                <a:gd name="T49" fmla="*/ 1850 h 1850"/>
                <a:gd name="T50" fmla="*/ 249 w 821"/>
                <a:gd name="T51" fmla="*/ 1847 h 1850"/>
                <a:gd name="T52" fmla="*/ 121 w 821"/>
                <a:gd name="T53" fmla="*/ 1839 h 1850"/>
                <a:gd name="T54" fmla="*/ 51 w 821"/>
                <a:gd name="T55" fmla="*/ 1832 h 1850"/>
                <a:gd name="T56" fmla="*/ 61 w 821"/>
                <a:gd name="T57" fmla="*/ 1693 h 1850"/>
                <a:gd name="T58" fmla="*/ 73 w 821"/>
                <a:gd name="T59" fmla="*/ 1482 h 1850"/>
                <a:gd name="T60" fmla="*/ 87 w 821"/>
                <a:gd name="T61" fmla="*/ 1346 h 1850"/>
                <a:gd name="T62" fmla="*/ 96 w 821"/>
                <a:gd name="T63" fmla="*/ 1281 h 1850"/>
                <a:gd name="T64" fmla="*/ 118 w 821"/>
                <a:gd name="T65" fmla="*/ 1127 h 1850"/>
                <a:gd name="T66" fmla="*/ 125 w 821"/>
                <a:gd name="T67" fmla="*/ 1051 h 1850"/>
                <a:gd name="T68" fmla="*/ 127 w 821"/>
                <a:gd name="T69" fmla="*/ 976 h 1850"/>
                <a:gd name="T70" fmla="*/ 122 w 821"/>
                <a:gd name="T71" fmla="*/ 900 h 1850"/>
                <a:gd name="T72" fmla="*/ 111 w 821"/>
                <a:gd name="T73" fmla="*/ 825 h 1850"/>
                <a:gd name="T74" fmla="*/ 89 w 821"/>
                <a:gd name="T75" fmla="*/ 750 h 1850"/>
                <a:gd name="T76" fmla="*/ 55 w 821"/>
                <a:gd name="T77" fmla="*/ 674 h 1850"/>
                <a:gd name="T78" fmla="*/ 68 w 821"/>
                <a:gd name="T79" fmla="*/ 642 h 1850"/>
                <a:gd name="T80" fmla="*/ 87 w 821"/>
                <a:gd name="T81" fmla="*/ 581 h 1850"/>
                <a:gd name="T82" fmla="*/ 101 w 821"/>
                <a:gd name="T83" fmla="*/ 527 h 1850"/>
                <a:gd name="T84" fmla="*/ 109 w 821"/>
                <a:gd name="T85" fmla="*/ 477 h 1850"/>
                <a:gd name="T86" fmla="*/ 114 w 821"/>
                <a:gd name="T87" fmla="*/ 432 h 1850"/>
                <a:gd name="T88" fmla="*/ 112 w 821"/>
                <a:gd name="T89" fmla="*/ 394 h 1850"/>
                <a:gd name="T90" fmla="*/ 108 w 821"/>
                <a:gd name="T91" fmla="*/ 358 h 1850"/>
                <a:gd name="T92" fmla="*/ 97 w 821"/>
                <a:gd name="T93" fmla="*/ 309 h 1850"/>
                <a:gd name="T94" fmla="*/ 75 w 821"/>
                <a:gd name="T95" fmla="*/ 252 h 1850"/>
                <a:gd name="T96" fmla="*/ 48 w 821"/>
                <a:gd name="T97" fmla="*/ 199 h 1850"/>
                <a:gd name="T98" fmla="*/ 21 w 821"/>
                <a:gd name="T99" fmla="*/ 148 h 1850"/>
                <a:gd name="T100" fmla="*/ 0 w 821"/>
                <a:gd name="T101" fmla="*/ 9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1" h="1850">
                  <a:moveTo>
                    <a:pt x="0" y="90"/>
                  </a:moveTo>
                  <a:lnTo>
                    <a:pt x="0" y="90"/>
                  </a:lnTo>
                  <a:lnTo>
                    <a:pt x="40" y="86"/>
                  </a:lnTo>
                  <a:lnTo>
                    <a:pt x="80" y="80"/>
                  </a:lnTo>
                  <a:lnTo>
                    <a:pt x="122" y="73"/>
                  </a:lnTo>
                  <a:lnTo>
                    <a:pt x="165" y="64"/>
                  </a:lnTo>
                  <a:lnTo>
                    <a:pt x="211" y="52"/>
                  </a:lnTo>
                  <a:lnTo>
                    <a:pt x="258" y="39"/>
                  </a:lnTo>
                  <a:lnTo>
                    <a:pt x="308" y="22"/>
                  </a:lnTo>
                  <a:lnTo>
                    <a:pt x="362" y="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22" y="758"/>
                  </a:lnTo>
                  <a:lnTo>
                    <a:pt x="735" y="787"/>
                  </a:lnTo>
                  <a:lnTo>
                    <a:pt x="747" y="826"/>
                  </a:lnTo>
                  <a:lnTo>
                    <a:pt x="763" y="875"/>
                  </a:lnTo>
                  <a:lnTo>
                    <a:pt x="777" y="930"/>
                  </a:lnTo>
                  <a:lnTo>
                    <a:pt x="790" y="993"/>
                  </a:lnTo>
                  <a:lnTo>
                    <a:pt x="803" y="1062"/>
                  </a:lnTo>
                  <a:lnTo>
                    <a:pt x="813" y="1134"/>
                  </a:lnTo>
                  <a:lnTo>
                    <a:pt x="815" y="1172"/>
                  </a:lnTo>
                  <a:lnTo>
                    <a:pt x="818" y="1210"/>
                  </a:lnTo>
                  <a:lnTo>
                    <a:pt x="821" y="1251"/>
                  </a:lnTo>
                  <a:lnTo>
                    <a:pt x="821" y="1289"/>
                  </a:lnTo>
                  <a:lnTo>
                    <a:pt x="821" y="1330"/>
                  </a:lnTo>
                  <a:lnTo>
                    <a:pt x="819" y="1371"/>
                  </a:lnTo>
                  <a:lnTo>
                    <a:pt x="817" y="1412"/>
                  </a:lnTo>
                  <a:lnTo>
                    <a:pt x="813" y="1452"/>
                  </a:lnTo>
                  <a:lnTo>
                    <a:pt x="807" y="1492"/>
                  </a:lnTo>
                  <a:lnTo>
                    <a:pt x="799" y="1532"/>
                  </a:lnTo>
                  <a:lnTo>
                    <a:pt x="790" y="1572"/>
                  </a:lnTo>
                  <a:lnTo>
                    <a:pt x="778" y="1611"/>
                  </a:lnTo>
                  <a:lnTo>
                    <a:pt x="765" y="1650"/>
                  </a:lnTo>
                  <a:lnTo>
                    <a:pt x="750" y="1688"/>
                  </a:lnTo>
                  <a:lnTo>
                    <a:pt x="734" y="1725"/>
                  </a:lnTo>
                  <a:lnTo>
                    <a:pt x="714" y="1761"/>
                  </a:lnTo>
                  <a:lnTo>
                    <a:pt x="714" y="1761"/>
                  </a:lnTo>
                  <a:lnTo>
                    <a:pt x="707" y="1768"/>
                  </a:lnTo>
                  <a:lnTo>
                    <a:pt x="700" y="1776"/>
                  </a:lnTo>
                  <a:lnTo>
                    <a:pt x="693" y="1783"/>
                  </a:lnTo>
                  <a:lnTo>
                    <a:pt x="684" y="1790"/>
                  </a:lnTo>
                  <a:lnTo>
                    <a:pt x="664" y="1803"/>
                  </a:lnTo>
                  <a:lnTo>
                    <a:pt x="639" y="1814"/>
                  </a:lnTo>
                  <a:lnTo>
                    <a:pt x="611" y="1823"/>
                  </a:lnTo>
                  <a:lnTo>
                    <a:pt x="580" y="1832"/>
                  </a:lnTo>
                  <a:lnTo>
                    <a:pt x="544" y="1839"/>
                  </a:lnTo>
                  <a:lnTo>
                    <a:pt x="505" y="1843"/>
                  </a:lnTo>
                  <a:lnTo>
                    <a:pt x="460" y="1847"/>
                  </a:lnTo>
                  <a:lnTo>
                    <a:pt x="413" y="1850"/>
                  </a:lnTo>
                  <a:lnTo>
                    <a:pt x="363" y="1850"/>
                  </a:lnTo>
                  <a:lnTo>
                    <a:pt x="308" y="1850"/>
                  </a:lnTo>
                  <a:lnTo>
                    <a:pt x="249" y="1847"/>
                  </a:lnTo>
                  <a:lnTo>
                    <a:pt x="187" y="1843"/>
                  </a:lnTo>
                  <a:lnTo>
                    <a:pt x="121" y="1839"/>
                  </a:lnTo>
                  <a:lnTo>
                    <a:pt x="51" y="1832"/>
                  </a:lnTo>
                  <a:lnTo>
                    <a:pt x="51" y="1832"/>
                  </a:lnTo>
                  <a:lnTo>
                    <a:pt x="55" y="1762"/>
                  </a:lnTo>
                  <a:lnTo>
                    <a:pt x="61" y="1693"/>
                  </a:lnTo>
                  <a:lnTo>
                    <a:pt x="69" y="1552"/>
                  </a:lnTo>
                  <a:lnTo>
                    <a:pt x="73" y="1482"/>
                  </a:lnTo>
                  <a:lnTo>
                    <a:pt x="80" y="1414"/>
                  </a:lnTo>
                  <a:lnTo>
                    <a:pt x="87" y="1346"/>
                  </a:lnTo>
                  <a:lnTo>
                    <a:pt x="96" y="1281"/>
                  </a:lnTo>
                  <a:lnTo>
                    <a:pt x="96" y="1281"/>
                  </a:lnTo>
                  <a:lnTo>
                    <a:pt x="108" y="1203"/>
                  </a:lnTo>
                  <a:lnTo>
                    <a:pt x="118" y="1127"/>
                  </a:lnTo>
                  <a:lnTo>
                    <a:pt x="122" y="1090"/>
                  </a:lnTo>
                  <a:lnTo>
                    <a:pt x="125" y="1051"/>
                  </a:lnTo>
                  <a:lnTo>
                    <a:pt x="126" y="1014"/>
                  </a:lnTo>
                  <a:lnTo>
                    <a:pt x="127" y="976"/>
                  </a:lnTo>
                  <a:lnTo>
                    <a:pt x="126" y="939"/>
                  </a:lnTo>
                  <a:lnTo>
                    <a:pt x="122" y="900"/>
                  </a:lnTo>
                  <a:lnTo>
                    <a:pt x="118" y="862"/>
                  </a:lnTo>
                  <a:lnTo>
                    <a:pt x="111" y="825"/>
                  </a:lnTo>
                  <a:lnTo>
                    <a:pt x="101" y="787"/>
                  </a:lnTo>
                  <a:lnTo>
                    <a:pt x="89" y="750"/>
                  </a:lnTo>
                  <a:lnTo>
                    <a:pt x="73" y="713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8" y="642"/>
                  </a:lnTo>
                  <a:lnTo>
                    <a:pt x="79" y="610"/>
                  </a:lnTo>
                  <a:lnTo>
                    <a:pt x="87" y="581"/>
                  </a:lnTo>
                  <a:lnTo>
                    <a:pt x="94" y="553"/>
                  </a:lnTo>
                  <a:lnTo>
                    <a:pt x="101" y="527"/>
                  </a:lnTo>
                  <a:lnTo>
                    <a:pt x="105" y="500"/>
                  </a:lnTo>
                  <a:lnTo>
                    <a:pt x="109" y="477"/>
                  </a:lnTo>
                  <a:lnTo>
                    <a:pt x="112" y="455"/>
                  </a:lnTo>
                  <a:lnTo>
                    <a:pt x="114" y="432"/>
                  </a:lnTo>
                  <a:lnTo>
                    <a:pt x="114" y="413"/>
                  </a:lnTo>
                  <a:lnTo>
                    <a:pt x="112" y="394"/>
                  </a:lnTo>
                  <a:lnTo>
                    <a:pt x="111" y="374"/>
                  </a:lnTo>
                  <a:lnTo>
                    <a:pt x="108" y="358"/>
                  </a:lnTo>
                  <a:lnTo>
                    <a:pt x="105" y="341"/>
                  </a:lnTo>
                  <a:lnTo>
                    <a:pt x="97" y="309"/>
                  </a:lnTo>
                  <a:lnTo>
                    <a:pt x="87" y="280"/>
                  </a:lnTo>
                  <a:lnTo>
                    <a:pt x="75" y="252"/>
                  </a:lnTo>
                  <a:lnTo>
                    <a:pt x="61" y="226"/>
                  </a:lnTo>
                  <a:lnTo>
                    <a:pt x="48" y="199"/>
                  </a:lnTo>
                  <a:lnTo>
                    <a:pt x="35" y="174"/>
                  </a:lnTo>
                  <a:lnTo>
                    <a:pt x="21" y="148"/>
                  </a:lnTo>
                  <a:lnTo>
                    <a:pt x="10" y="120"/>
                  </a:lnTo>
                  <a:lnTo>
                    <a:pt x="0" y="90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1" name="Line 369"/>
            <p:cNvSpPr>
              <a:spLocks noChangeShapeType="1"/>
            </p:cNvSpPr>
            <p:nvPr/>
          </p:nvSpPr>
          <p:spPr bwMode="auto">
            <a:xfrm>
              <a:off x="3590926" y="30543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2" name="Freeform 370"/>
            <p:cNvSpPr>
              <a:spLocks/>
            </p:cNvSpPr>
            <p:nvPr/>
          </p:nvSpPr>
          <p:spPr bwMode="auto">
            <a:xfrm>
              <a:off x="3590926" y="3006725"/>
              <a:ext cx="434975" cy="979488"/>
            </a:xfrm>
            <a:custGeom>
              <a:avLst/>
              <a:gdLst>
                <a:gd name="T0" fmla="*/ 0 w 821"/>
                <a:gd name="T1" fmla="*/ 90 h 1850"/>
                <a:gd name="T2" fmla="*/ 80 w 821"/>
                <a:gd name="T3" fmla="*/ 80 h 1850"/>
                <a:gd name="T4" fmla="*/ 165 w 821"/>
                <a:gd name="T5" fmla="*/ 64 h 1850"/>
                <a:gd name="T6" fmla="*/ 258 w 821"/>
                <a:gd name="T7" fmla="*/ 39 h 1850"/>
                <a:gd name="T8" fmla="*/ 362 w 821"/>
                <a:gd name="T9" fmla="*/ 0 h 1850"/>
                <a:gd name="T10" fmla="*/ 714 w 821"/>
                <a:gd name="T11" fmla="*/ 740 h 1850"/>
                <a:gd name="T12" fmla="*/ 735 w 821"/>
                <a:gd name="T13" fmla="*/ 787 h 1850"/>
                <a:gd name="T14" fmla="*/ 763 w 821"/>
                <a:gd name="T15" fmla="*/ 875 h 1850"/>
                <a:gd name="T16" fmla="*/ 790 w 821"/>
                <a:gd name="T17" fmla="*/ 993 h 1850"/>
                <a:gd name="T18" fmla="*/ 813 w 821"/>
                <a:gd name="T19" fmla="*/ 1134 h 1850"/>
                <a:gd name="T20" fmla="*/ 818 w 821"/>
                <a:gd name="T21" fmla="*/ 1210 h 1850"/>
                <a:gd name="T22" fmla="*/ 821 w 821"/>
                <a:gd name="T23" fmla="*/ 1289 h 1850"/>
                <a:gd name="T24" fmla="*/ 819 w 821"/>
                <a:gd name="T25" fmla="*/ 1371 h 1850"/>
                <a:gd name="T26" fmla="*/ 813 w 821"/>
                <a:gd name="T27" fmla="*/ 1452 h 1850"/>
                <a:gd name="T28" fmla="*/ 799 w 821"/>
                <a:gd name="T29" fmla="*/ 1532 h 1850"/>
                <a:gd name="T30" fmla="*/ 778 w 821"/>
                <a:gd name="T31" fmla="*/ 1611 h 1850"/>
                <a:gd name="T32" fmla="*/ 750 w 821"/>
                <a:gd name="T33" fmla="*/ 1688 h 1850"/>
                <a:gd name="T34" fmla="*/ 714 w 821"/>
                <a:gd name="T35" fmla="*/ 1761 h 1850"/>
                <a:gd name="T36" fmla="*/ 707 w 821"/>
                <a:gd name="T37" fmla="*/ 1768 h 1850"/>
                <a:gd name="T38" fmla="*/ 693 w 821"/>
                <a:gd name="T39" fmla="*/ 1783 h 1850"/>
                <a:gd name="T40" fmla="*/ 664 w 821"/>
                <a:gd name="T41" fmla="*/ 1803 h 1850"/>
                <a:gd name="T42" fmla="*/ 611 w 821"/>
                <a:gd name="T43" fmla="*/ 1823 h 1850"/>
                <a:gd name="T44" fmla="*/ 544 w 821"/>
                <a:gd name="T45" fmla="*/ 1839 h 1850"/>
                <a:gd name="T46" fmla="*/ 460 w 821"/>
                <a:gd name="T47" fmla="*/ 1847 h 1850"/>
                <a:gd name="T48" fmla="*/ 363 w 821"/>
                <a:gd name="T49" fmla="*/ 1850 h 1850"/>
                <a:gd name="T50" fmla="*/ 249 w 821"/>
                <a:gd name="T51" fmla="*/ 1847 h 1850"/>
                <a:gd name="T52" fmla="*/ 121 w 821"/>
                <a:gd name="T53" fmla="*/ 1839 h 1850"/>
                <a:gd name="T54" fmla="*/ 51 w 821"/>
                <a:gd name="T55" fmla="*/ 1832 h 1850"/>
                <a:gd name="T56" fmla="*/ 61 w 821"/>
                <a:gd name="T57" fmla="*/ 1693 h 1850"/>
                <a:gd name="T58" fmla="*/ 73 w 821"/>
                <a:gd name="T59" fmla="*/ 1482 h 1850"/>
                <a:gd name="T60" fmla="*/ 87 w 821"/>
                <a:gd name="T61" fmla="*/ 1346 h 1850"/>
                <a:gd name="T62" fmla="*/ 96 w 821"/>
                <a:gd name="T63" fmla="*/ 1281 h 1850"/>
                <a:gd name="T64" fmla="*/ 118 w 821"/>
                <a:gd name="T65" fmla="*/ 1127 h 1850"/>
                <a:gd name="T66" fmla="*/ 125 w 821"/>
                <a:gd name="T67" fmla="*/ 1051 h 1850"/>
                <a:gd name="T68" fmla="*/ 127 w 821"/>
                <a:gd name="T69" fmla="*/ 976 h 1850"/>
                <a:gd name="T70" fmla="*/ 122 w 821"/>
                <a:gd name="T71" fmla="*/ 900 h 1850"/>
                <a:gd name="T72" fmla="*/ 111 w 821"/>
                <a:gd name="T73" fmla="*/ 825 h 1850"/>
                <a:gd name="T74" fmla="*/ 89 w 821"/>
                <a:gd name="T75" fmla="*/ 750 h 1850"/>
                <a:gd name="T76" fmla="*/ 55 w 821"/>
                <a:gd name="T77" fmla="*/ 674 h 1850"/>
                <a:gd name="T78" fmla="*/ 68 w 821"/>
                <a:gd name="T79" fmla="*/ 642 h 1850"/>
                <a:gd name="T80" fmla="*/ 87 w 821"/>
                <a:gd name="T81" fmla="*/ 581 h 1850"/>
                <a:gd name="T82" fmla="*/ 101 w 821"/>
                <a:gd name="T83" fmla="*/ 527 h 1850"/>
                <a:gd name="T84" fmla="*/ 109 w 821"/>
                <a:gd name="T85" fmla="*/ 477 h 1850"/>
                <a:gd name="T86" fmla="*/ 114 w 821"/>
                <a:gd name="T87" fmla="*/ 432 h 1850"/>
                <a:gd name="T88" fmla="*/ 112 w 821"/>
                <a:gd name="T89" fmla="*/ 394 h 1850"/>
                <a:gd name="T90" fmla="*/ 108 w 821"/>
                <a:gd name="T91" fmla="*/ 358 h 1850"/>
                <a:gd name="T92" fmla="*/ 97 w 821"/>
                <a:gd name="T93" fmla="*/ 309 h 1850"/>
                <a:gd name="T94" fmla="*/ 75 w 821"/>
                <a:gd name="T95" fmla="*/ 252 h 1850"/>
                <a:gd name="T96" fmla="*/ 48 w 821"/>
                <a:gd name="T97" fmla="*/ 199 h 1850"/>
                <a:gd name="T98" fmla="*/ 21 w 821"/>
                <a:gd name="T99" fmla="*/ 148 h 1850"/>
                <a:gd name="T100" fmla="*/ 0 w 821"/>
                <a:gd name="T101" fmla="*/ 9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1" h="1850">
                  <a:moveTo>
                    <a:pt x="0" y="90"/>
                  </a:moveTo>
                  <a:lnTo>
                    <a:pt x="0" y="90"/>
                  </a:lnTo>
                  <a:lnTo>
                    <a:pt x="40" y="86"/>
                  </a:lnTo>
                  <a:lnTo>
                    <a:pt x="80" y="80"/>
                  </a:lnTo>
                  <a:lnTo>
                    <a:pt x="122" y="73"/>
                  </a:lnTo>
                  <a:lnTo>
                    <a:pt x="165" y="64"/>
                  </a:lnTo>
                  <a:lnTo>
                    <a:pt x="211" y="52"/>
                  </a:lnTo>
                  <a:lnTo>
                    <a:pt x="258" y="39"/>
                  </a:lnTo>
                  <a:lnTo>
                    <a:pt x="308" y="22"/>
                  </a:lnTo>
                  <a:lnTo>
                    <a:pt x="362" y="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22" y="758"/>
                  </a:lnTo>
                  <a:lnTo>
                    <a:pt x="735" y="787"/>
                  </a:lnTo>
                  <a:lnTo>
                    <a:pt x="747" y="826"/>
                  </a:lnTo>
                  <a:lnTo>
                    <a:pt x="763" y="875"/>
                  </a:lnTo>
                  <a:lnTo>
                    <a:pt x="777" y="930"/>
                  </a:lnTo>
                  <a:lnTo>
                    <a:pt x="790" y="993"/>
                  </a:lnTo>
                  <a:lnTo>
                    <a:pt x="803" y="1061"/>
                  </a:lnTo>
                  <a:lnTo>
                    <a:pt x="813" y="1134"/>
                  </a:lnTo>
                  <a:lnTo>
                    <a:pt x="815" y="1172"/>
                  </a:lnTo>
                  <a:lnTo>
                    <a:pt x="818" y="1210"/>
                  </a:lnTo>
                  <a:lnTo>
                    <a:pt x="821" y="1251"/>
                  </a:lnTo>
                  <a:lnTo>
                    <a:pt x="821" y="1289"/>
                  </a:lnTo>
                  <a:lnTo>
                    <a:pt x="821" y="1330"/>
                  </a:lnTo>
                  <a:lnTo>
                    <a:pt x="819" y="1371"/>
                  </a:lnTo>
                  <a:lnTo>
                    <a:pt x="817" y="1412"/>
                  </a:lnTo>
                  <a:lnTo>
                    <a:pt x="813" y="1452"/>
                  </a:lnTo>
                  <a:lnTo>
                    <a:pt x="807" y="1492"/>
                  </a:lnTo>
                  <a:lnTo>
                    <a:pt x="799" y="1532"/>
                  </a:lnTo>
                  <a:lnTo>
                    <a:pt x="790" y="1572"/>
                  </a:lnTo>
                  <a:lnTo>
                    <a:pt x="778" y="1611"/>
                  </a:lnTo>
                  <a:lnTo>
                    <a:pt x="765" y="1650"/>
                  </a:lnTo>
                  <a:lnTo>
                    <a:pt x="750" y="1688"/>
                  </a:lnTo>
                  <a:lnTo>
                    <a:pt x="734" y="1725"/>
                  </a:lnTo>
                  <a:lnTo>
                    <a:pt x="714" y="1761"/>
                  </a:lnTo>
                  <a:lnTo>
                    <a:pt x="714" y="1761"/>
                  </a:lnTo>
                  <a:lnTo>
                    <a:pt x="707" y="1768"/>
                  </a:lnTo>
                  <a:lnTo>
                    <a:pt x="700" y="1776"/>
                  </a:lnTo>
                  <a:lnTo>
                    <a:pt x="693" y="1783"/>
                  </a:lnTo>
                  <a:lnTo>
                    <a:pt x="684" y="1790"/>
                  </a:lnTo>
                  <a:lnTo>
                    <a:pt x="664" y="1803"/>
                  </a:lnTo>
                  <a:lnTo>
                    <a:pt x="639" y="1814"/>
                  </a:lnTo>
                  <a:lnTo>
                    <a:pt x="611" y="1823"/>
                  </a:lnTo>
                  <a:lnTo>
                    <a:pt x="580" y="1832"/>
                  </a:lnTo>
                  <a:lnTo>
                    <a:pt x="544" y="1839"/>
                  </a:lnTo>
                  <a:lnTo>
                    <a:pt x="505" y="1843"/>
                  </a:lnTo>
                  <a:lnTo>
                    <a:pt x="460" y="1847"/>
                  </a:lnTo>
                  <a:lnTo>
                    <a:pt x="413" y="1850"/>
                  </a:lnTo>
                  <a:lnTo>
                    <a:pt x="363" y="1850"/>
                  </a:lnTo>
                  <a:lnTo>
                    <a:pt x="308" y="1850"/>
                  </a:lnTo>
                  <a:lnTo>
                    <a:pt x="249" y="1847"/>
                  </a:lnTo>
                  <a:lnTo>
                    <a:pt x="187" y="1844"/>
                  </a:lnTo>
                  <a:lnTo>
                    <a:pt x="121" y="1839"/>
                  </a:lnTo>
                  <a:lnTo>
                    <a:pt x="51" y="1832"/>
                  </a:lnTo>
                  <a:lnTo>
                    <a:pt x="51" y="1832"/>
                  </a:lnTo>
                  <a:lnTo>
                    <a:pt x="55" y="1762"/>
                  </a:lnTo>
                  <a:lnTo>
                    <a:pt x="61" y="1693"/>
                  </a:lnTo>
                  <a:lnTo>
                    <a:pt x="69" y="1552"/>
                  </a:lnTo>
                  <a:lnTo>
                    <a:pt x="73" y="1482"/>
                  </a:lnTo>
                  <a:lnTo>
                    <a:pt x="80" y="1414"/>
                  </a:lnTo>
                  <a:lnTo>
                    <a:pt x="87" y="1346"/>
                  </a:lnTo>
                  <a:lnTo>
                    <a:pt x="96" y="1281"/>
                  </a:lnTo>
                  <a:lnTo>
                    <a:pt x="96" y="1281"/>
                  </a:lnTo>
                  <a:lnTo>
                    <a:pt x="108" y="1203"/>
                  </a:lnTo>
                  <a:lnTo>
                    <a:pt x="118" y="1127"/>
                  </a:lnTo>
                  <a:lnTo>
                    <a:pt x="122" y="1090"/>
                  </a:lnTo>
                  <a:lnTo>
                    <a:pt x="125" y="1051"/>
                  </a:lnTo>
                  <a:lnTo>
                    <a:pt x="126" y="1014"/>
                  </a:lnTo>
                  <a:lnTo>
                    <a:pt x="127" y="976"/>
                  </a:lnTo>
                  <a:lnTo>
                    <a:pt x="126" y="939"/>
                  </a:lnTo>
                  <a:lnTo>
                    <a:pt x="122" y="900"/>
                  </a:lnTo>
                  <a:lnTo>
                    <a:pt x="118" y="862"/>
                  </a:lnTo>
                  <a:lnTo>
                    <a:pt x="111" y="825"/>
                  </a:lnTo>
                  <a:lnTo>
                    <a:pt x="101" y="787"/>
                  </a:lnTo>
                  <a:lnTo>
                    <a:pt x="89" y="750"/>
                  </a:lnTo>
                  <a:lnTo>
                    <a:pt x="73" y="713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8" y="642"/>
                  </a:lnTo>
                  <a:lnTo>
                    <a:pt x="79" y="610"/>
                  </a:lnTo>
                  <a:lnTo>
                    <a:pt x="87" y="581"/>
                  </a:lnTo>
                  <a:lnTo>
                    <a:pt x="94" y="553"/>
                  </a:lnTo>
                  <a:lnTo>
                    <a:pt x="101" y="527"/>
                  </a:lnTo>
                  <a:lnTo>
                    <a:pt x="105" y="500"/>
                  </a:lnTo>
                  <a:lnTo>
                    <a:pt x="109" y="477"/>
                  </a:lnTo>
                  <a:lnTo>
                    <a:pt x="112" y="455"/>
                  </a:lnTo>
                  <a:lnTo>
                    <a:pt x="114" y="432"/>
                  </a:lnTo>
                  <a:lnTo>
                    <a:pt x="114" y="413"/>
                  </a:lnTo>
                  <a:lnTo>
                    <a:pt x="112" y="394"/>
                  </a:lnTo>
                  <a:lnTo>
                    <a:pt x="111" y="374"/>
                  </a:lnTo>
                  <a:lnTo>
                    <a:pt x="108" y="358"/>
                  </a:lnTo>
                  <a:lnTo>
                    <a:pt x="105" y="341"/>
                  </a:lnTo>
                  <a:lnTo>
                    <a:pt x="97" y="309"/>
                  </a:lnTo>
                  <a:lnTo>
                    <a:pt x="87" y="280"/>
                  </a:lnTo>
                  <a:lnTo>
                    <a:pt x="75" y="252"/>
                  </a:lnTo>
                  <a:lnTo>
                    <a:pt x="61" y="226"/>
                  </a:lnTo>
                  <a:lnTo>
                    <a:pt x="48" y="199"/>
                  </a:lnTo>
                  <a:lnTo>
                    <a:pt x="35" y="174"/>
                  </a:lnTo>
                  <a:lnTo>
                    <a:pt x="21" y="148"/>
                  </a:lnTo>
                  <a:lnTo>
                    <a:pt x="10" y="120"/>
                  </a:lnTo>
                  <a:lnTo>
                    <a:pt x="0" y="90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3" name="Line 371"/>
            <p:cNvSpPr>
              <a:spLocks noChangeShapeType="1"/>
            </p:cNvSpPr>
            <p:nvPr/>
          </p:nvSpPr>
          <p:spPr bwMode="auto">
            <a:xfrm>
              <a:off x="3590926" y="30543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4" name="Freeform 372"/>
            <p:cNvSpPr>
              <a:spLocks noEditPoints="1"/>
            </p:cNvSpPr>
            <p:nvPr/>
          </p:nvSpPr>
          <p:spPr bwMode="auto">
            <a:xfrm>
              <a:off x="3790951" y="2947988"/>
              <a:ext cx="120650" cy="152400"/>
            </a:xfrm>
            <a:custGeom>
              <a:avLst/>
              <a:gdLst>
                <a:gd name="T0" fmla="*/ 36 w 230"/>
                <a:gd name="T1" fmla="*/ 0 h 289"/>
                <a:gd name="T2" fmla="*/ 36 w 230"/>
                <a:gd name="T3" fmla="*/ 0 h 289"/>
                <a:gd name="T4" fmla="*/ 29 w 230"/>
                <a:gd name="T5" fmla="*/ 25 h 289"/>
                <a:gd name="T6" fmla="*/ 22 w 230"/>
                <a:gd name="T7" fmla="*/ 50 h 289"/>
                <a:gd name="T8" fmla="*/ 12 w 230"/>
                <a:gd name="T9" fmla="*/ 77 h 289"/>
                <a:gd name="T10" fmla="*/ 0 w 230"/>
                <a:gd name="T11" fmla="*/ 106 h 289"/>
                <a:gd name="T12" fmla="*/ 83 w 230"/>
                <a:gd name="T13" fmla="*/ 289 h 289"/>
                <a:gd name="T14" fmla="*/ 83 w 230"/>
                <a:gd name="T15" fmla="*/ 289 h 289"/>
                <a:gd name="T16" fmla="*/ 93 w 230"/>
                <a:gd name="T17" fmla="*/ 285 h 289"/>
                <a:gd name="T18" fmla="*/ 101 w 230"/>
                <a:gd name="T19" fmla="*/ 279 h 289"/>
                <a:gd name="T20" fmla="*/ 119 w 230"/>
                <a:gd name="T21" fmla="*/ 265 h 289"/>
                <a:gd name="T22" fmla="*/ 138 w 230"/>
                <a:gd name="T23" fmla="*/ 250 h 289"/>
                <a:gd name="T24" fmla="*/ 156 w 230"/>
                <a:gd name="T25" fmla="*/ 232 h 289"/>
                <a:gd name="T26" fmla="*/ 194 w 230"/>
                <a:gd name="T27" fmla="*/ 193 h 289"/>
                <a:gd name="T28" fmla="*/ 230 w 230"/>
                <a:gd name="T29" fmla="*/ 153 h 289"/>
                <a:gd name="T30" fmla="*/ 230 w 230"/>
                <a:gd name="T31" fmla="*/ 153 h 289"/>
                <a:gd name="T32" fmla="*/ 172 w 230"/>
                <a:gd name="T33" fmla="*/ 117 h 289"/>
                <a:gd name="T34" fmla="*/ 143 w 230"/>
                <a:gd name="T35" fmla="*/ 99 h 289"/>
                <a:gd name="T36" fmla="*/ 116 w 230"/>
                <a:gd name="T37" fmla="*/ 79 h 289"/>
                <a:gd name="T38" fmla="*/ 91 w 230"/>
                <a:gd name="T39" fmla="*/ 61 h 289"/>
                <a:gd name="T40" fmla="*/ 69 w 230"/>
                <a:gd name="T41" fmla="*/ 42 h 289"/>
                <a:gd name="T42" fmla="*/ 59 w 230"/>
                <a:gd name="T43" fmla="*/ 32 h 289"/>
                <a:gd name="T44" fmla="*/ 51 w 230"/>
                <a:gd name="T45" fmla="*/ 21 h 289"/>
                <a:gd name="T46" fmla="*/ 43 w 230"/>
                <a:gd name="T47" fmla="*/ 11 h 289"/>
                <a:gd name="T48" fmla="*/ 36 w 230"/>
                <a:gd name="T49" fmla="*/ 0 h 289"/>
                <a:gd name="T50" fmla="*/ 36 w 230"/>
                <a:gd name="T51" fmla="*/ 0 h 289"/>
                <a:gd name="T52" fmla="*/ 36 w 230"/>
                <a:gd name="T53" fmla="*/ 0 h 289"/>
                <a:gd name="T54" fmla="*/ 36 w 230"/>
                <a:gd name="T5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0" h="289">
                  <a:moveTo>
                    <a:pt x="36" y="0"/>
                  </a:moveTo>
                  <a:lnTo>
                    <a:pt x="36" y="0"/>
                  </a:lnTo>
                  <a:lnTo>
                    <a:pt x="29" y="25"/>
                  </a:lnTo>
                  <a:lnTo>
                    <a:pt x="22" y="50"/>
                  </a:lnTo>
                  <a:lnTo>
                    <a:pt x="12" y="77"/>
                  </a:lnTo>
                  <a:lnTo>
                    <a:pt x="0" y="106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93" y="285"/>
                  </a:lnTo>
                  <a:lnTo>
                    <a:pt x="101" y="279"/>
                  </a:lnTo>
                  <a:lnTo>
                    <a:pt x="119" y="265"/>
                  </a:lnTo>
                  <a:lnTo>
                    <a:pt x="138" y="250"/>
                  </a:lnTo>
                  <a:lnTo>
                    <a:pt x="156" y="232"/>
                  </a:lnTo>
                  <a:lnTo>
                    <a:pt x="194" y="193"/>
                  </a:lnTo>
                  <a:lnTo>
                    <a:pt x="230" y="153"/>
                  </a:lnTo>
                  <a:lnTo>
                    <a:pt x="230" y="153"/>
                  </a:lnTo>
                  <a:lnTo>
                    <a:pt x="172" y="117"/>
                  </a:lnTo>
                  <a:lnTo>
                    <a:pt x="143" y="99"/>
                  </a:lnTo>
                  <a:lnTo>
                    <a:pt x="116" y="79"/>
                  </a:lnTo>
                  <a:lnTo>
                    <a:pt x="91" y="61"/>
                  </a:lnTo>
                  <a:lnTo>
                    <a:pt x="69" y="42"/>
                  </a:lnTo>
                  <a:lnTo>
                    <a:pt x="59" y="32"/>
                  </a:lnTo>
                  <a:lnTo>
                    <a:pt x="51" y="21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5" name="Freeform 373"/>
            <p:cNvSpPr>
              <a:spLocks/>
            </p:cNvSpPr>
            <p:nvPr/>
          </p:nvSpPr>
          <p:spPr bwMode="auto">
            <a:xfrm>
              <a:off x="3790951" y="2947988"/>
              <a:ext cx="120650" cy="152400"/>
            </a:xfrm>
            <a:custGeom>
              <a:avLst/>
              <a:gdLst>
                <a:gd name="T0" fmla="*/ 36 w 230"/>
                <a:gd name="T1" fmla="*/ 0 h 289"/>
                <a:gd name="T2" fmla="*/ 36 w 230"/>
                <a:gd name="T3" fmla="*/ 0 h 289"/>
                <a:gd name="T4" fmla="*/ 29 w 230"/>
                <a:gd name="T5" fmla="*/ 25 h 289"/>
                <a:gd name="T6" fmla="*/ 22 w 230"/>
                <a:gd name="T7" fmla="*/ 50 h 289"/>
                <a:gd name="T8" fmla="*/ 12 w 230"/>
                <a:gd name="T9" fmla="*/ 77 h 289"/>
                <a:gd name="T10" fmla="*/ 0 w 230"/>
                <a:gd name="T11" fmla="*/ 106 h 289"/>
                <a:gd name="T12" fmla="*/ 83 w 230"/>
                <a:gd name="T13" fmla="*/ 289 h 289"/>
                <a:gd name="T14" fmla="*/ 83 w 230"/>
                <a:gd name="T15" fmla="*/ 289 h 289"/>
                <a:gd name="T16" fmla="*/ 93 w 230"/>
                <a:gd name="T17" fmla="*/ 285 h 289"/>
                <a:gd name="T18" fmla="*/ 101 w 230"/>
                <a:gd name="T19" fmla="*/ 279 h 289"/>
                <a:gd name="T20" fmla="*/ 119 w 230"/>
                <a:gd name="T21" fmla="*/ 265 h 289"/>
                <a:gd name="T22" fmla="*/ 138 w 230"/>
                <a:gd name="T23" fmla="*/ 250 h 289"/>
                <a:gd name="T24" fmla="*/ 156 w 230"/>
                <a:gd name="T25" fmla="*/ 232 h 289"/>
                <a:gd name="T26" fmla="*/ 194 w 230"/>
                <a:gd name="T27" fmla="*/ 193 h 289"/>
                <a:gd name="T28" fmla="*/ 230 w 230"/>
                <a:gd name="T29" fmla="*/ 153 h 289"/>
                <a:gd name="T30" fmla="*/ 230 w 230"/>
                <a:gd name="T31" fmla="*/ 153 h 289"/>
                <a:gd name="T32" fmla="*/ 172 w 230"/>
                <a:gd name="T33" fmla="*/ 117 h 289"/>
                <a:gd name="T34" fmla="*/ 143 w 230"/>
                <a:gd name="T35" fmla="*/ 99 h 289"/>
                <a:gd name="T36" fmla="*/ 116 w 230"/>
                <a:gd name="T37" fmla="*/ 79 h 289"/>
                <a:gd name="T38" fmla="*/ 91 w 230"/>
                <a:gd name="T39" fmla="*/ 61 h 289"/>
                <a:gd name="T40" fmla="*/ 69 w 230"/>
                <a:gd name="T41" fmla="*/ 42 h 289"/>
                <a:gd name="T42" fmla="*/ 59 w 230"/>
                <a:gd name="T43" fmla="*/ 32 h 289"/>
                <a:gd name="T44" fmla="*/ 51 w 230"/>
                <a:gd name="T45" fmla="*/ 21 h 289"/>
                <a:gd name="T46" fmla="*/ 43 w 230"/>
                <a:gd name="T47" fmla="*/ 11 h 289"/>
                <a:gd name="T48" fmla="*/ 36 w 230"/>
                <a:gd name="T49" fmla="*/ 0 h 289"/>
                <a:gd name="T50" fmla="*/ 36 w 230"/>
                <a:gd name="T5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89">
                  <a:moveTo>
                    <a:pt x="36" y="0"/>
                  </a:moveTo>
                  <a:lnTo>
                    <a:pt x="36" y="0"/>
                  </a:lnTo>
                  <a:lnTo>
                    <a:pt x="29" y="25"/>
                  </a:lnTo>
                  <a:lnTo>
                    <a:pt x="22" y="50"/>
                  </a:lnTo>
                  <a:lnTo>
                    <a:pt x="12" y="77"/>
                  </a:lnTo>
                  <a:lnTo>
                    <a:pt x="0" y="106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93" y="285"/>
                  </a:lnTo>
                  <a:lnTo>
                    <a:pt x="101" y="279"/>
                  </a:lnTo>
                  <a:lnTo>
                    <a:pt x="119" y="265"/>
                  </a:lnTo>
                  <a:lnTo>
                    <a:pt x="138" y="250"/>
                  </a:lnTo>
                  <a:lnTo>
                    <a:pt x="156" y="232"/>
                  </a:lnTo>
                  <a:lnTo>
                    <a:pt x="194" y="193"/>
                  </a:lnTo>
                  <a:lnTo>
                    <a:pt x="230" y="153"/>
                  </a:lnTo>
                  <a:lnTo>
                    <a:pt x="230" y="153"/>
                  </a:lnTo>
                  <a:lnTo>
                    <a:pt x="172" y="117"/>
                  </a:lnTo>
                  <a:lnTo>
                    <a:pt x="143" y="99"/>
                  </a:lnTo>
                  <a:lnTo>
                    <a:pt x="116" y="79"/>
                  </a:lnTo>
                  <a:lnTo>
                    <a:pt x="91" y="61"/>
                  </a:lnTo>
                  <a:lnTo>
                    <a:pt x="69" y="42"/>
                  </a:lnTo>
                  <a:lnTo>
                    <a:pt x="59" y="32"/>
                  </a:lnTo>
                  <a:lnTo>
                    <a:pt x="51" y="21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6" name="Line 374"/>
            <p:cNvSpPr>
              <a:spLocks noChangeShapeType="1"/>
            </p:cNvSpPr>
            <p:nvPr/>
          </p:nvSpPr>
          <p:spPr bwMode="auto">
            <a:xfrm>
              <a:off x="3810001" y="29479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7" name="Freeform 375"/>
            <p:cNvSpPr>
              <a:spLocks/>
            </p:cNvSpPr>
            <p:nvPr/>
          </p:nvSpPr>
          <p:spPr bwMode="auto">
            <a:xfrm>
              <a:off x="3790951" y="2947988"/>
              <a:ext cx="120650" cy="152400"/>
            </a:xfrm>
            <a:custGeom>
              <a:avLst/>
              <a:gdLst>
                <a:gd name="T0" fmla="*/ 36 w 230"/>
                <a:gd name="T1" fmla="*/ 0 h 289"/>
                <a:gd name="T2" fmla="*/ 36 w 230"/>
                <a:gd name="T3" fmla="*/ 0 h 289"/>
                <a:gd name="T4" fmla="*/ 29 w 230"/>
                <a:gd name="T5" fmla="*/ 24 h 289"/>
                <a:gd name="T6" fmla="*/ 22 w 230"/>
                <a:gd name="T7" fmla="*/ 50 h 289"/>
                <a:gd name="T8" fmla="*/ 12 w 230"/>
                <a:gd name="T9" fmla="*/ 77 h 289"/>
                <a:gd name="T10" fmla="*/ 0 w 230"/>
                <a:gd name="T11" fmla="*/ 106 h 289"/>
                <a:gd name="T12" fmla="*/ 83 w 230"/>
                <a:gd name="T13" fmla="*/ 289 h 289"/>
                <a:gd name="T14" fmla="*/ 83 w 230"/>
                <a:gd name="T15" fmla="*/ 289 h 289"/>
                <a:gd name="T16" fmla="*/ 93 w 230"/>
                <a:gd name="T17" fmla="*/ 285 h 289"/>
                <a:gd name="T18" fmla="*/ 101 w 230"/>
                <a:gd name="T19" fmla="*/ 279 h 289"/>
                <a:gd name="T20" fmla="*/ 119 w 230"/>
                <a:gd name="T21" fmla="*/ 265 h 289"/>
                <a:gd name="T22" fmla="*/ 138 w 230"/>
                <a:gd name="T23" fmla="*/ 250 h 289"/>
                <a:gd name="T24" fmla="*/ 156 w 230"/>
                <a:gd name="T25" fmla="*/ 232 h 289"/>
                <a:gd name="T26" fmla="*/ 194 w 230"/>
                <a:gd name="T27" fmla="*/ 193 h 289"/>
                <a:gd name="T28" fmla="*/ 230 w 230"/>
                <a:gd name="T29" fmla="*/ 153 h 289"/>
                <a:gd name="T30" fmla="*/ 230 w 230"/>
                <a:gd name="T31" fmla="*/ 153 h 289"/>
                <a:gd name="T32" fmla="*/ 172 w 230"/>
                <a:gd name="T33" fmla="*/ 117 h 289"/>
                <a:gd name="T34" fmla="*/ 143 w 230"/>
                <a:gd name="T35" fmla="*/ 99 h 289"/>
                <a:gd name="T36" fmla="*/ 116 w 230"/>
                <a:gd name="T37" fmla="*/ 79 h 289"/>
                <a:gd name="T38" fmla="*/ 91 w 230"/>
                <a:gd name="T39" fmla="*/ 61 h 289"/>
                <a:gd name="T40" fmla="*/ 69 w 230"/>
                <a:gd name="T41" fmla="*/ 42 h 289"/>
                <a:gd name="T42" fmla="*/ 59 w 230"/>
                <a:gd name="T43" fmla="*/ 32 h 289"/>
                <a:gd name="T44" fmla="*/ 51 w 230"/>
                <a:gd name="T45" fmla="*/ 21 h 289"/>
                <a:gd name="T46" fmla="*/ 43 w 230"/>
                <a:gd name="T47" fmla="*/ 11 h 289"/>
                <a:gd name="T48" fmla="*/ 36 w 230"/>
                <a:gd name="T49" fmla="*/ 0 h 289"/>
                <a:gd name="T50" fmla="*/ 36 w 230"/>
                <a:gd name="T5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89">
                  <a:moveTo>
                    <a:pt x="36" y="0"/>
                  </a:moveTo>
                  <a:lnTo>
                    <a:pt x="36" y="0"/>
                  </a:lnTo>
                  <a:lnTo>
                    <a:pt x="29" y="24"/>
                  </a:lnTo>
                  <a:lnTo>
                    <a:pt x="22" y="50"/>
                  </a:lnTo>
                  <a:lnTo>
                    <a:pt x="12" y="77"/>
                  </a:lnTo>
                  <a:lnTo>
                    <a:pt x="0" y="106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93" y="285"/>
                  </a:lnTo>
                  <a:lnTo>
                    <a:pt x="101" y="279"/>
                  </a:lnTo>
                  <a:lnTo>
                    <a:pt x="119" y="265"/>
                  </a:lnTo>
                  <a:lnTo>
                    <a:pt x="138" y="250"/>
                  </a:lnTo>
                  <a:lnTo>
                    <a:pt x="156" y="232"/>
                  </a:lnTo>
                  <a:lnTo>
                    <a:pt x="194" y="193"/>
                  </a:lnTo>
                  <a:lnTo>
                    <a:pt x="230" y="153"/>
                  </a:lnTo>
                  <a:lnTo>
                    <a:pt x="230" y="153"/>
                  </a:lnTo>
                  <a:lnTo>
                    <a:pt x="172" y="117"/>
                  </a:lnTo>
                  <a:lnTo>
                    <a:pt x="143" y="99"/>
                  </a:lnTo>
                  <a:lnTo>
                    <a:pt x="116" y="79"/>
                  </a:lnTo>
                  <a:lnTo>
                    <a:pt x="91" y="61"/>
                  </a:lnTo>
                  <a:lnTo>
                    <a:pt x="69" y="42"/>
                  </a:lnTo>
                  <a:lnTo>
                    <a:pt x="59" y="32"/>
                  </a:lnTo>
                  <a:lnTo>
                    <a:pt x="51" y="21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8" name="Line 376"/>
            <p:cNvSpPr>
              <a:spLocks noChangeShapeType="1"/>
            </p:cNvSpPr>
            <p:nvPr/>
          </p:nvSpPr>
          <p:spPr bwMode="auto">
            <a:xfrm>
              <a:off x="3810001" y="294798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89" name="Freeform 377"/>
            <p:cNvSpPr>
              <a:spLocks noEditPoints="1"/>
            </p:cNvSpPr>
            <p:nvPr/>
          </p:nvSpPr>
          <p:spPr bwMode="auto">
            <a:xfrm>
              <a:off x="3714751" y="2979738"/>
              <a:ext cx="257175" cy="423863"/>
            </a:xfrm>
            <a:custGeom>
              <a:avLst/>
              <a:gdLst>
                <a:gd name="T0" fmla="*/ 153 w 486"/>
                <a:gd name="T1" fmla="*/ 0 h 802"/>
                <a:gd name="T2" fmla="*/ 153 w 486"/>
                <a:gd name="T3" fmla="*/ 0 h 802"/>
                <a:gd name="T4" fmla="*/ 136 w 486"/>
                <a:gd name="T5" fmla="*/ 17 h 802"/>
                <a:gd name="T6" fmla="*/ 120 w 486"/>
                <a:gd name="T7" fmla="*/ 32 h 802"/>
                <a:gd name="T8" fmla="*/ 100 w 486"/>
                <a:gd name="T9" fmla="*/ 45 h 802"/>
                <a:gd name="T10" fmla="*/ 82 w 486"/>
                <a:gd name="T11" fmla="*/ 57 h 802"/>
                <a:gd name="T12" fmla="*/ 61 w 486"/>
                <a:gd name="T13" fmla="*/ 67 h 802"/>
                <a:gd name="T14" fmla="*/ 42 w 486"/>
                <a:gd name="T15" fmla="*/ 77 h 802"/>
                <a:gd name="T16" fmla="*/ 0 w 486"/>
                <a:gd name="T17" fmla="*/ 95 h 802"/>
                <a:gd name="T18" fmla="*/ 92 w 486"/>
                <a:gd name="T19" fmla="*/ 132 h 802"/>
                <a:gd name="T20" fmla="*/ 6 w 486"/>
                <a:gd name="T21" fmla="*/ 147 h 802"/>
                <a:gd name="T22" fmla="*/ 6 w 486"/>
                <a:gd name="T23" fmla="*/ 147 h 802"/>
                <a:gd name="T24" fmla="*/ 108 w 486"/>
                <a:gd name="T25" fmla="*/ 311 h 802"/>
                <a:gd name="T26" fmla="*/ 161 w 486"/>
                <a:gd name="T27" fmla="*/ 393 h 802"/>
                <a:gd name="T28" fmla="*/ 215 w 486"/>
                <a:gd name="T29" fmla="*/ 475 h 802"/>
                <a:gd name="T30" fmla="*/ 244 w 486"/>
                <a:gd name="T31" fmla="*/ 516 h 802"/>
                <a:gd name="T32" fmla="*/ 275 w 486"/>
                <a:gd name="T33" fmla="*/ 557 h 802"/>
                <a:gd name="T34" fmla="*/ 305 w 486"/>
                <a:gd name="T35" fmla="*/ 598 h 802"/>
                <a:gd name="T36" fmla="*/ 339 w 486"/>
                <a:gd name="T37" fmla="*/ 638 h 802"/>
                <a:gd name="T38" fmla="*/ 372 w 486"/>
                <a:gd name="T39" fmla="*/ 680 h 802"/>
                <a:gd name="T40" fmla="*/ 408 w 486"/>
                <a:gd name="T41" fmla="*/ 720 h 802"/>
                <a:gd name="T42" fmla="*/ 445 w 486"/>
                <a:gd name="T43" fmla="*/ 762 h 802"/>
                <a:gd name="T44" fmla="*/ 486 w 486"/>
                <a:gd name="T45" fmla="*/ 802 h 802"/>
                <a:gd name="T46" fmla="*/ 153 w 486"/>
                <a:gd name="T47" fmla="*/ 0 h 802"/>
                <a:gd name="T48" fmla="*/ 153 w 486"/>
                <a:gd name="T49" fmla="*/ 0 h 802"/>
                <a:gd name="T50" fmla="*/ 153 w 486"/>
                <a:gd name="T51" fmla="*/ 0 h 802"/>
                <a:gd name="T52" fmla="*/ 153 w 486"/>
                <a:gd name="T53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802">
                  <a:moveTo>
                    <a:pt x="153" y="0"/>
                  </a:moveTo>
                  <a:lnTo>
                    <a:pt x="153" y="0"/>
                  </a:lnTo>
                  <a:lnTo>
                    <a:pt x="136" y="17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7"/>
                  </a:lnTo>
                  <a:lnTo>
                    <a:pt x="61" y="67"/>
                  </a:lnTo>
                  <a:lnTo>
                    <a:pt x="42" y="77"/>
                  </a:lnTo>
                  <a:lnTo>
                    <a:pt x="0" y="95"/>
                  </a:lnTo>
                  <a:lnTo>
                    <a:pt x="92" y="132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08" y="311"/>
                  </a:lnTo>
                  <a:lnTo>
                    <a:pt x="161" y="393"/>
                  </a:lnTo>
                  <a:lnTo>
                    <a:pt x="215" y="475"/>
                  </a:lnTo>
                  <a:lnTo>
                    <a:pt x="244" y="516"/>
                  </a:lnTo>
                  <a:lnTo>
                    <a:pt x="275" y="557"/>
                  </a:lnTo>
                  <a:lnTo>
                    <a:pt x="305" y="598"/>
                  </a:lnTo>
                  <a:lnTo>
                    <a:pt x="339" y="638"/>
                  </a:lnTo>
                  <a:lnTo>
                    <a:pt x="372" y="680"/>
                  </a:lnTo>
                  <a:lnTo>
                    <a:pt x="408" y="720"/>
                  </a:lnTo>
                  <a:lnTo>
                    <a:pt x="445" y="762"/>
                  </a:lnTo>
                  <a:lnTo>
                    <a:pt x="486" y="802"/>
                  </a:lnTo>
                  <a:lnTo>
                    <a:pt x="153" y="0"/>
                  </a:lnTo>
                  <a:lnTo>
                    <a:pt x="153" y="0"/>
                  </a:lnTo>
                  <a:close/>
                  <a:moveTo>
                    <a:pt x="153" y="0"/>
                  </a:move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0" name="Freeform 378"/>
            <p:cNvSpPr>
              <a:spLocks/>
            </p:cNvSpPr>
            <p:nvPr/>
          </p:nvSpPr>
          <p:spPr bwMode="auto">
            <a:xfrm>
              <a:off x="3714751" y="2979738"/>
              <a:ext cx="257175" cy="423863"/>
            </a:xfrm>
            <a:custGeom>
              <a:avLst/>
              <a:gdLst>
                <a:gd name="T0" fmla="*/ 153 w 486"/>
                <a:gd name="T1" fmla="*/ 0 h 802"/>
                <a:gd name="T2" fmla="*/ 153 w 486"/>
                <a:gd name="T3" fmla="*/ 0 h 802"/>
                <a:gd name="T4" fmla="*/ 136 w 486"/>
                <a:gd name="T5" fmla="*/ 17 h 802"/>
                <a:gd name="T6" fmla="*/ 120 w 486"/>
                <a:gd name="T7" fmla="*/ 32 h 802"/>
                <a:gd name="T8" fmla="*/ 100 w 486"/>
                <a:gd name="T9" fmla="*/ 45 h 802"/>
                <a:gd name="T10" fmla="*/ 82 w 486"/>
                <a:gd name="T11" fmla="*/ 57 h 802"/>
                <a:gd name="T12" fmla="*/ 61 w 486"/>
                <a:gd name="T13" fmla="*/ 67 h 802"/>
                <a:gd name="T14" fmla="*/ 42 w 486"/>
                <a:gd name="T15" fmla="*/ 77 h 802"/>
                <a:gd name="T16" fmla="*/ 0 w 486"/>
                <a:gd name="T17" fmla="*/ 95 h 802"/>
                <a:gd name="T18" fmla="*/ 92 w 486"/>
                <a:gd name="T19" fmla="*/ 132 h 802"/>
                <a:gd name="T20" fmla="*/ 6 w 486"/>
                <a:gd name="T21" fmla="*/ 147 h 802"/>
                <a:gd name="T22" fmla="*/ 6 w 486"/>
                <a:gd name="T23" fmla="*/ 147 h 802"/>
                <a:gd name="T24" fmla="*/ 108 w 486"/>
                <a:gd name="T25" fmla="*/ 311 h 802"/>
                <a:gd name="T26" fmla="*/ 161 w 486"/>
                <a:gd name="T27" fmla="*/ 393 h 802"/>
                <a:gd name="T28" fmla="*/ 215 w 486"/>
                <a:gd name="T29" fmla="*/ 475 h 802"/>
                <a:gd name="T30" fmla="*/ 244 w 486"/>
                <a:gd name="T31" fmla="*/ 516 h 802"/>
                <a:gd name="T32" fmla="*/ 275 w 486"/>
                <a:gd name="T33" fmla="*/ 557 h 802"/>
                <a:gd name="T34" fmla="*/ 305 w 486"/>
                <a:gd name="T35" fmla="*/ 598 h 802"/>
                <a:gd name="T36" fmla="*/ 339 w 486"/>
                <a:gd name="T37" fmla="*/ 638 h 802"/>
                <a:gd name="T38" fmla="*/ 372 w 486"/>
                <a:gd name="T39" fmla="*/ 680 h 802"/>
                <a:gd name="T40" fmla="*/ 408 w 486"/>
                <a:gd name="T41" fmla="*/ 720 h 802"/>
                <a:gd name="T42" fmla="*/ 445 w 486"/>
                <a:gd name="T43" fmla="*/ 762 h 802"/>
                <a:gd name="T44" fmla="*/ 486 w 486"/>
                <a:gd name="T45" fmla="*/ 802 h 802"/>
                <a:gd name="T46" fmla="*/ 153 w 486"/>
                <a:gd name="T47" fmla="*/ 0 h 802"/>
                <a:gd name="T48" fmla="*/ 153 w 486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6" h="802">
                  <a:moveTo>
                    <a:pt x="153" y="0"/>
                  </a:moveTo>
                  <a:lnTo>
                    <a:pt x="153" y="0"/>
                  </a:lnTo>
                  <a:lnTo>
                    <a:pt x="136" y="17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7"/>
                  </a:lnTo>
                  <a:lnTo>
                    <a:pt x="61" y="67"/>
                  </a:lnTo>
                  <a:lnTo>
                    <a:pt x="42" y="77"/>
                  </a:lnTo>
                  <a:lnTo>
                    <a:pt x="0" y="95"/>
                  </a:lnTo>
                  <a:lnTo>
                    <a:pt x="92" y="132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08" y="311"/>
                  </a:lnTo>
                  <a:lnTo>
                    <a:pt x="161" y="393"/>
                  </a:lnTo>
                  <a:lnTo>
                    <a:pt x="215" y="475"/>
                  </a:lnTo>
                  <a:lnTo>
                    <a:pt x="244" y="516"/>
                  </a:lnTo>
                  <a:lnTo>
                    <a:pt x="275" y="557"/>
                  </a:lnTo>
                  <a:lnTo>
                    <a:pt x="305" y="598"/>
                  </a:lnTo>
                  <a:lnTo>
                    <a:pt x="339" y="638"/>
                  </a:lnTo>
                  <a:lnTo>
                    <a:pt x="372" y="680"/>
                  </a:lnTo>
                  <a:lnTo>
                    <a:pt x="408" y="720"/>
                  </a:lnTo>
                  <a:lnTo>
                    <a:pt x="445" y="762"/>
                  </a:lnTo>
                  <a:lnTo>
                    <a:pt x="486" y="802"/>
                  </a:lnTo>
                  <a:lnTo>
                    <a:pt x="153" y="0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1" name="Line 379"/>
            <p:cNvSpPr>
              <a:spLocks noChangeShapeType="1"/>
            </p:cNvSpPr>
            <p:nvPr/>
          </p:nvSpPr>
          <p:spPr bwMode="auto">
            <a:xfrm>
              <a:off x="3795713" y="29797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2" name="Freeform 380"/>
            <p:cNvSpPr>
              <a:spLocks/>
            </p:cNvSpPr>
            <p:nvPr/>
          </p:nvSpPr>
          <p:spPr bwMode="auto">
            <a:xfrm>
              <a:off x="3714751" y="2979738"/>
              <a:ext cx="257175" cy="423863"/>
            </a:xfrm>
            <a:custGeom>
              <a:avLst/>
              <a:gdLst>
                <a:gd name="T0" fmla="*/ 153 w 486"/>
                <a:gd name="T1" fmla="*/ 0 h 802"/>
                <a:gd name="T2" fmla="*/ 153 w 486"/>
                <a:gd name="T3" fmla="*/ 0 h 802"/>
                <a:gd name="T4" fmla="*/ 136 w 486"/>
                <a:gd name="T5" fmla="*/ 17 h 802"/>
                <a:gd name="T6" fmla="*/ 120 w 486"/>
                <a:gd name="T7" fmla="*/ 32 h 802"/>
                <a:gd name="T8" fmla="*/ 100 w 486"/>
                <a:gd name="T9" fmla="*/ 45 h 802"/>
                <a:gd name="T10" fmla="*/ 82 w 486"/>
                <a:gd name="T11" fmla="*/ 57 h 802"/>
                <a:gd name="T12" fmla="*/ 61 w 486"/>
                <a:gd name="T13" fmla="*/ 67 h 802"/>
                <a:gd name="T14" fmla="*/ 42 w 486"/>
                <a:gd name="T15" fmla="*/ 77 h 802"/>
                <a:gd name="T16" fmla="*/ 0 w 486"/>
                <a:gd name="T17" fmla="*/ 95 h 802"/>
                <a:gd name="T18" fmla="*/ 92 w 486"/>
                <a:gd name="T19" fmla="*/ 132 h 802"/>
                <a:gd name="T20" fmla="*/ 6 w 486"/>
                <a:gd name="T21" fmla="*/ 147 h 802"/>
                <a:gd name="T22" fmla="*/ 6 w 486"/>
                <a:gd name="T23" fmla="*/ 147 h 802"/>
                <a:gd name="T24" fmla="*/ 108 w 486"/>
                <a:gd name="T25" fmla="*/ 311 h 802"/>
                <a:gd name="T26" fmla="*/ 161 w 486"/>
                <a:gd name="T27" fmla="*/ 393 h 802"/>
                <a:gd name="T28" fmla="*/ 215 w 486"/>
                <a:gd name="T29" fmla="*/ 475 h 802"/>
                <a:gd name="T30" fmla="*/ 244 w 486"/>
                <a:gd name="T31" fmla="*/ 516 h 802"/>
                <a:gd name="T32" fmla="*/ 275 w 486"/>
                <a:gd name="T33" fmla="*/ 557 h 802"/>
                <a:gd name="T34" fmla="*/ 305 w 486"/>
                <a:gd name="T35" fmla="*/ 598 h 802"/>
                <a:gd name="T36" fmla="*/ 339 w 486"/>
                <a:gd name="T37" fmla="*/ 638 h 802"/>
                <a:gd name="T38" fmla="*/ 372 w 486"/>
                <a:gd name="T39" fmla="*/ 680 h 802"/>
                <a:gd name="T40" fmla="*/ 408 w 486"/>
                <a:gd name="T41" fmla="*/ 720 h 802"/>
                <a:gd name="T42" fmla="*/ 445 w 486"/>
                <a:gd name="T43" fmla="*/ 762 h 802"/>
                <a:gd name="T44" fmla="*/ 486 w 486"/>
                <a:gd name="T45" fmla="*/ 802 h 802"/>
                <a:gd name="T46" fmla="*/ 153 w 486"/>
                <a:gd name="T47" fmla="*/ 0 h 802"/>
                <a:gd name="T48" fmla="*/ 153 w 486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6" h="802">
                  <a:moveTo>
                    <a:pt x="153" y="0"/>
                  </a:moveTo>
                  <a:lnTo>
                    <a:pt x="153" y="0"/>
                  </a:lnTo>
                  <a:lnTo>
                    <a:pt x="136" y="17"/>
                  </a:lnTo>
                  <a:lnTo>
                    <a:pt x="120" y="32"/>
                  </a:lnTo>
                  <a:lnTo>
                    <a:pt x="100" y="45"/>
                  </a:lnTo>
                  <a:lnTo>
                    <a:pt x="82" y="57"/>
                  </a:lnTo>
                  <a:lnTo>
                    <a:pt x="61" y="67"/>
                  </a:lnTo>
                  <a:lnTo>
                    <a:pt x="42" y="77"/>
                  </a:lnTo>
                  <a:lnTo>
                    <a:pt x="0" y="95"/>
                  </a:lnTo>
                  <a:lnTo>
                    <a:pt x="92" y="132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08" y="311"/>
                  </a:lnTo>
                  <a:lnTo>
                    <a:pt x="161" y="393"/>
                  </a:lnTo>
                  <a:lnTo>
                    <a:pt x="215" y="475"/>
                  </a:lnTo>
                  <a:lnTo>
                    <a:pt x="244" y="516"/>
                  </a:lnTo>
                  <a:lnTo>
                    <a:pt x="275" y="557"/>
                  </a:lnTo>
                  <a:lnTo>
                    <a:pt x="305" y="598"/>
                  </a:lnTo>
                  <a:lnTo>
                    <a:pt x="339" y="638"/>
                  </a:lnTo>
                  <a:lnTo>
                    <a:pt x="372" y="680"/>
                  </a:lnTo>
                  <a:lnTo>
                    <a:pt x="408" y="720"/>
                  </a:lnTo>
                  <a:lnTo>
                    <a:pt x="445" y="762"/>
                  </a:lnTo>
                  <a:lnTo>
                    <a:pt x="486" y="802"/>
                  </a:lnTo>
                  <a:lnTo>
                    <a:pt x="153" y="0"/>
                  </a:lnTo>
                  <a:lnTo>
                    <a:pt x="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3" name="Line 381"/>
            <p:cNvSpPr>
              <a:spLocks noChangeShapeType="1"/>
            </p:cNvSpPr>
            <p:nvPr/>
          </p:nvSpPr>
          <p:spPr bwMode="auto">
            <a:xfrm>
              <a:off x="3795713" y="297973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4" name="Freeform 382"/>
            <p:cNvSpPr>
              <a:spLocks noEditPoints="1"/>
            </p:cNvSpPr>
            <p:nvPr/>
          </p:nvSpPr>
          <p:spPr bwMode="auto">
            <a:xfrm>
              <a:off x="3990976" y="3024188"/>
              <a:ext cx="223838" cy="947738"/>
            </a:xfrm>
            <a:custGeom>
              <a:avLst/>
              <a:gdLst>
                <a:gd name="T0" fmla="*/ 86 w 423"/>
                <a:gd name="T1" fmla="*/ 0 h 1789"/>
                <a:gd name="T2" fmla="*/ 111 w 423"/>
                <a:gd name="T3" fmla="*/ 50 h 1789"/>
                <a:gd name="T4" fmla="*/ 132 w 423"/>
                <a:gd name="T5" fmla="*/ 100 h 1789"/>
                <a:gd name="T6" fmla="*/ 147 w 423"/>
                <a:gd name="T7" fmla="*/ 148 h 1789"/>
                <a:gd name="T8" fmla="*/ 160 w 423"/>
                <a:gd name="T9" fmla="*/ 197 h 1789"/>
                <a:gd name="T10" fmla="*/ 167 w 423"/>
                <a:gd name="T11" fmla="*/ 247 h 1789"/>
                <a:gd name="T12" fmla="*/ 171 w 423"/>
                <a:gd name="T13" fmla="*/ 295 h 1789"/>
                <a:gd name="T14" fmla="*/ 171 w 423"/>
                <a:gd name="T15" fmla="*/ 344 h 1789"/>
                <a:gd name="T16" fmla="*/ 165 w 423"/>
                <a:gd name="T17" fmla="*/ 392 h 1789"/>
                <a:gd name="T18" fmla="*/ 158 w 423"/>
                <a:gd name="T19" fmla="*/ 440 h 1789"/>
                <a:gd name="T20" fmla="*/ 146 w 423"/>
                <a:gd name="T21" fmla="*/ 488 h 1789"/>
                <a:gd name="T22" fmla="*/ 131 w 423"/>
                <a:gd name="T23" fmla="*/ 537 h 1789"/>
                <a:gd name="T24" fmla="*/ 111 w 423"/>
                <a:gd name="T25" fmla="*/ 584 h 1789"/>
                <a:gd name="T26" fmla="*/ 63 w 423"/>
                <a:gd name="T27" fmla="*/ 680 h 1789"/>
                <a:gd name="T28" fmla="*/ 0 w 423"/>
                <a:gd name="T29" fmla="*/ 774 h 1789"/>
                <a:gd name="T30" fmla="*/ 10 w 423"/>
                <a:gd name="T31" fmla="*/ 828 h 1789"/>
                <a:gd name="T32" fmla="*/ 36 w 423"/>
                <a:gd name="T33" fmla="*/ 992 h 1789"/>
                <a:gd name="T34" fmla="*/ 67 w 423"/>
                <a:gd name="T35" fmla="*/ 1208 h 1789"/>
                <a:gd name="T36" fmla="*/ 85 w 423"/>
                <a:gd name="T37" fmla="*/ 1318 h 1789"/>
                <a:gd name="T38" fmla="*/ 108 w 423"/>
                <a:gd name="T39" fmla="*/ 1427 h 1789"/>
                <a:gd name="T40" fmla="*/ 136 w 423"/>
                <a:gd name="T41" fmla="*/ 1538 h 1789"/>
                <a:gd name="T42" fmla="*/ 174 w 423"/>
                <a:gd name="T43" fmla="*/ 1652 h 1789"/>
                <a:gd name="T44" fmla="*/ 182 w 423"/>
                <a:gd name="T45" fmla="*/ 1664 h 1789"/>
                <a:gd name="T46" fmla="*/ 200 w 423"/>
                <a:gd name="T47" fmla="*/ 1704 h 1789"/>
                <a:gd name="T48" fmla="*/ 211 w 423"/>
                <a:gd name="T49" fmla="*/ 1731 h 1789"/>
                <a:gd name="T50" fmla="*/ 228 w 423"/>
                <a:gd name="T51" fmla="*/ 1756 h 1789"/>
                <a:gd name="T52" fmla="*/ 253 w 423"/>
                <a:gd name="T53" fmla="*/ 1774 h 1789"/>
                <a:gd name="T54" fmla="*/ 292 w 423"/>
                <a:gd name="T55" fmla="*/ 1786 h 1789"/>
                <a:gd name="T56" fmla="*/ 347 w 423"/>
                <a:gd name="T57" fmla="*/ 1789 h 1789"/>
                <a:gd name="T58" fmla="*/ 423 w 423"/>
                <a:gd name="T59" fmla="*/ 1779 h 1789"/>
                <a:gd name="T60" fmla="*/ 407 w 423"/>
                <a:gd name="T61" fmla="*/ 1607 h 1789"/>
                <a:gd name="T62" fmla="*/ 380 w 423"/>
                <a:gd name="T63" fmla="*/ 1349 h 1789"/>
                <a:gd name="T64" fmla="*/ 360 w 423"/>
                <a:gd name="T65" fmla="*/ 1177 h 1789"/>
                <a:gd name="T66" fmla="*/ 347 w 423"/>
                <a:gd name="T67" fmla="*/ 1091 h 1789"/>
                <a:gd name="T68" fmla="*/ 318 w 423"/>
                <a:gd name="T69" fmla="*/ 1032 h 1789"/>
                <a:gd name="T70" fmla="*/ 301 w 423"/>
                <a:gd name="T71" fmla="*/ 972 h 1789"/>
                <a:gd name="T72" fmla="*/ 292 w 423"/>
                <a:gd name="T73" fmla="*/ 913 h 1789"/>
                <a:gd name="T74" fmla="*/ 290 w 423"/>
                <a:gd name="T75" fmla="*/ 852 h 1789"/>
                <a:gd name="T76" fmla="*/ 294 w 423"/>
                <a:gd name="T77" fmla="*/ 732 h 1789"/>
                <a:gd name="T78" fmla="*/ 297 w 423"/>
                <a:gd name="T79" fmla="*/ 642 h 1789"/>
                <a:gd name="T80" fmla="*/ 296 w 423"/>
                <a:gd name="T81" fmla="*/ 613 h 1789"/>
                <a:gd name="T82" fmla="*/ 319 w 423"/>
                <a:gd name="T83" fmla="*/ 498 h 1789"/>
                <a:gd name="T84" fmla="*/ 339 w 423"/>
                <a:gd name="T85" fmla="*/ 383 h 1789"/>
                <a:gd name="T86" fmla="*/ 354 w 423"/>
                <a:gd name="T87" fmla="*/ 268 h 1789"/>
                <a:gd name="T88" fmla="*/ 362 w 423"/>
                <a:gd name="T89" fmla="*/ 153 h 1789"/>
                <a:gd name="T90" fmla="*/ 326 w 423"/>
                <a:gd name="T91" fmla="*/ 135 h 1789"/>
                <a:gd name="T92" fmla="*/ 215 w 423"/>
                <a:gd name="T93" fmla="*/ 80 h 1789"/>
                <a:gd name="T94" fmla="*/ 146 w 423"/>
                <a:gd name="T95" fmla="*/ 43 h 1789"/>
                <a:gd name="T96" fmla="*/ 100 w 423"/>
                <a:gd name="T97" fmla="*/ 11 h 1789"/>
                <a:gd name="T98" fmla="*/ 86 w 423"/>
                <a:gd name="T99" fmla="*/ 0 h 1789"/>
                <a:gd name="T100" fmla="*/ 86 w 423"/>
                <a:gd name="T101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3" h="1789">
                  <a:moveTo>
                    <a:pt x="86" y="0"/>
                  </a:moveTo>
                  <a:lnTo>
                    <a:pt x="86" y="0"/>
                  </a:lnTo>
                  <a:lnTo>
                    <a:pt x="100" y="25"/>
                  </a:lnTo>
                  <a:lnTo>
                    <a:pt x="111" y="50"/>
                  </a:lnTo>
                  <a:lnTo>
                    <a:pt x="122" y="75"/>
                  </a:lnTo>
                  <a:lnTo>
                    <a:pt x="132" y="100"/>
                  </a:lnTo>
                  <a:lnTo>
                    <a:pt x="140" y="123"/>
                  </a:lnTo>
                  <a:lnTo>
                    <a:pt x="147" y="148"/>
                  </a:lnTo>
                  <a:lnTo>
                    <a:pt x="154" y="173"/>
                  </a:lnTo>
                  <a:lnTo>
                    <a:pt x="160" y="197"/>
                  </a:lnTo>
                  <a:lnTo>
                    <a:pt x="164" y="222"/>
                  </a:lnTo>
                  <a:lnTo>
                    <a:pt x="167" y="247"/>
                  </a:lnTo>
                  <a:lnTo>
                    <a:pt x="170" y="270"/>
                  </a:lnTo>
                  <a:lnTo>
                    <a:pt x="171" y="295"/>
                  </a:lnTo>
                  <a:lnTo>
                    <a:pt x="171" y="319"/>
                  </a:lnTo>
                  <a:lnTo>
                    <a:pt x="171" y="344"/>
                  </a:lnTo>
                  <a:lnTo>
                    <a:pt x="168" y="368"/>
                  </a:lnTo>
                  <a:lnTo>
                    <a:pt x="165" y="392"/>
                  </a:lnTo>
                  <a:lnTo>
                    <a:pt x="163" y="416"/>
                  </a:lnTo>
                  <a:lnTo>
                    <a:pt x="158" y="440"/>
                  </a:lnTo>
                  <a:lnTo>
                    <a:pt x="153" y="465"/>
                  </a:lnTo>
                  <a:lnTo>
                    <a:pt x="146" y="488"/>
                  </a:lnTo>
                  <a:lnTo>
                    <a:pt x="139" y="512"/>
                  </a:lnTo>
                  <a:lnTo>
                    <a:pt x="131" y="537"/>
                  </a:lnTo>
                  <a:lnTo>
                    <a:pt x="121" y="560"/>
                  </a:lnTo>
                  <a:lnTo>
                    <a:pt x="111" y="584"/>
                  </a:lnTo>
                  <a:lnTo>
                    <a:pt x="89" y="631"/>
                  </a:lnTo>
                  <a:lnTo>
                    <a:pt x="63" y="680"/>
                  </a:lnTo>
                  <a:lnTo>
                    <a:pt x="34" y="72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10" y="828"/>
                  </a:lnTo>
                  <a:lnTo>
                    <a:pt x="20" y="883"/>
                  </a:lnTo>
                  <a:lnTo>
                    <a:pt x="36" y="992"/>
                  </a:lnTo>
                  <a:lnTo>
                    <a:pt x="52" y="1100"/>
                  </a:lnTo>
                  <a:lnTo>
                    <a:pt x="67" y="1208"/>
                  </a:lnTo>
                  <a:lnTo>
                    <a:pt x="77" y="1262"/>
                  </a:lnTo>
                  <a:lnTo>
                    <a:pt x="85" y="1318"/>
                  </a:lnTo>
                  <a:lnTo>
                    <a:pt x="96" y="1372"/>
                  </a:lnTo>
                  <a:lnTo>
                    <a:pt x="108" y="1427"/>
                  </a:lnTo>
                  <a:lnTo>
                    <a:pt x="121" y="1483"/>
                  </a:lnTo>
                  <a:lnTo>
                    <a:pt x="136" y="1538"/>
                  </a:lnTo>
                  <a:lnTo>
                    <a:pt x="154" y="1595"/>
                  </a:lnTo>
                  <a:lnTo>
                    <a:pt x="174" y="1652"/>
                  </a:lnTo>
                  <a:lnTo>
                    <a:pt x="174" y="1652"/>
                  </a:lnTo>
                  <a:lnTo>
                    <a:pt x="182" y="1664"/>
                  </a:lnTo>
                  <a:lnTo>
                    <a:pt x="188" y="1677"/>
                  </a:lnTo>
                  <a:lnTo>
                    <a:pt x="200" y="1704"/>
                  </a:lnTo>
                  <a:lnTo>
                    <a:pt x="206" y="1718"/>
                  </a:lnTo>
                  <a:lnTo>
                    <a:pt x="211" y="1731"/>
                  </a:lnTo>
                  <a:lnTo>
                    <a:pt x="218" y="1743"/>
                  </a:lnTo>
                  <a:lnTo>
                    <a:pt x="228" y="1756"/>
                  </a:lnTo>
                  <a:lnTo>
                    <a:pt x="239" y="1765"/>
                  </a:lnTo>
                  <a:lnTo>
                    <a:pt x="253" y="1774"/>
                  </a:lnTo>
                  <a:lnTo>
                    <a:pt x="271" y="1781"/>
                  </a:lnTo>
                  <a:lnTo>
                    <a:pt x="292" y="1786"/>
                  </a:lnTo>
                  <a:lnTo>
                    <a:pt x="317" y="1789"/>
                  </a:lnTo>
                  <a:lnTo>
                    <a:pt x="347" y="1789"/>
                  </a:lnTo>
                  <a:lnTo>
                    <a:pt x="382" y="1786"/>
                  </a:lnTo>
                  <a:lnTo>
                    <a:pt x="423" y="1779"/>
                  </a:lnTo>
                  <a:lnTo>
                    <a:pt x="423" y="1779"/>
                  </a:lnTo>
                  <a:lnTo>
                    <a:pt x="407" y="1607"/>
                  </a:lnTo>
                  <a:lnTo>
                    <a:pt x="390" y="1435"/>
                  </a:lnTo>
                  <a:lnTo>
                    <a:pt x="380" y="1349"/>
                  </a:lnTo>
                  <a:lnTo>
                    <a:pt x="371" y="1263"/>
                  </a:lnTo>
                  <a:lnTo>
                    <a:pt x="360" y="1177"/>
                  </a:lnTo>
                  <a:lnTo>
                    <a:pt x="347" y="1091"/>
                  </a:lnTo>
                  <a:lnTo>
                    <a:pt x="347" y="1091"/>
                  </a:lnTo>
                  <a:lnTo>
                    <a:pt x="332" y="1062"/>
                  </a:lnTo>
                  <a:lnTo>
                    <a:pt x="318" y="1032"/>
                  </a:lnTo>
                  <a:lnTo>
                    <a:pt x="308" y="1001"/>
                  </a:lnTo>
                  <a:lnTo>
                    <a:pt x="301" y="972"/>
                  </a:lnTo>
                  <a:lnTo>
                    <a:pt x="296" y="942"/>
                  </a:lnTo>
                  <a:lnTo>
                    <a:pt x="292" y="913"/>
                  </a:lnTo>
                  <a:lnTo>
                    <a:pt x="290" y="882"/>
                  </a:lnTo>
                  <a:lnTo>
                    <a:pt x="290" y="852"/>
                  </a:lnTo>
                  <a:lnTo>
                    <a:pt x="292" y="792"/>
                  </a:lnTo>
                  <a:lnTo>
                    <a:pt x="294" y="732"/>
                  </a:lnTo>
                  <a:lnTo>
                    <a:pt x="297" y="673"/>
                  </a:lnTo>
                  <a:lnTo>
                    <a:pt x="297" y="642"/>
                  </a:lnTo>
                  <a:lnTo>
                    <a:pt x="296" y="613"/>
                  </a:lnTo>
                  <a:lnTo>
                    <a:pt x="296" y="613"/>
                  </a:lnTo>
                  <a:lnTo>
                    <a:pt x="308" y="555"/>
                  </a:lnTo>
                  <a:lnTo>
                    <a:pt x="319" y="498"/>
                  </a:lnTo>
                  <a:lnTo>
                    <a:pt x="330" y="440"/>
                  </a:lnTo>
                  <a:lnTo>
                    <a:pt x="339" y="383"/>
                  </a:lnTo>
                  <a:lnTo>
                    <a:pt x="347" y="325"/>
                  </a:lnTo>
                  <a:lnTo>
                    <a:pt x="354" y="268"/>
                  </a:lnTo>
                  <a:lnTo>
                    <a:pt x="360" y="209"/>
                  </a:lnTo>
                  <a:lnTo>
                    <a:pt x="362" y="153"/>
                  </a:lnTo>
                  <a:lnTo>
                    <a:pt x="362" y="153"/>
                  </a:lnTo>
                  <a:lnTo>
                    <a:pt x="326" y="135"/>
                  </a:lnTo>
                  <a:lnTo>
                    <a:pt x="290" y="117"/>
                  </a:lnTo>
                  <a:lnTo>
                    <a:pt x="215" y="80"/>
                  </a:lnTo>
                  <a:lnTo>
                    <a:pt x="181" y="62"/>
                  </a:lnTo>
                  <a:lnTo>
                    <a:pt x="146" y="43"/>
                  </a:lnTo>
                  <a:lnTo>
                    <a:pt x="115" y="22"/>
                  </a:lnTo>
                  <a:lnTo>
                    <a:pt x="100" y="11"/>
                  </a:lnTo>
                  <a:lnTo>
                    <a:pt x="86" y="0"/>
                  </a:lnTo>
                  <a:lnTo>
                    <a:pt x="86" y="0"/>
                  </a:lnTo>
                  <a:close/>
                  <a:moveTo>
                    <a:pt x="86" y="0"/>
                  </a:move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5" name="Freeform 383"/>
            <p:cNvSpPr>
              <a:spLocks/>
            </p:cNvSpPr>
            <p:nvPr/>
          </p:nvSpPr>
          <p:spPr bwMode="auto">
            <a:xfrm>
              <a:off x="3990976" y="3024188"/>
              <a:ext cx="223838" cy="947738"/>
            </a:xfrm>
            <a:custGeom>
              <a:avLst/>
              <a:gdLst>
                <a:gd name="T0" fmla="*/ 86 w 423"/>
                <a:gd name="T1" fmla="*/ 0 h 1789"/>
                <a:gd name="T2" fmla="*/ 111 w 423"/>
                <a:gd name="T3" fmla="*/ 50 h 1789"/>
                <a:gd name="T4" fmla="*/ 132 w 423"/>
                <a:gd name="T5" fmla="*/ 100 h 1789"/>
                <a:gd name="T6" fmla="*/ 147 w 423"/>
                <a:gd name="T7" fmla="*/ 148 h 1789"/>
                <a:gd name="T8" fmla="*/ 160 w 423"/>
                <a:gd name="T9" fmla="*/ 197 h 1789"/>
                <a:gd name="T10" fmla="*/ 167 w 423"/>
                <a:gd name="T11" fmla="*/ 247 h 1789"/>
                <a:gd name="T12" fmla="*/ 171 w 423"/>
                <a:gd name="T13" fmla="*/ 295 h 1789"/>
                <a:gd name="T14" fmla="*/ 171 w 423"/>
                <a:gd name="T15" fmla="*/ 344 h 1789"/>
                <a:gd name="T16" fmla="*/ 165 w 423"/>
                <a:gd name="T17" fmla="*/ 392 h 1789"/>
                <a:gd name="T18" fmla="*/ 158 w 423"/>
                <a:gd name="T19" fmla="*/ 440 h 1789"/>
                <a:gd name="T20" fmla="*/ 146 w 423"/>
                <a:gd name="T21" fmla="*/ 488 h 1789"/>
                <a:gd name="T22" fmla="*/ 131 w 423"/>
                <a:gd name="T23" fmla="*/ 537 h 1789"/>
                <a:gd name="T24" fmla="*/ 111 w 423"/>
                <a:gd name="T25" fmla="*/ 584 h 1789"/>
                <a:gd name="T26" fmla="*/ 63 w 423"/>
                <a:gd name="T27" fmla="*/ 680 h 1789"/>
                <a:gd name="T28" fmla="*/ 0 w 423"/>
                <a:gd name="T29" fmla="*/ 774 h 1789"/>
                <a:gd name="T30" fmla="*/ 10 w 423"/>
                <a:gd name="T31" fmla="*/ 828 h 1789"/>
                <a:gd name="T32" fmla="*/ 36 w 423"/>
                <a:gd name="T33" fmla="*/ 992 h 1789"/>
                <a:gd name="T34" fmla="*/ 67 w 423"/>
                <a:gd name="T35" fmla="*/ 1208 h 1789"/>
                <a:gd name="T36" fmla="*/ 85 w 423"/>
                <a:gd name="T37" fmla="*/ 1318 h 1789"/>
                <a:gd name="T38" fmla="*/ 108 w 423"/>
                <a:gd name="T39" fmla="*/ 1427 h 1789"/>
                <a:gd name="T40" fmla="*/ 136 w 423"/>
                <a:gd name="T41" fmla="*/ 1538 h 1789"/>
                <a:gd name="T42" fmla="*/ 174 w 423"/>
                <a:gd name="T43" fmla="*/ 1652 h 1789"/>
                <a:gd name="T44" fmla="*/ 182 w 423"/>
                <a:gd name="T45" fmla="*/ 1664 h 1789"/>
                <a:gd name="T46" fmla="*/ 200 w 423"/>
                <a:gd name="T47" fmla="*/ 1704 h 1789"/>
                <a:gd name="T48" fmla="*/ 211 w 423"/>
                <a:gd name="T49" fmla="*/ 1731 h 1789"/>
                <a:gd name="T50" fmla="*/ 228 w 423"/>
                <a:gd name="T51" fmla="*/ 1756 h 1789"/>
                <a:gd name="T52" fmla="*/ 253 w 423"/>
                <a:gd name="T53" fmla="*/ 1774 h 1789"/>
                <a:gd name="T54" fmla="*/ 292 w 423"/>
                <a:gd name="T55" fmla="*/ 1786 h 1789"/>
                <a:gd name="T56" fmla="*/ 347 w 423"/>
                <a:gd name="T57" fmla="*/ 1789 h 1789"/>
                <a:gd name="T58" fmla="*/ 423 w 423"/>
                <a:gd name="T59" fmla="*/ 1779 h 1789"/>
                <a:gd name="T60" fmla="*/ 407 w 423"/>
                <a:gd name="T61" fmla="*/ 1607 h 1789"/>
                <a:gd name="T62" fmla="*/ 380 w 423"/>
                <a:gd name="T63" fmla="*/ 1349 h 1789"/>
                <a:gd name="T64" fmla="*/ 360 w 423"/>
                <a:gd name="T65" fmla="*/ 1177 h 1789"/>
                <a:gd name="T66" fmla="*/ 347 w 423"/>
                <a:gd name="T67" fmla="*/ 1091 h 1789"/>
                <a:gd name="T68" fmla="*/ 318 w 423"/>
                <a:gd name="T69" fmla="*/ 1032 h 1789"/>
                <a:gd name="T70" fmla="*/ 301 w 423"/>
                <a:gd name="T71" fmla="*/ 972 h 1789"/>
                <a:gd name="T72" fmla="*/ 292 w 423"/>
                <a:gd name="T73" fmla="*/ 913 h 1789"/>
                <a:gd name="T74" fmla="*/ 290 w 423"/>
                <a:gd name="T75" fmla="*/ 852 h 1789"/>
                <a:gd name="T76" fmla="*/ 294 w 423"/>
                <a:gd name="T77" fmla="*/ 732 h 1789"/>
                <a:gd name="T78" fmla="*/ 297 w 423"/>
                <a:gd name="T79" fmla="*/ 642 h 1789"/>
                <a:gd name="T80" fmla="*/ 296 w 423"/>
                <a:gd name="T81" fmla="*/ 613 h 1789"/>
                <a:gd name="T82" fmla="*/ 319 w 423"/>
                <a:gd name="T83" fmla="*/ 498 h 1789"/>
                <a:gd name="T84" fmla="*/ 339 w 423"/>
                <a:gd name="T85" fmla="*/ 383 h 1789"/>
                <a:gd name="T86" fmla="*/ 354 w 423"/>
                <a:gd name="T87" fmla="*/ 268 h 1789"/>
                <a:gd name="T88" fmla="*/ 362 w 423"/>
                <a:gd name="T89" fmla="*/ 153 h 1789"/>
                <a:gd name="T90" fmla="*/ 326 w 423"/>
                <a:gd name="T91" fmla="*/ 135 h 1789"/>
                <a:gd name="T92" fmla="*/ 215 w 423"/>
                <a:gd name="T93" fmla="*/ 80 h 1789"/>
                <a:gd name="T94" fmla="*/ 146 w 423"/>
                <a:gd name="T95" fmla="*/ 43 h 1789"/>
                <a:gd name="T96" fmla="*/ 100 w 423"/>
                <a:gd name="T97" fmla="*/ 11 h 1789"/>
                <a:gd name="T98" fmla="*/ 86 w 423"/>
                <a:gd name="T99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1789">
                  <a:moveTo>
                    <a:pt x="86" y="0"/>
                  </a:moveTo>
                  <a:lnTo>
                    <a:pt x="86" y="0"/>
                  </a:lnTo>
                  <a:lnTo>
                    <a:pt x="100" y="25"/>
                  </a:lnTo>
                  <a:lnTo>
                    <a:pt x="111" y="50"/>
                  </a:lnTo>
                  <a:lnTo>
                    <a:pt x="122" y="75"/>
                  </a:lnTo>
                  <a:lnTo>
                    <a:pt x="132" y="100"/>
                  </a:lnTo>
                  <a:lnTo>
                    <a:pt x="140" y="123"/>
                  </a:lnTo>
                  <a:lnTo>
                    <a:pt x="147" y="148"/>
                  </a:lnTo>
                  <a:lnTo>
                    <a:pt x="154" y="173"/>
                  </a:lnTo>
                  <a:lnTo>
                    <a:pt x="160" y="197"/>
                  </a:lnTo>
                  <a:lnTo>
                    <a:pt x="164" y="222"/>
                  </a:lnTo>
                  <a:lnTo>
                    <a:pt x="167" y="247"/>
                  </a:lnTo>
                  <a:lnTo>
                    <a:pt x="170" y="270"/>
                  </a:lnTo>
                  <a:lnTo>
                    <a:pt x="171" y="295"/>
                  </a:lnTo>
                  <a:lnTo>
                    <a:pt x="171" y="319"/>
                  </a:lnTo>
                  <a:lnTo>
                    <a:pt x="171" y="344"/>
                  </a:lnTo>
                  <a:lnTo>
                    <a:pt x="168" y="368"/>
                  </a:lnTo>
                  <a:lnTo>
                    <a:pt x="165" y="392"/>
                  </a:lnTo>
                  <a:lnTo>
                    <a:pt x="163" y="416"/>
                  </a:lnTo>
                  <a:lnTo>
                    <a:pt x="158" y="440"/>
                  </a:lnTo>
                  <a:lnTo>
                    <a:pt x="153" y="465"/>
                  </a:lnTo>
                  <a:lnTo>
                    <a:pt x="146" y="488"/>
                  </a:lnTo>
                  <a:lnTo>
                    <a:pt x="139" y="512"/>
                  </a:lnTo>
                  <a:lnTo>
                    <a:pt x="131" y="537"/>
                  </a:lnTo>
                  <a:lnTo>
                    <a:pt x="121" y="560"/>
                  </a:lnTo>
                  <a:lnTo>
                    <a:pt x="111" y="584"/>
                  </a:lnTo>
                  <a:lnTo>
                    <a:pt x="89" y="631"/>
                  </a:lnTo>
                  <a:lnTo>
                    <a:pt x="63" y="680"/>
                  </a:lnTo>
                  <a:lnTo>
                    <a:pt x="34" y="72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10" y="828"/>
                  </a:lnTo>
                  <a:lnTo>
                    <a:pt x="20" y="883"/>
                  </a:lnTo>
                  <a:lnTo>
                    <a:pt x="36" y="992"/>
                  </a:lnTo>
                  <a:lnTo>
                    <a:pt x="52" y="1100"/>
                  </a:lnTo>
                  <a:lnTo>
                    <a:pt x="67" y="1208"/>
                  </a:lnTo>
                  <a:lnTo>
                    <a:pt x="77" y="1262"/>
                  </a:lnTo>
                  <a:lnTo>
                    <a:pt x="85" y="1318"/>
                  </a:lnTo>
                  <a:lnTo>
                    <a:pt x="96" y="1372"/>
                  </a:lnTo>
                  <a:lnTo>
                    <a:pt x="108" y="1427"/>
                  </a:lnTo>
                  <a:lnTo>
                    <a:pt x="121" y="1483"/>
                  </a:lnTo>
                  <a:lnTo>
                    <a:pt x="136" y="1538"/>
                  </a:lnTo>
                  <a:lnTo>
                    <a:pt x="154" y="1595"/>
                  </a:lnTo>
                  <a:lnTo>
                    <a:pt x="174" y="1652"/>
                  </a:lnTo>
                  <a:lnTo>
                    <a:pt x="174" y="1652"/>
                  </a:lnTo>
                  <a:lnTo>
                    <a:pt x="182" y="1664"/>
                  </a:lnTo>
                  <a:lnTo>
                    <a:pt x="188" y="1677"/>
                  </a:lnTo>
                  <a:lnTo>
                    <a:pt x="200" y="1704"/>
                  </a:lnTo>
                  <a:lnTo>
                    <a:pt x="206" y="1718"/>
                  </a:lnTo>
                  <a:lnTo>
                    <a:pt x="211" y="1731"/>
                  </a:lnTo>
                  <a:lnTo>
                    <a:pt x="218" y="1743"/>
                  </a:lnTo>
                  <a:lnTo>
                    <a:pt x="228" y="1756"/>
                  </a:lnTo>
                  <a:lnTo>
                    <a:pt x="239" y="1765"/>
                  </a:lnTo>
                  <a:lnTo>
                    <a:pt x="253" y="1774"/>
                  </a:lnTo>
                  <a:lnTo>
                    <a:pt x="271" y="1781"/>
                  </a:lnTo>
                  <a:lnTo>
                    <a:pt x="292" y="1786"/>
                  </a:lnTo>
                  <a:lnTo>
                    <a:pt x="317" y="1789"/>
                  </a:lnTo>
                  <a:lnTo>
                    <a:pt x="347" y="1789"/>
                  </a:lnTo>
                  <a:lnTo>
                    <a:pt x="382" y="1786"/>
                  </a:lnTo>
                  <a:lnTo>
                    <a:pt x="423" y="1779"/>
                  </a:lnTo>
                  <a:lnTo>
                    <a:pt x="423" y="1779"/>
                  </a:lnTo>
                  <a:lnTo>
                    <a:pt x="407" y="1607"/>
                  </a:lnTo>
                  <a:lnTo>
                    <a:pt x="390" y="1435"/>
                  </a:lnTo>
                  <a:lnTo>
                    <a:pt x="380" y="1349"/>
                  </a:lnTo>
                  <a:lnTo>
                    <a:pt x="371" y="1263"/>
                  </a:lnTo>
                  <a:lnTo>
                    <a:pt x="360" y="1177"/>
                  </a:lnTo>
                  <a:lnTo>
                    <a:pt x="347" y="1091"/>
                  </a:lnTo>
                  <a:lnTo>
                    <a:pt x="347" y="1091"/>
                  </a:lnTo>
                  <a:lnTo>
                    <a:pt x="332" y="1062"/>
                  </a:lnTo>
                  <a:lnTo>
                    <a:pt x="318" y="1032"/>
                  </a:lnTo>
                  <a:lnTo>
                    <a:pt x="308" y="1001"/>
                  </a:lnTo>
                  <a:lnTo>
                    <a:pt x="301" y="972"/>
                  </a:lnTo>
                  <a:lnTo>
                    <a:pt x="296" y="942"/>
                  </a:lnTo>
                  <a:lnTo>
                    <a:pt x="292" y="913"/>
                  </a:lnTo>
                  <a:lnTo>
                    <a:pt x="290" y="882"/>
                  </a:lnTo>
                  <a:lnTo>
                    <a:pt x="290" y="852"/>
                  </a:lnTo>
                  <a:lnTo>
                    <a:pt x="292" y="792"/>
                  </a:lnTo>
                  <a:lnTo>
                    <a:pt x="294" y="732"/>
                  </a:lnTo>
                  <a:lnTo>
                    <a:pt x="297" y="673"/>
                  </a:lnTo>
                  <a:lnTo>
                    <a:pt x="297" y="642"/>
                  </a:lnTo>
                  <a:lnTo>
                    <a:pt x="296" y="613"/>
                  </a:lnTo>
                  <a:lnTo>
                    <a:pt x="296" y="613"/>
                  </a:lnTo>
                  <a:lnTo>
                    <a:pt x="308" y="555"/>
                  </a:lnTo>
                  <a:lnTo>
                    <a:pt x="319" y="498"/>
                  </a:lnTo>
                  <a:lnTo>
                    <a:pt x="330" y="440"/>
                  </a:lnTo>
                  <a:lnTo>
                    <a:pt x="339" y="383"/>
                  </a:lnTo>
                  <a:lnTo>
                    <a:pt x="347" y="325"/>
                  </a:lnTo>
                  <a:lnTo>
                    <a:pt x="354" y="268"/>
                  </a:lnTo>
                  <a:lnTo>
                    <a:pt x="360" y="209"/>
                  </a:lnTo>
                  <a:lnTo>
                    <a:pt x="362" y="153"/>
                  </a:lnTo>
                  <a:lnTo>
                    <a:pt x="362" y="153"/>
                  </a:lnTo>
                  <a:lnTo>
                    <a:pt x="326" y="135"/>
                  </a:lnTo>
                  <a:lnTo>
                    <a:pt x="290" y="117"/>
                  </a:lnTo>
                  <a:lnTo>
                    <a:pt x="215" y="80"/>
                  </a:lnTo>
                  <a:lnTo>
                    <a:pt x="181" y="62"/>
                  </a:lnTo>
                  <a:lnTo>
                    <a:pt x="146" y="43"/>
                  </a:lnTo>
                  <a:lnTo>
                    <a:pt x="115" y="22"/>
                  </a:lnTo>
                  <a:lnTo>
                    <a:pt x="100" y="11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6" name="Line 384"/>
            <p:cNvSpPr>
              <a:spLocks noChangeShapeType="1"/>
            </p:cNvSpPr>
            <p:nvPr/>
          </p:nvSpPr>
          <p:spPr bwMode="auto">
            <a:xfrm>
              <a:off x="4035426" y="30241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7" name="Freeform 385"/>
            <p:cNvSpPr>
              <a:spLocks/>
            </p:cNvSpPr>
            <p:nvPr/>
          </p:nvSpPr>
          <p:spPr bwMode="auto">
            <a:xfrm>
              <a:off x="3990976" y="3024188"/>
              <a:ext cx="223838" cy="947738"/>
            </a:xfrm>
            <a:custGeom>
              <a:avLst/>
              <a:gdLst>
                <a:gd name="T0" fmla="*/ 86 w 423"/>
                <a:gd name="T1" fmla="*/ 0 h 1789"/>
                <a:gd name="T2" fmla="*/ 111 w 423"/>
                <a:gd name="T3" fmla="*/ 50 h 1789"/>
                <a:gd name="T4" fmla="*/ 132 w 423"/>
                <a:gd name="T5" fmla="*/ 100 h 1789"/>
                <a:gd name="T6" fmla="*/ 147 w 423"/>
                <a:gd name="T7" fmla="*/ 148 h 1789"/>
                <a:gd name="T8" fmla="*/ 160 w 423"/>
                <a:gd name="T9" fmla="*/ 197 h 1789"/>
                <a:gd name="T10" fmla="*/ 167 w 423"/>
                <a:gd name="T11" fmla="*/ 247 h 1789"/>
                <a:gd name="T12" fmla="*/ 171 w 423"/>
                <a:gd name="T13" fmla="*/ 295 h 1789"/>
                <a:gd name="T14" fmla="*/ 171 w 423"/>
                <a:gd name="T15" fmla="*/ 344 h 1789"/>
                <a:gd name="T16" fmla="*/ 165 w 423"/>
                <a:gd name="T17" fmla="*/ 392 h 1789"/>
                <a:gd name="T18" fmla="*/ 158 w 423"/>
                <a:gd name="T19" fmla="*/ 440 h 1789"/>
                <a:gd name="T20" fmla="*/ 146 w 423"/>
                <a:gd name="T21" fmla="*/ 488 h 1789"/>
                <a:gd name="T22" fmla="*/ 131 w 423"/>
                <a:gd name="T23" fmla="*/ 537 h 1789"/>
                <a:gd name="T24" fmla="*/ 111 w 423"/>
                <a:gd name="T25" fmla="*/ 584 h 1789"/>
                <a:gd name="T26" fmla="*/ 63 w 423"/>
                <a:gd name="T27" fmla="*/ 680 h 1789"/>
                <a:gd name="T28" fmla="*/ 0 w 423"/>
                <a:gd name="T29" fmla="*/ 774 h 1789"/>
                <a:gd name="T30" fmla="*/ 10 w 423"/>
                <a:gd name="T31" fmla="*/ 828 h 1789"/>
                <a:gd name="T32" fmla="*/ 36 w 423"/>
                <a:gd name="T33" fmla="*/ 992 h 1789"/>
                <a:gd name="T34" fmla="*/ 67 w 423"/>
                <a:gd name="T35" fmla="*/ 1208 h 1789"/>
                <a:gd name="T36" fmla="*/ 85 w 423"/>
                <a:gd name="T37" fmla="*/ 1318 h 1789"/>
                <a:gd name="T38" fmla="*/ 108 w 423"/>
                <a:gd name="T39" fmla="*/ 1427 h 1789"/>
                <a:gd name="T40" fmla="*/ 136 w 423"/>
                <a:gd name="T41" fmla="*/ 1538 h 1789"/>
                <a:gd name="T42" fmla="*/ 174 w 423"/>
                <a:gd name="T43" fmla="*/ 1652 h 1789"/>
                <a:gd name="T44" fmla="*/ 182 w 423"/>
                <a:gd name="T45" fmla="*/ 1664 h 1789"/>
                <a:gd name="T46" fmla="*/ 200 w 423"/>
                <a:gd name="T47" fmla="*/ 1704 h 1789"/>
                <a:gd name="T48" fmla="*/ 211 w 423"/>
                <a:gd name="T49" fmla="*/ 1731 h 1789"/>
                <a:gd name="T50" fmla="*/ 228 w 423"/>
                <a:gd name="T51" fmla="*/ 1756 h 1789"/>
                <a:gd name="T52" fmla="*/ 253 w 423"/>
                <a:gd name="T53" fmla="*/ 1774 h 1789"/>
                <a:gd name="T54" fmla="*/ 292 w 423"/>
                <a:gd name="T55" fmla="*/ 1786 h 1789"/>
                <a:gd name="T56" fmla="*/ 347 w 423"/>
                <a:gd name="T57" fmla="*/ 1789 h 1789"/>
                <a:gd name="T58" fmla="*/ 423 w 423"/>
                <a:gd name="T59" fmla="*/ 1779 h 1789"/>
                <a:gd name="T60" fmla="*/ 407 w 423"/>
                <a:gd name="T61" fmla="*/ 1607 h 1789"/>
                <a:gd name="T62" fmla="*/ 380 w 423"/>
                <a:gd name="T63" fmla="*/ 1349 h 1789"/>
                <a:gd name="T64" fmla="*/ 360 w 423"/>
                <a:gd name="T65" fmla="*/ 1177 h 1789"/>
                <a:gd name="T66" fmla="*/ 347 w 423"/>
                <a:gd name="T67" fmla="*/ 1091 h 1789"/>
                <a:gd name="T68" fmla="*/ 318 w 423"/>
                <a:gd name="T69" fmla="*/ 1032 h 1789"/>
                <a:gd name="T70" fmla="*/ 301 w 423"/>
                <a:gd name="T71" fmla="*/ 972 h 1789"/>
                <a:gd name="T72" fmla="*/ 292 w 423"/>
                <a:gd name="T73" fmla="*/ 913 h 1789"/>
                <a:gd name="T74" fmla="*/ 290 w 423"/>
                <a:gd name="T75" fmla="*/ 852 h 1789"/>
                <a:gd name="T76" fmla="*/ 294 w 423"/>
                <a:gd name="T77" fmla="*/ 732 h 1789"/>
                <a:gd name="T78" fmla="*/ 297 w 423"/>
                <a:gd name="T79" fmla="*/ 642 h 1789"/>
                <a:gd name="T80" fmla="*/ 296 w 423"/>
                <a:gd name="T81" fmla="*/ 613 h 1789"/>
                <a:gd name="T82" fmla="*/ 319 w 423"/>
                <a:gd name="T83" fmla="*/ 498 h 1789"/>
                <a:gd name="T84" fmla="*/ 339 w 423"/>
                <a:gd name="T85" fmla="*/ 383 h 1789"/>
                <a:gd name="T86" fmla="*/ 354 w 423"/>
                <a:gd name="T87" fmla="*/ 268 h 1789"/>
                <a:gd name="T88" fmla="*/ 362 w 423"/>
                <a:gd name="T89" fmla="*/ 153 h 1789"/>
                <a:gd name="T90" fmla="*/ 326 w 423"/>
                <a:gd name="T91" fmla="*/ 135 h 1789"/>
                <a:gd name="T92" fmla="*/ 215 w 423"/>
                <a:gd name="T93" fmla="*/ 80 h 1789"/>
                <a:gd name="T94" fmla="*/ 146 w 423"/>
                <a:gd name="T95" fmla="*/ 43 h 1789"/>
                <a:gd name="T96" fmla="*/ 100 w 423"/>
                <a:gd name="T97" fmla="*/ 11 h 1789"/>
                <a:gd name="T98" fmla="*/ 86 w 423"/>
                <a:gd name="T99" fmla="*/ 0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1789">
                  <a:moveTo>
                    <a:pt x="86" y="0"/>
                  </a:moveTo>
                  <a:lnTo>
                    <a:pt x="86" y="0"/>
                  </a:lnTo>
                  <a:lnTo>
                    <a:pt x="100" y="25"/>
                  </a:lnTo>
                  <a:lnTo>
                    <a:pt x="111" y="50"/>
                  </a:lnTo>
                  <a:lnTo>
                    <a:pt x="122" y="75"/>
                  </a:lnTo>
                  <a:lnTo>
                    <a:pt x="132" y="100"/>
                  </a:lnTo>
                  <a:lnTo>
                    <a:pt x="140" y="123"/>
                  </a:lnTo>
                  <a:lnTo>
                    <a:pt x="147" y="148"/>
                  </a:lnTo>
                  <a:lnTo>
                    <a:pt x="154" y="173"/>
                  </a:lnTo>
                  <a:lnTo>
                    <a:pt x="160" y="197"/>
                  </a:lnTo>
                  <a:lnTo>
                    <a:pt x="164" y="222"/>
                  </a:lnTo>
                  <a:lnTo>
                    <a:pt x="167" y="247"/>
                  </a:lnTo>
                  <a:lnTo>
                    <a:pt x="170" y="270"/>
                  </a:lnTo>
                  <a:lnTo>
                    <a:pt x="171" y="295"/>
                  </a:lnTo>
                  <a:lnTo>
                    <a:pt x="171" y="319"/>
                  </a:lnTo>
                  <a:lnTo>
                    <a:pt x="171" y="344"/>
                  </a:lnTo>
                  <a:lnTo>
                    <a:pt x="168" y="368"/>
                  </a:lnTo>
                  <a:lnTo>
                    <a:pt x="165" y="392"/>
                  </a:lnTo>
                  <a:lnTo>
                    <a:pt x="163" y="416"/>
                  </a:lnTo>
                  <a:lnTo>
                    <a:pt x="158" y="440"/>
                  </a:lnTo>
                  <a:lnTo>
                    <a:pt x="153" y="465"/>
                  </a:lnTo>
                  <a:lnTo>
                    <a:pt x="146" y="488"/>
                  </a:lnTo>
                  <a:lnTo>
                    <a:pt x="139" y="512"/>
                  </a:lnTo>
                  <a:lnTo>
                    <a:pt x="131" y="537"/>
                  </a:lnTo>
                  <a:lnTo>
                    <a:pt x="121" y="560"/>
                  </a:lnTo>
                  <a:lnTo>
                    <a:pt x="111" y="584"/>
                  </a:lnTo>
                  <a:lnTo>
                    <a:pt x="89" y="631"/>
                  </a:lnTo>
                  <a:lnTo>
                    <a:pt x="63" y="680"/>
                  </a:lnTo>
                  <a:lnTo>
                    <a:pt x="34" y="72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10" y="828"/>
                  </a:lnTo>
                  <a:lnTo>
                    <a:pt x="20" y="883"/>
                  </a:lnTo>
                  <a:lnTo>
                    <a:pt x="36" y="992"/>
                  </a:lnTo>
                  <a:lnTo>
                    <a:pt x="52" y="1100"/>
                  </a:lnTo>
                  <a:lnTo>
                    <a:pt x="67" y="1208"/>
                  </a:lnTo>
                  <a:lnTo>
                    <a:pt x="77" y="1262"/>
                  </a:lnTo>
                  <a:lnTo>
                    <a:pt x="85" y="1318"/>
                  </a:lnTo>
                  <a:lnTo>
                    <a:pt x="96" y="1372"/>
                  </a:lnTo>
                  <a:lnTo>
                    <a:pt x="108" y="1427"/>
                  </a:lnTo>
                  <a:lnTo>
                    <a:pt x="121" y="1483"/>
                  </a:lnTo>
                  <a:lnTo>
                    <a:pt x="136" y="1538"/>
                  </a:lnTo>
                  <a:lnTo>
                    <a:pt x="154" y="1595"/>
                  </a:lnTo>
                  <a:lnTo>
                    <a:pt x="174" y="1652"/>
                  </a:lnTo>
                  <a:lnTo>
                    <a:pt x="174" y="1652"/>
                  </a:lnTo>
                  <a:lnTo>
                    <a:pt x="182" y="1664"/>
                  </a:lnTo>
                  <a:lnTo>
                    <a:pt x="188" y="1677"/>
                  </a:lnTo>
                  <a:lnTo>
                    <a:pt x="200" y="1704"/>
                  </a:lnTo>
                  <a:lnTo>
                    <a:pt x="206" y="1718"/>
                  </a:lnTo>
                  <a:lnTo>
                    <a:pt x="211" y="1731"/>
                  </a:lnTo>
                  <a:lnTo>
                    <a:pt x="218" y="1743"/>
                  </a:lnTo>
                  <a:lnTo>
                    <a:pt x="228" y="1756"/>
                  </a:lnTo>
                  <a:lnTo>
                    <a:pt x="239" y="1765"/>
                  </a:lnTo>
                  <a:lnTo>
                    <a:pt x="253" y="1774"/>
                  </a:lnTo>
                  <a:lnTo>
                    <a:pt x="271" y="1782"/>
                  </a:lnTo>
                  <a:lnTo>
                    <a:pt x="292" y="1786"/>
                  </a:lnTo>
                  <a:lnTo>
                    <a:pt x="317" y="1789"/>
                  </a:lnTo>
                  <a:lnTo>
                    <a:pt x="347" y="1789"/>
                  </a:lnTo>
                  <a:lnTo>
                    <a:pt x="382" y="1786"/>
                  </a:lnTo>
                  <a:lnTo>
                    <a:pt x="423" y="1779"/>
                  </a:lnTo>
                  <a:lnTo>
                    <a:pt x="423" y="1779"/>
                  </a:lnTo>
                  <a:lnTo>
                    <a:pt x="407" y="1607"/>
                  </a:lnTo>
                  <a:lnTo>
                    <a:pt x="390" y="1435"/>
                  </a:lnTo>
                  <a:lnTo>
                    <a:pt x="380" y="1349"/>
                  </a:lnTo>
                  <a:lnTo>
                    <a:pt x="371" y="1263"/>
                  </a:lnTo>
                  <a:lnTo>
                    <a:pt x="360" y="1177"/>
                  </a:lnTo>
                  <a:lnTo>
                    <a:pt x="347" y="1091"/>
                  </a:lnTo>
                  <a:lnTo>
                    <a:pt x="347" y="1091"/>
                  </a:lnTo>
                  <a:lnTo>
                    <a:pt x="332" y="1061"/>
                  </a:lnTo>
                  <a:lnTo>
                    <a:pt x="318" y="1032"/>
                  </a:lnTo>
                  <a:lnTo>
                    <a:pt x="308" y="1001"/>
                  </a:lnTo>
                  <a:lnTo>
                    <a:pt x="301" y="972"/>
                  </a:lnTo>
                  <a:lnTo>
                    <a:pt x="296" y="942"/>
                  </a:lnTo>
                  <a:lnTo>
                    <a:pt x="292" y="913"/>
                  </a:lnTo>
                  <a:lnTo>
                    <a:pt x="290" y="882"/>
                  </a:lnTo>
                  <a:lnTo>
                    <a:pt x="290" y="852"/>
                  </a:lnTo>
                  <a:lnTo>
                    <a:pt x="292" y="792"/>
                  </a:lnTo>
                  <a:lnTo>
                    <a:pt x="294" y="732"/>
                  </a:lnTo>
                  <a:lnTo>
                    <a:pt x="297" y="673"/>
                  </a:lnTo>
                  <a:lnTo>
                    <a:pt x="297" y="642"/>
                  </a:lnTo>
                  <a:lnTo>
                    <a:pt x="296" y="613"/>
                  </a:lnTo>
                  <a:lnTo>
                    <a:pt x="296" y="613"/>
                  </a:lnTo>
                  <a:lnTo>
                    <a:pt x="308" y="555"/>
                  </a:lnTo>
                  <a:lnTo>
                    <a:pt x="319" y="498"/>
                  </a:lnTo>
                  <a:lnTo>
                    <a:pt x="330" y="440"/>
                  </a:lnTo>
                  <a:lnTo>
                    <a:pt x="339" y="383"/>
                  </a:lnTo>
                  <a:lnTo>
                    <a:pt x="347" y="325"/>
                  </a:lnTo>
                  <a:lnTo>
                    <a:pt x="354" y="268"/>
                  </a:lnTo>
                  <a:lnTo>
                    <a:pt x="360" y="209"/>
                  </a:lnTo>
                  <a:lnTo>
                    <a:pt x="362" y="153"/>
                  </a:lnTo>
                  <a:lnTo>
                    <a:pt x="362" y="153"/>
                  </a:lnTo>
                  <a:lnTo>
                    <a:pt x="326" y="135"/>
                  </a:lnTo>
                  <a:lnTo>
                    <a:pt x="290" y="117"/>
                  </a:lnTo>
                  <a:lnTo>
                    <a:pt x="215" y="80"/>
                  </a:lnTo>
                  <a:lnTo>
                    <a:pt x="181" y="62"/>
                  </a:lnTo>
                  <a:lnTo>
                    <a:pt x="146" y="43"/>
                  </a:lnTo>
                  <a:lnTo>
                    <a:pt x="115" y="22"/>
                  </a:lnTo>
                  <a:lnTo>
                    <a:pt x="100" y="11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8" name="Line 386"/>
            <p:cNvSpPr>
              <a:spLocks noChangeShapeType="1"/>
            </p:cNvSpPr>
            <p:nvPr/>
          </p:nvSpPr>
          <p:spPr bwMode="auto">
            <a:xfrm>
              <a:off x="4035426" y="3024188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99" name="Freeform 387"/>
            <p:cNvSpPr>
              <a:spLocks noEditPoints="1"/>
            </p:cNvSpPr>
            <p:nvPr/>
          </p:nvSpPr>
          <p:spPr bwMode="auto">
            <a:xfrm>
              <a:off x="3990976" y="2994025"/>
              <a:ext cx="136525" cy="442913"/>
            </a:xfrm>
            <a:custGeom>
              <a:avLst/>
              <a:gdLst>
                <a:gd name="T0" fmla="*/ 6 w 260"/>
                <a:gd name="T1" fmla="*/ 0 h 835"/>
                <a:gd name="T2" fmla="*/ 204 w 260"/>
                <a:gd name="T3" fmla="*/ 129 h 835"/>
                <a:gd name="T4" fmla="*/ 158 w 260"/>
                <a:gd name="T5" fmla="*/ 162 h 835"/>
                <a:gd name="T6" fmla="*/ 260 w 260"/>
                <a:gd name="T7" fmla="*/ 176 h 835"/>
                <a:gd name="T8" fmla="*/ 260 w 260"/>
                <a:gd name="T9" fmla="*/ 176 h 835"/>
                <a:gd name="T10" fmla="*/ 250 w 260"/>
                <a:gd name="T11" fmla="*/ 258 h 835"/>
                <a:gd name="T12" fmla="*/ 237 w 260"/>
                <a:gd name="T13" fmla="*/ 330 h 835"/>
                <a:gd name="T14" fmla="*/ 224 w 260"/>
                <a:gd name="T15" fmla="*/ 393 h 835"/>
                <a:gd name="T16" fmla="*/ 210 w 260"/>
                <a:gd name="T17" fmla="*/ 448 h 835"/>
                <a:gd name="T18" fmla="*/ 194 w 260"/>
                <a:gd name="T19" fmla="*/ 497 h 835"/>
                <a:gd name="T20" fmla="*/ 178 w 260"/>
                <a:gd name="T21" fmla="*/ 538 h 835"/>
                <a:gd name="T22" fmla="*/ 161 w 260"/>
                <a:gd name="T23" fmla="*/ 574 h 835"/>
                <a:gd name="T24" fmla="*/ 143 w 260"/>
                <a:gd name="T25" fmla="*/ 608 h 835"/>
                <a:gd name="T26" fmla="*/ 127 w 260"/>
                <a:gd name="T27" fmla="*/ 637 h 835"/>
                <a:gd name="T28" fmla="*/ 108 w 260"/>
                <a:gd name="T29" fmla="*/ 663 h 835"/>
                <a:gd name="T30" fmla="*/ 71 w 260"/>
                <a:gd name="T31" fmla="*/ 716 h 835"/>
                <a:gd name="T32" fmla="*/ 53 w 260"/>
                <a:gd name="T33" fmla="*/ 742 h 835"/>
                <a:gd name="T34" fmla="*/ 35 w 260"/>
                <a:gd name="T35" fmla="*/ 770 h 835"/>
                <a:gd name="T36" fmla="*/ 17 w 260"/>
                <a:gd name="T37" fmla="*/ 800 h 835"/>
                <a:gd name="T38" fmla="*/ 0 w 260"/>
                <a:gd name="T39" fmla="*/ 835 h 835"/>
                <a:gd name="T40" fmla="*/ 0 w 260"/>
                <a:gd name="T41" fmla="*/ 835 h 835"/>
                <a:gd name="T42" fmla="*/ 4 w 260"/>
                <a:gd name="T43" fmla="*/ 813 h 835"/>
                <a:gd name="T44" fmla="*/ 10 w 260"/>
                <a:gd name="T45" fmla="*/ 789 h 835"/>
                <a:gd name="T46" fmla="*/ 23 w 260"/>
                <a:gd name="T47" fmla="*/ 746 h 835"/>
                <a:gd name="T48" fmla="*/ 38 w 260"/>
                <a:gd name="T49" fmla="*/ 703 h 835"/>
                <a:gd name="T50" fmla="*/ 53 w 260"/>
                <a:gd name="T51" fmla="*/ 662 h 835"/>
                <a:gd name="T52" fmla="*/ 70 w 260"/>
                <a:gd name="T53" fmla="*/ 621 h 835"/>
                <a:gd name="T54" fmla="*/ 85 w 260"/>
                <a:gd name="T55" fmla="*/ 578 h 835"/>
                <a:gd name="T56" fmla="*/ 97 w 260"/>
                <a:gd name="T57" fmla="*/ 535 h 835"/>
                <a:gd name="T58" fmla="*/ 104 w 260"/>
                <a:gd name="T59" fmla="*/ 513 h 835"/>
                <a:gd name="T60" fmla="*/ 108 w 260"/>
                <a:gd name="T61" fmla="*/ 491 h 835"/>
                <a:gd name="T62" fmla="*/ 114 w 260"/>
                <a:gd name="T63" fmla="*/ 468 h 835"/>
                <a:gd name="T64" fmla="*/ 117 w 260"/>
                <a:gd name="T65" fmla="*/ 444 h 835"/>
                <a:gd name="T66" fmla="*/ 120 w 260"/>
                <a:gd name="T67" fmla="*/ 420 h 835"/>
                <a:gd name="T68" fmla="*/ 121 w 260"/>
                <a:gd name="T69" fmla="*/ 394 h 835"/>
                <a:gd name="T70" fmla="*/ 121 w 260"/>
                <a:gd name="T71" fmla="*/ 368 h 835"/>
                <a:gd name="T72" fmla="*/ 120 w 260"/>
                <a:gd name="T73" fmla="*/ 341 h 835"/>
                <a:gd name="T74" fmla="*/ 117 w 260"/>
                <a:gd name="T75" fmla="*/ 312 h 835"/>
                <a:gd name="T76" fmla="*/ 113 w 260"/>
                <a:gd name="T77" fmla="*/ 283 h 835"/>
                <a:gd name="T78" fmla="*/ 106 w 260"/>
                <a:gd name="T79" fmla="*/ 253 h 835"/>
                <a:gd name="T80" fmla="*/ 97 w 260"/>
                <a:gd name="T81" fmla="*/ 222 h 835"/>
                <a:gd name="T82" fmla="*/ 88 w 260"/>
                <a:gd name="T83" fmla="*/ 189 h 835"/>
                <a:gd name="T84" fmla="*/ 77 w 260"/>
                <a:gd name="T85" fmla="*/ 154 h 835"/>
                <a:gd name="T86" fmla="*/ 61 w 260"/>
                <a:gd name="T87" fmla="*/ 118 h 835"/>
                <a:gd name="T88" fmla="*/ 46 w 260"/>
                <a:gd name="T89" fmla="*/ 81 h 835"/>
                <a:gd name="T90" fmla="*/ 27 w 260"/>
                <a:gd name="T91" fmla="*/ 42 h 835"/>
                <a:gd name="T92" fmla="*/ 6 w 260"/>
                <a:gd name="T93" fmla="*/ 0 h 835"/>
                <a:gd name="T94" fmla="*/ 6 w 260"/>
                <a:gd name="T95" fmla="*/ 0 h 835"/>
                <a:gd name="T96" fmla="*/ 6 w 260"/>
                <a:gd name="T97" fmla="*/ 0 h 835"/>
                <a:gd name="T98" fmla="*/ 6 w 260"/>
                <a:gd name="T99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835">
                  <a:moveTo>
                    <a:pt x="6" y="0"/>
                  </a:moveTo>
                  <a:lnTo>
                    <a:pt x="204" y="129"/>
                  </a:lnTo>
                  <a:lnTo>
                    <a:pt x="158" y="162"/>
                  </a:lnTo>
                  <a:lnTo>
                    <a:pt x="260" y="176"/>
                  </a:lnTo>
                  <a:lnTo>
                    <a:pt x="260" y="176"/>
                  </a:lnTo>
                  <a:lnTo>
                    <a:pt x="250" y="258"/>
                  </a:lnTo>
                  <a:lnTo>
                    <a:pt x="237" y="330"/>
                  </a:lnTo>
                  <a:lnTo>
                    <a:pt x="224" y="393"/>
                  </a:lnTo>
                  <a:lnTo>
                    <a:pt x="210" y="448"/>
                  </a:lnTo>
                  <a:lnTo>
                    <a:pt x="194" y="497"/>
                  </a:lnTo>
                  <a:lnTo>
                    <a:pt x="178" y="538"/>
                  </a:lnTo>
                  <a:lnTo>
                    <a:pt x="161" y="574"/>
                  </a:lnTo>
                  <a:lnTo>
                    <a:pt x="143" y="608"/>
                  </a:lnTo>
                  <a:lnTo>
                    <a:pt x="127" y="637"/>
                  </a:lnTo>
                  <a:lnTo>
                    <a:pt x="108" y="663"/>
                  </a:lnTo>
                  <a:lnTo>
                    <a:pt x="71" y="716"/>
                  </a:lnTo>
                  <a:lnTo>
                    <a:pt x="53" y="742"/>
                  </a:lnTo>
                  <a:lnTo>
                    <a:pt x="35" y="770"/>
                  </a:lnTo>
                  <a:lnTo>
                    <a:pt x="17" y="800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4" y="813"/>
                  </a:lnTo>
                  <a:lnTo>
                    <a:pt x="10" y="789"/>
                  </a:lnTo>
                  <a:lnTo>
                    <a:pt x="23" y="746"/>
                  </a:lnTo>
                  <a:lnTo>
                    <a:pt x="38" y="703"/>
                  </a:lnTo>
                  <a:lnTo>
                    <a:pt x="53" y="662"/>
                  </a:lnTo>
                  <a:lnTo>
                    <a:pt x="70" y="621"/>
                  </a:lnTo>
                  <a:lnTo>
                    <a:pt x="85" y="578"/>
                  </a:lnTo>
                  <a:lnTo>
                    <a:pt x="97" y="535"/>
                  </a:lnTo>
                  <a:lnTo>
                    <a:pt x="104" y="513"/>
                  </a:lnTo>
                  <a:lnTo>
                    <a:pt x="108" y="491"/>
                  </a:lnTo>
                  <a:lnTo>
                    <a:pt x="114" y="468"/>
                  </a:lnTo>
                  <a:lnTo>
                    <a:pt x="117" y="444"/>
                  </a:lnTo>
                  <a:lnTo>
                    <a:pt x="120" y="420"/>
                  </a:lnTo>
                  <a:lnTo>
                    <a:pt x="121" y="394"/>
                  </a:lnTo>
                  <a:lnTo>
                    <a:pt x="121" y="368"/>
                  </a:lnTo>
                  <a:lnTo>
                    <a:pt x="120" y="341"/>
                  </a:lnTo>
                  <a:lnTo>
                    <a:pt x="117" y="312"/>
                  </a:lnTo>
                  <a:lnTo>
                    <a:pt x="113" y="283"/>
                  </a:lnTo>
                  <a:lnTo>
                    <a:pt x="106" y="253"/>
                  </a:lnTo>
                  <a:lnTo>
                    <a:pt x="97" y="222"/>
                  </a:lnTo>
                  <a:lnTo>
                    <a:pt x="88" y="189"/>
                  </a:lnTo>
                  <a:lnTo>
                    <a:pt x="77" y="154"/>
                  </a:lnTo>
                  <a:lnTo>
                    <a:pt x="61" y="118"/>
                  </a:lnTo>
                  <a:lnTo>
                    <a:pt x="46" y="81"/>
                  </a:lnTo>
                  <a:lnTo>
                    <a:pt x="27" y="42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6" y="0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0" name="Freeform 388"/>
            <p:cNvSpPr>
              <a:spLocks/>
            </p:cNvSpPr>
            <p:nvPr/>
          </p:nvSpPr>
          <p:spPr bwMode="auto">
            <a:xfrm>
              <a:off x="3990976" y="2994025"/>
              <a:ext cx="136525" cy="442913"/>
            </a:xfrm>
            <a:custGeom>
              <a:avLst/>
              <a:gdLst>
                <a:gd name="T0" fmla="*/ 6 w 260"/>
                <a:gd name="T1" fmla="*/ 0 h 835"/>
                <a:gd name="T2" fmla="*/ 204 w 260"/>
                <a:gd name="T3" fmla="*/ 129 h 835"/>
                <a:gd name="T4" fmla="*/ 158 w 260"/>
                <a:gd name="T5" fmla="*/ 162 h 835"/>
                <a:gd name="T6" fmla="*/ 260 w 260"/>
                <a:gd name="T7" fmla="*/ 176 h 835"/>
                <a:gd name="T8" fmla="*/ 260 w 260"/>
                <a:gd name="T9" fmla="*/ 176 h 835"/>
                <a:gd name="T10" fmla="*/ 250 w 260"/>
                <a:gd name="T11" fmla="*/ 258 h 835"/>
                <a:gd name="T12" fmla="*/ 237 w 260"/>
                <a:gd name="T13" fmla="*/ 330 h 835"/>
                <a:gd name="T14" fmla="*/ 224 w 260"/>
                <a:gd name="T15" fmla="*/ 393 h 835"/>
                <a:gd name="T16" fmla="*/ 210 w 260"/>
                <a:gd name="T17" fmla="*/ 448 h 835"/>
                <a:gd name="T18" fmla="*/ 194 w 260"/>
                <a:gd name="T19" fmla="*/ 497 h 835"/>
                <a:gd name="T20" fmla="*/ 178 w 260"/>
                <a:gd name="T21" fmla="*/ 538 h 835"/>
                <a:gd name="T22" fmla="*/ 161 w 260"/>
                <a:gd name="T23" fmla="*/ 574 h 835"/>
                <a:gd name="T24" fmla="*/ 143 w 260"/>
                <a:gd name="T25" fmla="*/ 608 h 835"/>
                <a:gd name="T26" fmla="*/ 127 w 260"/>
                <a:gd name="T27" fmla="*/ 637 h 835"/>
                <a:gd name="T28" fmla="*/ 108 w 260"/>
                <a:gd name="T29" fmla="*/ 663 h 835"/>
                <a:gd name="T30" fmla="*/ 71 w 260"/>
                <a:gd name="T31" fmla="*/ 716 h 835"/>
                <a:gd name="T32" fmla="*/ 53 w 260"/>
                <a:gd name="T33" fmla="*/ 742 h 835"/>
                <a:gd name="T34" fmla="*/ 35 w 260"/>
                <a:gd name="T35" fmla="*/ 770 h 835"/>
                <a:gd name="T36" fmla="*/ 17 w 260"/>
                <a:gd name="T37" fmla="*/ 800 h 835"/>
                <a:gd name="T38" fmla="*/ 0 w 260"/>
                <a:gd name="T39" fmla="*/ 835 h 835"/>
                <a:gd name="T40" fmla="*/ 0 w 260"/>
                <a:gd name="T41" fmla="*/ 835 h 835"/>
                <a:gd name="T42" fmla="*/ 4 w 260"/>
                <a:gd name="T43" fmla="*/ 813 h 835"/>
                <a:gd name="T44" fmla="*/ 10 w 260"/>
                <a:gd name="T45" fmla="*/ 789 h 835"/>
                <a:gd name="T46" fmla="*/ 23 w 260"/>
                <a:gd name="T47" fmla="*/ 746 h 835"/>
                <a:gd name="T48" fmla="*/ 38 w 260"/>
                <a:gd name="T49" fmla="*/ 703 h 835"/>
                <a:gd name="T50" fmla="*/ 53 w 260"/>
                <a:gd name="T51" fmla="*/ 662 h 835"/>
                <a:gd name="T52" fmla="*/ 70 w 260"/>
                <a:gd name="T53" fmla="*/ 621 h 835"/>
                <a:gd name="T54" fmla="*/ 85 w 260"/>
                <a:gd name="T55" fmla="*/ 578 h 835"/>
                <a:gd name="T56" fmla="*/ 97 w 260"/>
                <a:gd name="T57" fmla="*/ 535 h 835"/>
                <a:gd name="T58" fmla="*/ 104 w 260"/>
                <a:gd name="T59" fmla="*/ 513 h 835"/>
                <a:gd name="T60" fmla="*/ 108 w 260"/>
                <a:gd name="T61" fmla="*/ 491 h 835"/>
                <a:gd name="T62" fmla="*/ 114 w 260"/>
                <a:gd name="T63" fmla="*/ 468 h 835"/>
                <a:gd name="T64" fmla="*/ 117 w 260"/>
                <a:gd name="T65" fmla="*/ 444 h 835"/>
                <a:gd name="T66" fmla="*/ 120 w 260"/>
                <a:gd name="T67" fmla="*/ 420 h 835"/>
                <a:gd name="T68" fmla="*/ 121 w 260"/>
                <a:gd name="T69" fmla="*/ 394 h 835"/>
                <a:gd name="T70" fmla="*/ 121 w 260"/>
                <a:gd name="T71" fmla="*/ 368 h 835"/>
                <a:gd name="T72" fmla="*/ 120 w 260"/>
                <a:gd name="T73" fmla="*/ 341 h 835"/>
                <a:gd name="T74" fmla="*/ 117 w 260"/>
                <a:gd name="T75" fmla="*/ 312 h 835"/>
                <a:gd name="T76" fmla="*/ 113 w 260"/>
                <a:gd name="T77" fmla="*/ 283 h 835"/>
                <a:gd name="T78" fmla="*/ 106 w 260"/>
                <a:gd name="T79" fmla="*/ 253 h 835"/>
                <a:gd name="T80" fmla="*/ 97 w 260"/>
                <a:gd name="T81" fmla="*/ 222 h 835"/>
                <a:gd name="T82" fmla="*/ 88 w 260"/>
                <a:gd name="T83" fmla="*/ 189 h 835"/>
                <a:gd name="T84" fmla="*/ 77 w 260"/>
                <a:gd name="T85" fmla="*/ 154 h 835"/>
                <a:gd name="T86" fmla="*/ 61 w 260"/>
                <a:gd name="T87" fmla="*/ 118 h 835"/>
                <a:gd name="T88" fmla="*/ 46 w 260"/>
                <a:gd name="T89" fmla="*/ 81 h 835"/>
                <a:gd name="T90" fmla="*/ 27 w 260"/>
                <a:gd name="T91" fmla="*/ 42 h 835"/>
                <a:gd name="T92" fmla="*/ 6 w 260"/>
                <a:gd name="T93" fmla="*/ 0 h 835"/>
                <a:gd name="T94" fmla="*/ 6 w 260"/>
                <a:gd name="T9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0" h="835">
                  <a:moveTo>
                    <a:pt x="6" y="0"/>
                  </a:moveTo>
                  <a:lnTo>
                    <a:pt x="204" y="129"/>
                  </a:lnTo>
                  <a:lnTo>
                    <a:pt x="158" y="162"/>
                  </a:lnTo>
                  <a:lnTo>
                    <a:pt x="260" y="176"/>
                  </a:lnTo>
                  <a:lnTo>
                    <a:pt x="260" y="176"/>
                  </a:lnTo>
                  <a:lnTo>
                    <a:pt x="250" y="258"/>
                  </a:lnTo>
                  <a:lnTo>
                    <a:pt x="237" y="330"/>
                  </a:lnTo>
                  <a:lnTo>
                    <a:pt x="224" y="393"/>
                  </a:lnTo>
                  <a:lnTo>
                    <a:pt x="210" y="448"/>
                  </a:lnTo>
                  <a:lnTo>
                    <a:pt x="194" y="497"/>
                  </a:lnTo>
                  <a:lnTo>
                    <a:pt x="178" y="538"/>
                  </a:lnTo>
                  <a:lnTo>
                    <a:pt x="161" y="574"/>
                  </a:lnTo>
                  <a:lnTo>
                    <a:pt x="143" y="608"/>
                  </a:lnTo>
                  <a:lnTo>
                    <a:pt x="127" y="637"/>
                  </a:lnTo>
                  <a:lnTo>
                    <a:pt x="108" y="663"/>
                  </a:lnTo>
                  <a:lnTo>
                    <a:pt x="71" y="716"/>
                  </a:lnTo>
                  <a:lnTo>
                    <a:pt x="53" y="742"/>
                  </a:lnTo>
                  <a:lnTo>
                    <a:pt x="35" y="770"/>
                  </a:lnTo>
                  <a:lnTo>
                    <a:pt x="17" y="800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4" y="813"/>
                  </a:lnTo>
                  <a:lnTo>
                    <a:pt x="10" y="789"/>
                  </a:lnTo>
                  <a:lnTo>
                    <a:pt x="23" y="746"/>
                  </a:lnTo>
                  <a:lnTo>
                    <a:pt x="38" y="703"/>
                  </a:lnTo>
                  <a:lnTo>
                    <a:pt x="53" y="662"/>
                  </a:lnTo>
                  <a:lnTo>
                    <a:pt x="70" y="621"/>
                  </a:lnTo>
                  <a:lnTo>
                    <a:pt x="85" y="578"/>
                  </a:lnTo>
                  <a:lnTo>
                    <a:pt x="97" y="535"/>
                  </a:lnTo>
                  <a:lnTo>
                    <a:pt x="104" y="513"/>
                  </a:lnTo>
                  <a:lnTo>
                    <a:pt x="108" y="491"/>
                  </a:lnTo>
                  <a:lnTo>
                    <a:pt x="114" y="468"/>
                  </a:lnTo>
                  <a:lnTo>
                    <a:pt x="117" y="444"/>
                  </a:lnTo>
                  <a:lnTo>
                    <a:pt x="120" y="420"/>
                  </a:lnTo>
                  <a:lnTo>
                    <a:pt x="121" y="394"/>
                  </a:lnTo>
                  <a:lnTo>
                    <a:pt x="121" y="368"/>
                  </a:lnTo>
                  <a:lnTo>
                    <a:pt x="120" y="341"/>
                  </a:lnTo>
                  <a:lnTo>
                    <a:pt x="117" y="312"/>
                  </a:lnTo>
                  <a:lnTo>
                    <a:pt x="113" y="283"/>
                  </a:lnTo>
                  <a:lnTo>
                    <a:pt x="106" y="253"/>
                  </a:lnTo>
                  <a:lnTo>
                    <a:pt x="97" y="222"/>
                  </a:lnTo>
                  <a:lnTo>
                    <a:pt x="88" y="189"/>
                  </a:lnTo>
                  <a:lnTo>
                    <a:pt x="77" y="154"/>
                  </a:lnTo>
                  <a:lnTo>
                    <a:pt x="61" y="118"/>
                  </a:lnTo>
                  <a:lnTo>
                    <a:pt x="46" y="81"/>
                  </a:lnTo>
                  <a:lnTo>
                    <a:pt x="27" y="4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1" name="Line 389"/>
            <p:cNvSpPr>
              <a:spLocks noChangeShapeType="1"/>
            </p:cNvSpPr>
            <p:nvPr/>
          </p:nvSpPr>
          <p:spPr bwMode="auto">
            <a:xfrm>
              <a:off x="3994151" y="29940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2" name="Freeform 390"/>
            <p:cNvSpPr>
              <a:spLocks/>
            </p:cNvSpPr>
            <p:nvPr/>
          </p:nvSpPr>
          <p:spPr bwMode="auto">
            <a:xfrm>
              <a:off x="3990976" y="2995613"/>
              <a:ext cx="136525" cy="441325"/>
            </a:xfrm>
            <a:custGeom>
              <a:avLst/>
              <a:gdLst>
                <a:gd name="T0" fmla="*/ 6 w 260"/>
                <a:gd name="T1" fmla="*/ 0 h 833"/>
                <a:gd name="T2" fmla="*/ 204 w 260"/>
                <a:gd name="T3" fmla="*/ 127 h 833"/>
                <a:gd name="T4" fmla="*/ 158 w 260"/>
                <a:gd name="T5" fmla="*/ 160 h 833"/>
                <a:gd name="T6" fmla="*/ 260 w 260"/>
                <a:gd name="T7" fmla="*/ 174 h 833"/>
                <a:gd name="T8" fmla="*/ 260 w 260"/>
                <a:gd name="T9" fmla="*/ 174 h 833"/>
                <a:gd name="T10" fmla="*/ 250 w 260"/>
                <a:gd name="T11" fmla="*/ 256 h 833"/>
                <a:gd name="T12" fmla="*/ 237 w 260"/>
                <a:gd name="T13" fmla="*/ 328 h 833"/>
                <a:gd name="T14" fmla="*/ 224 w 260"/>
                <a:gd name="T15" fmla="*/ 391 h 833"/>
                <a:gd name="T16" fmla="*/ 210 w 260"/>
                <a:gd name="T17" fmla="*/ 446 h 833"/>
                <a:gd name="T18" fmla="*/ 194 w 260"/>
                <a:gd name="T19" fmla="*/ 495 h 833"/>
                <a:gd name="T20" fmla="*/ 178 w 260"/>
                <a:gd name="T21" fmla="*/ 536 h 833"/>
                <a:gd name="T22" fmla="*/ 161 w 260"/>
                <a:gd name="T23" fmla="*/ 572 h 833"/>
                <a:gd name="T24" fmla="*/ 143 w 260"/>
                <a:gd name="T25" fmla="*/ 606 h 833"/>
                <a:gd name="T26" fmla="*/ 127 w 260"/>
                <a:gd name="T27" fmla="*/ 635 h 833"/>
                <a:gd name="T28" fmla="*/ 108 w 260"/>
                <a:gd name="T29" fmla="*/ 661 h 833"/>
                <a:gd name="T30" fmla="*/ 71 w 260"/>
                <a:gd name="T31" fmla="*/ 714 h 833"/>
                <a:gd name="T32" fmla="*/ 53 w 260"/>
                <a:gd name="T33" fmla="*/ 740 h 833"/>
                <a:gd name="T34" fmla="*/ 35 w 260"/>
                <a:gd name="T35" fmla="*/ 768 h 833"/>
                <a:gd name="T36" fmla="*/ 17 w 260"/>
                <a:gd name="T37" fmla="*/ 798 h 833"/>
                <a:gd name="T38" fmla="*/ 0 w 260"/>
                <a:gd name="T39" fmla="*/ 833 h 833"/>
                <a:gd name="T40" fmla="*/ 0 w 260"/>
                <a:gd name="T41" fmla="*/ 833 h 833"/>
                <a:gd name="T42" fmla="*/ 4 w 260"/>
                <a:gd name="T43" fmla="*/ 811 h 833"/>
                <a:gd name="T44" fmla="*/ 10 w 260"/>
                <a:gd name="T45" fmla="*/ 787 h 833"/>
                <a:gd name="T46" fmla="*/ 23 w 260"/>
                <a:gd name="T47" fmla="*/ 744 h 833"/>
                <a:gd name="T48" fmla="*/ 38 w 260"/>
                <a:gd name="T49" fmla="*/ 701 h 833"/>
                <a:gd name="T50" fmla="*/ 53 w 260"/>
                <a:gd name="T51" fmla="*/ 660 h 833"/>
                <a:gd name="T52" fmla="*/ 70 w 260"/>
                <a:gd name="T53" fmla="*/ 619 h 833"/>
                <a:gd name="T54" fmla="*/ 85 w 260"/>
                <a:gd name="T55" fmla="*/ 576 h 833"/>
                <a:gd name="T56" fmla="*/ 97 w 260"/>
                <a:gd name="T57" fmla="*/ 533 h 833"/>
                <a:gd name="T58" fmla="*/ 104 w 260"/>
                <a:gd name="T59" fmla="*/ 511 h 833"/>
                <a:gd name="T60" fmla="*/ 108 w 260"/>
                <a:gd name="T61" fmla="*/ 489 h 833"/>
                <a:gd name="T62" fmla="*/ 114 w 260"/>
                <a:gd name="T63" fmla="*/ 466 h 833"/>
                <a:gd name="T64" fmla="*/ 117 w 260"/>
                <a:gd name="T65" fmla="*/ 442 h 833"/>
                <a:gd name="T66" fmla="*/ 120 w 260"/>
                <a:gd name="T67" fmla="*/ 418 h 833"/>
                <a:gd name="T68" fmla="*/ 121 w 260"/>
                <a:gd name="T69" fmla="*/ 392 h 833"/>
                <a:gd name="T70" fmla="*/ 121 w 260"/>
                <a:gd name="T71" fmla="*/ 366 h 833"/>
                <a:gd name="T72" fmla="*/ 120 w 260"/>
                <a:gd name="T73" fmla="*/ 339 h 833"/>
                <a:gd name="T74" fmla="*/ 117 w 260"/>
                <a:gd name="T75" fmla="*/ 312 h 833"/>
                <a:gd name="T76" fmla="*/ 113 w 260"/>
                <a:gd name="T77" fmla="*/ 281 h 833"/>
                <a:gd name="T78" fmla="*/ 106 w 260"/>
                <a:gd name="T79" fmla="*/ 251 h 833"/>
                <a:gd name="T80" fmla="*/ 97 w 260"/>
                <a:gd name="T81" fmla="*/ 220 h 833"/>
                <a:gd name="T82" fmla="*/ 88 w 260"/>
                <a:gd name="T83" fmla="*/ 187 h 833"/>
                <a:gd name="T84" fmla="*/ 77 w 260"/>
                <a:gd name="T85" fmla="*/ 152 h 833"/>
                <a:gd name="T86" fmla="*/ 61 w 260"/>
                <a:gd name="T87" fmla="*/ 116 h 833"/>
                <a:gd name="T88" fmla="*/ 46 w 260"/>
                <a:gd name="T89" fmla="*/ 79 h 833"/>
                <a:gd name="T90" fmla="*/ 27 w 260"/>
                <a:gd name="T91" fmla="*/ 40 h 833"/>
                <a:gd name="T92" fmla="*/ 6 w 260"/>
                <a:gd name="T93" fmla="*/ 0 h 833"/>
                <a:gd name="T94" fmla="*/ 6 w 260"/>
                <a:gd name="T95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0" h="833">
                  <a:moveTo>
                    <a:pt x="6" y="0"/>
                  </a:moveTo>
                  <a:lnTo>
                    <a:pt x="204" y="127"/>
                  </a:lnTo>
                  <a:lnTo>
                    <a:pt x="158" y="160"/>
                  </a:lnTo>
                  <a:lnTo>
                    <a:pt x="260" y="174"/>
                  </a:lnTo>
                  <a:lnTo>
                    <a:pt x="260" y="174"/>
                  </a:lnTo>
                  <a:lnTo>
                    <a:pt x="250" y="256"/>
                  </a:lnTo>
                  <a:lnTo>
                    <a:pt x="237" y="328"/>
                  </a:lnTo>
                  <a:lnTo>
                    <a:pt x="224" y="391"/>
                  </a:lnTo>
                  <a:lnTo>
                    <a:pt x="210" y="446"/>
                  </a:lnTo>
                  <a:lnTo>
                    <a:pt x="194" y="495"/>
                  </a:lnTo>
                  <a:lnTo>
                    <a:pt x="178" y="536"/>
                  </a:lnTo>
                  <a:lnTo>
                    <a:pt x="161" y="572"/>
                  </a:lnTo>
                  <a:lnTo>
                    <a:pt x="143" y="606"/>
                  </a:lnTo>
                  <a:lnTo>
                    <a:pt x="127" y="635"/>
                  </a:lnTo>
                  <a:lnTo>
                    <a:pt x="108" y="661"/>
                  </a:lnTo>
                  <a:lnTo>
                    <a:pt x="71" y="714"/>
                  </a:lnTo>
                  <a:lnTo>
                    <a:pt x="53" y="740"/>
                  </a:lnTo>
                  <a:lnTo>
                    <a:pt x="35" y="768"/>
                  </a:lnTo>
                  <a:lnTo>
                    <a:pt x="17" y="798"/>
                  </a:lnTo>
                  <a:lnTo>
                    <a:pt x="0" y="833"/>
                  </a:lnTo>
                  <a:lnTo>
                    <a:pt x="0" y="833"/>
                  </a:lnTo>
                  <a:lnTo>
                    <a:pt x="4" y="811"/>
                  </a:lnTo>
                  <a:lnTo>
                    <a:pt x="10" y="787"/>
                  </a:lnTo>
                  <a:lnTo>
                    <a:pt x="23" y="744"/>
                  </a:lnTo>
                  <a:lnTo>
                    <a:pt x="38" y="701"/>
                  </a:lnTo>
                  <a:lnTo>
                    <a:pt x="53" y="660"/>
                  </a:lnTo>
                  <a:lnTo>
                    <a:pt x="70" y="619"/>
                  </a:lnTo>
                  <a:lnTo>
                    <a:pt x="85" y="576"/>
                  </a:lnTo>
                  <a:lnTo>
                    <a:pt x="97" y="533"/>
                  </a:lnTo>
                  <a:lnTo>
                    <a:pt x="104" y="511"/>
                  </a:lnTo>
                  <a:lnTo>
                    <a:pt x="108" y="489"/>
                  </a:lnTo>
                  <a:lnTo>
                    <a:pt x="114" y="466"/>
                  </a:lnTo>
                  <a:lnTo>
                    <a:pt x="117" y="442"/>
                  </a:lnTo>
                  <a:lnTo>
                    <a:pt x="120" y="418"/>
                  </a:lnTo>
                  <a:lnTo>
                    <a:pt x="121" y="392"/>
                  </a:lnTo>
                  <a:lnTo>
                    <a:pt x="121" y="366"/>
                  </a:lnTo>
                  <a:lnTo>
                    <a:pt x="120" y="339"/>
                  </a:lnTo>
                  <a:lnTo>
                    <a:pt x="117" y="312"/>
                  </a:lnTo>
                  <a:lnTo>
                    <a:pt x="113" y="281"/>
                  </a:lnTo>
                  <a:lnTo>
                    <a:pt x="106" y="251"/>
                  </a:lnTo>
                  <a:lnTo>
                    <a:pt x="97" y="220"/>
                  </a:lnTo>
                  <a:lnTo>
                    <a:pt x="88" y="187"/>
                  </a:lnTo>
                  <a:lnTo>
                    <a:pt x="77" y="152"/>
                  </a:lnTo>
                  <a:lnTo>
                    <a:pt x="61" y="116"/>
                  </a:lnTo>
                  <a:lnTo>
                    <a:pt x="46" y="79"/>
                  </a:lnTo>
                  <a:lnTo>
                    <a:pt x="27" y="4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3" name="Line 391"/>
            <p:cNvSpPr>
              <a:spLocks noChangeShapeType="1"/>
            </p:cNvSpPr>
            <p:nvPr/>
          </p:nvSpPr>
          <p:spPr bwMode="auto">
            <a:xfrm>
              <a:off x="3994151" y="299561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4" name="Freeform 392"/>
            <p:cNvSpPr>
              <a:spLocks noEditPoints="1"/>
            </p:cNvSpPr>
            <p:nvPr/>
          </p:nvSpPr>
          <p:spPr bwMode="auto">
            <a:xfrm>
              <a:off x="4137026" y="3105150"/>
              <a:ext cx="136525" cy="501650"/>
            </a:xfrm>
            <a:custGeom>
              <a:avLst/>
              <a:gdLst>
                <a:gd name="T0" fmla="*/ 81 w 260"/>
                <a:gd name="T1" fmla="*/ 0 h 948"/>
                <a:gd name="T2" fmla="*/ 96 w 260"/>
                <a:gd name="T3" fmla="*/ 12 h 948"/>
                <a:gd name="T4" fmla="*/ 107 w 260"/>
                <a:gd name="T5" fmla="*/ 30 h 948"/>
                <a:gd name="T6" fmla="*/ 117 w 260"/>
                <a:gd name="T7" fmla="*/ 56 h 948"/>
                <a:gd name="T8" fmla="*/ 131 w 260"/>
                <a:gd name="T9" fmla="*/ 122 h 948"/>
                <a:gd name="T10" fmla="*/ 140 w 260"/>
                <a:gd name="T11" fmla="*/ 205 h 948"/>
                <a:gd name="T12" fmla="*/ 153 w 260"/>
                <a:gd name="T13" fmla="*/ 346 h 948"/>
                <a:gd name="T14" fmla="*/ 163 w 260"/>
                <a:gd name="T15" fmla="*/ 446 h 948"/>
                <a:gd name="T16" fmla="*/ 176 w 260"/>
                <a:gd name="T17" fmla="*/ 545 h 948"/>
                <a:gd name="T18" fmla="*/ 199 w 260"/>
                <a:gd name="T19" fmla="*/ 635 h 948"/>
                <a:gd name="T20" fmla="*/ 214 w 260"/>
                <a:gd name="T21" fmla="*/ 654 h 948"/>
                <a:gd name="T22" fmla="*/ 242 w 260"/>
                <a:gd name="T23" fmla="*/ 694 h 948"/>
                <a:gd name="T24" fmla="*/ 251 w 260"/>
                <a:gd name="T25" fmla="*/ 715 h 948"/>
                <a:gd name="T26" fmla="*/ 257 w 260"/>
                <a:gd name="T27" fmla="*/ 739 h 948"/>
                <a:gd name="T28" fmla="*/ 260 w 260"/>
                <a:gd name="T29" fmla="*/ 762 h 948"/>
                <a:gd name="T30" fmla="*/ 255 w 260"/>
                <a:gd name="T31" fmla="*/ 787 h 948"/>
                <a:gd name="T32" fmla="*/ 244 w 260"/>
                <a:gd name="T33" fmla="*/ 815 h 948"/>
                <a:gd name="T34" fmla="*/ 219 w 260"/>
                <a:gd name="T35" fmla="*/ 832 h 948"/>
                <a:gd name="T36" fmla="*/ 150 w 260"/>
                <a:gd name="T37" fmla="*/ 882 h 948"/>
                <a:gd name="T38" fmla="*/ 65 w 260"/>
                <a:gd name="T39" fmla="*/ 948 h 948"/>
                <a:gd name="T40" fmla="*/ 135 w 260"/>
                <a:gd name="T41" fmla="*/ 859 h 948"/>
                <a:gd name="T42" fmla="*/ 153 w 260"/>
                <a:gd name="T43" fmla="*/ 830 h 948"/>
                <a:gd name="T44" fmla="*/ 146 w 260"/>
                <a:gd name="T45" fmla="*/ 809 h 948"/>
                <a:gd name="T46" fmla="*/ 132 w 260"/>
                <a:gd name="T47" fmla="*/ 773 h 948"/>
                <a:gd name="T48" fmla="*/ 115 w 260"/>
                <a:gd name="T49" fmla="*/ 743 h 948"/>
                <a:gd name="T50" fmla="*/ 92 w 260"/>
                <a:gd name="T51" fmla="*/ 707 h 948"/>
                <a:gd name="T52" fmla="*/ 56 w 260"/>
                <a:gd name="T53" fmla="*/ 671 h 948"/>
                <a:gd name="T54" fmla="*/ 20 w 260"/>
                <a:gd name="T55" fmla="*/ 640 h 948"/>
                <a:gd name="T56" fmla="*/ 10 w 260"/>
                <a:gd name="T57" fmla="*/ 606 h 948"/>
                <a:gd name="T58" fmla="*/ 4 w 260"/>
                <a:gd name="T59" fmla="*/ 570 h 948"/>
                <a:gd name="T60" fmla="*/ 0 w 260"/>
                <a:gd name="T61" fmla="*/ 493 h 948"/>
                <a:gd name="T62" fmla="*/ 6 w 260"/>
                <a:gd name="T63" fmla="*/ 414 h 948"/>
                <a:gd name="T64" fmla="*/ 18 w 260"/>
                <a:gd name="T65" fmla="*/ 332 h 948"/>
                <a:gd name="T66" fmla="*/ 53 w 260"/>
                <a:gd name="T67" fmla="*/ 165 h 948"/>
                <a:gd name="T68" fmla="*/ 77 w 260"/>
                <a:gd name="T69" fmla="*/ 40 h 948"/>
                <a:gd name="T70" fmla="*/ 81 w 260"/>
                <a:gd name="T71" fmla="*/ 0 h 948"/>
                <a:gd name="T72" fmla="*/ 81 w 260"/>
                <a:gd name="T7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948">
                  <a:moveTo>
                    <a:pt x="81" y="0"/>
                  </a:moveTo>
                  <a:lnTo>
                    <a:pt x="81" y="0"/>
                  </a:lnTo>
                  <a:lnTo>
                    <a:pt x="89" y="5"/>
                  </a:lnTo>
                  <a:lnTo>
                    <a:pt x="96" y="12"/>
                  </a:lnTo>
                  <a:lnTo>
                    <a:pt x="102" y="20"/>
                  </a:lnTo>
                  <a:lnTo>
                    <a:pt x="107" y="30"/>
                  </a:lnTo>
                  <a:lnTo>
                    <a:pt x="113" y="43"/>
                  </a:lnTo>
                  <a:lnTo>
                    <a:pt x="117" y="56"/>
                  </a:lnTo>
                  <a:lnTo>
                    <a:pt x="125" y="87"/>
                  </a:lnTo>
                  <a:lnTo>
                    <a:pt x="131" y="122"/>
                  </a:lnTo>
                  <a:lnTo>
                    <a:pt x="136" y="162"/>
                  </a:lnTo>
                  <a:lnTo>
                    <a:pt x="140" y="205"/>
                  </a:lnTo>
                  <a:lnTo>
                    <a:pt x="145" y="249"/>
                  </a:lnTo>
                  <a:lnTo>
                    <a:pt x="153" y="346"/>
                  </a:lnTo>
                  <a:lnTo>
                    <a:pt x="157" y="396"/>
                  </a:lnTo>
                  <a:lnTo>
                    <a:pt x="163" y="446"/>
                  </a:lnTo>
                  <a:lnTo>
                    <a:pt x="168" y="496"/>
                  </a:lnTo>
                  <a:lnTo>
                    <a:pt x="176" y="545"/>
                  </a:lnTo>
                  <a:lnTo>
                    <a:pt x="186" y="592"/>
                  </a:lnTo>
                  <a:lnTo>
                    <a:pt x="199" y="635"/>
                  </a:lnTo>
                  <a:lnTo>
                    <a:pt x="199" y="635"/>
                  </a:lnTo>
                  <a:lnTo>
                    <a:pt x="214" y="654"/>
                  </a:lnTo>
                  <a:lnTo>
                    <a:pt x="229" y="674"/>
                  </a:lnTo>
                  <a:lnTo>
                    <a:pt x="242" y="694"/>
                  </a:lnTo>
                  <a:lnTo>
                    <a:pt x="247" y="705"/>
                  </a:lnTo>
                  <a:lnTo>
                    <a:pt x="251" y="715"/>
                  </a:lnTo>
                  <a:lnTo>
                    <a:pt x="255" y="726"/>
                  </a:lnTo>
                  <a:lnTo>
                    <a:pt x="257" y="739"/>
                  </a:lnTo>
                  <a:lnTo>
                    <a:pt x="258" y="750"/>
                  </a:lnTo>
                  <a:lnTo>
                    <a:pt x="260" y="762"/>
                  </a:lnTo>
                  <a:lnTo>
                    <a:pt x="258" y="775"/>
                  </a:lnTo>
                  <a:lnTo>
                    <a:pt x="255" y="787"/>
                  </a:lnTo>
                  <a:lnTo>
                    <a:pt x="250" y="801"/>
                  </a:lnTo>
                  <a:lnTo>
                    <a:pt x="244" y="815"/>
                  </a:lnTo>
                  <a:lnTo>
                    <a:pt x="244" y="815"/>
                  </a:lnTo>
                  <a:lnTo>
                    <a:pt x="219" y="832"/>
                  </a:lnTo>
                  <a:lnTo>
                    <a:pt x="194" y="848"/>
                  </a:lnTo>
                  <a:lnTo>
                    <a:pt x="150" y="882"/>
                  </a:lnTo>
                  <a:lnTo>
                    <a:pt x="65" y="948"/>
                  </a:lnTo>
                  <a:lnTo>
                    <a:pt x="65" y="948"/>
                  </a:lnTo>
                  <a:lnTo>
                    <a:pt x="114" y="889"/>
                  </a:lnTo>
                  <a:lnTo>
                    <a:pt x="135" y="859"/>
                  </a:lnTo>
                  <a:lnTo>
                    <a:pt x="145" y="844"/>
                  </a:lnTo>
                  <a:lnTo>
                    <a:pt x="153" y="830"/>
                  </a:lnTo>
                  <a:lnTo>
                    <a:pt x="153" y="830"/>
                  </a:lnTo>
                  <a:lnTo>
                    <a:pt x="146" y="809"/>
                  </a:lnTo>
                  <a:lnTo>
                    <a:pt x="139" y="790"/>
                  </a:lnTo>
                  <a:lnTo>
                    <a:pt x="132" y="773"/>
                  </a:lnTo>
                  <a:lnTo>
                    <a:pt x="124" y="757"/>
                  </a:lnTo>
                  <a:lnTo>
                    <a:pt x="115" y="743"/>
                  </a:lnTo>
                  <a:lnTo>
                    <a:pt x="108" y="730"/>
                  </a:lnTo>
                  <a:lnTo>
                    <a:pt x="92" y="707"/>
                  </a:lnTo>
                  <a:lnTo>
                    <a:pt x="74" y="687"/>
                  </a:lnTo>
                  <a:lnTo>
                    <a:pt x="56" y="671"/>
                  </a:lnTo>
                  <a:lnTo>
                    <a:pt x="20" y="640"/>
                  </a:lnTo>
                  <a:lnTo>
                    <a:pt x="20" y="640"/>
                  </a:lnTo>
                  <a:lnTo>
                    <a:pt x="14" y="622"/>
                  </a:lnTo>
                  <a:lnTo>
                    <a:pt x="10" y="606"/>
                  </a:lnTo>
                  <a:lnTo>
                    <a:pt x="7" y="588"/>
                  </a:lnTo>
                  <a:lnTo>
                    <a:pt x="4" y="570"/>
                  </a:lnTo>
                  <a:lnTo>
                    <a:pt x="0" y="532"/>
                  </a:lnTo>
                  <a:lnTo>
                    <a:pt x="0" y="493"/>
                  </a:lnTo>
                  <a:lnTo>
                    <a:pt x="2" y="454"/>
                  </a:lnTo>
                  <a:lnTo>
                    <a:pt x="6" y="414"/>
                  </a:lnTo>
                  <a:lnTo>
                    <a:pt x="11" y="374"/>
                  </a:lnTo>
                  <a:lnTo>
                    <a:pt x="18" y="332"/>
                  </a:lnTo>
                  <a:lnTo>
                    <a:pt x="35" y="249"/>
                  </a:lnTo>
                  <a:lnTo>
                    <a:pt x="53" y="165"/>
                  </a:lnTo>
                  <a:lnTo>
                    <a:pt x="70" y="81"/>
                  </a:lnTo>
                  <a:lnTo>
                    <a:pt x="77" y="40"/>
                  </a:lnTo>
                  <a:lnTo>
                    <a:pt x="81" y="0"/>
                  </a:lnTo>
                  <a:lnTo>
                    <a:pt x="81" y="0"/>
                  </a:lnTo>
                  <a:close/>
                  <a:moveTo>
                    <a:pt x="81" y="0"/>
                  </a:move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5" name="Freeform 393"/>
            <p:cNvSpPr>
              <a:spLocks/>
            </p:cNvSpPr>
            <p:nvPr/>
          </p:nvSpPr>
          <p:spPr bwMode="auto">
            <a:xfrm>
              <a:off x="4137026" y="3105150"/>
              <a:ext cx="136525" cy="501650"/>
            </a:xfrm>
            <a:custGeom>
              <a:avLst/>
              <a:gdLst>
                <a:gd name="T0" fmla="*/ 81 w 260"/>
                <a:gd name="T1" fmla="*/ 0 h 948"/>
                <a:gd name="T2" fmla="*/ 96 w 260"/>
                <a:gd name="T3" fmla="*/ 12 h 948"/>
                <a:gd name="T4" fmla="*/ 107 w 260"/>
                <a:gd name="T5" fmla="*/ 30 h 948"/>
                <a:gd name="T6" fmla="*/ 117 w 260"/>
                <a:gd name="T7" fmla="*/ 56 h 948"/>
                <a:gd name="T8" fmla="*/ 131 w 260"/>
                <a:gd name="T9" fmla="*/ 122 h 948"/>
                <a:gd name="T10" fmla="*/ 140 w 260"/>
                <a:gd name="T11" fmla="*/ 205 h 948"/>
                <a:gd name="T12" fmla="*/ 153 w 260"/>
                <a:gd name="T13" fmla="*/ 346 h 948"/>
                <a:gd name="T14" fmla="*/ 163 w 260"/>
                <a:gd name="T15" fmla="*/ 446 h 948"/>
                <a:gd name="T16" fmla="*/ 176 w 260"/>
                <a:gd name="T17" fmla="*/ 545 h 948"/>
                <a:gd name="T18" fmla="*/ 199 w 260"/>
                <a:gd name="T19" fmla="*/ 635 h 948"/>
                <a:gd name="T20" fmla="*/ 214 w 260"/>
                <a:gd name="T21" fmla="*/ 654 h 948"/>
                <a:gd name="T22" fmla="*/ 242 w 260"/>
                <a:gd name="T23" fmla="*/ 694 h 948"/>
                <a:gd name="T24" fmla="*/ 251 w 260"/>
                <a:gd name="T25" fmla="*/ 715 h 948"/>
                <a:gd name="T26" fmla="*/ 257 w 260"/>
                <a:gd name="T27" fmla="*/ 739 h 948"/>
                <a:gd name="T28" fmla="*/ 260 w 260"/>
                <a:gd name="T29" fmla="*/ 762 h 948"/>
                <a:gd name="T30" fmla="*/ 255 w 260"/>
                <a:gd name="T31" fmla="*/ 787 h 948"/>
                <a:gd name="T32" fmla="*/ 244 w 260"/>
                <a:gd name="T33" fmla="*/ 815 h 948"/>
                <a:gd name="T34" fmla="*/ 219 w 260"/>
                <a:gd name="T35" fmla="*/ 832 h 948"/>
                <a:gd name="T36" fmla="*/ 150 w 260"/>
                <a:gd name="T37" fmla="*/ 882 h 948"/>
                <a:gd name="T38" fmla="*/ 65 w 260"/>
                <a:gd name="T39" fmla="*/ 948 h 948"/>
                <a:gd name="T40" fmla="*/ 135 w 260"/>
                <a:gd name="T41" fmla="*/ 859 h 948"/>
                <a:gd name="T42" fmla="*/ 153 w 260"/>
                <a:gd name="T43" fmla="*/ 830 h 948"/>
                <a:gd name="T44" fmla="*/ 146 w 260"/>
                <a:gd name="T45" fmla="*/ 809 h 948"/>
                <a:gd name="T46" fmla="*/ 132 w 260"/>
                <a:gd name="T47" fmla="*/ 773 h 948"/>
                <a:gd name="T48" fmla="*/ 115 w 260"/>
                <a:gd name="T49" fmla="*/ 743 h 948"/>
                <a:gd name="T50" fmla="*/ 92 w 260"/>
                <a:gd name="T51" fmla="*/ 707 h 948"/>
                <a:gd name="T52" fmla="*/ 56 w 260"/>
                <a:gd name="T53" fmla="*/ 671 h 948"/>
                <a:gd name="T54" fmla="*/ 20 w 260"/>
                <a:gd name="T55" fmla="*/ 640 h 948"/>
                <a:gd name="T56" fmla="*/ 10 w 260"/>
                <a:gd name="T57" fmla="*/ 606 h 948"/>
                <a:gd name="T58" fmla="*/ 4 w 260"/>
                <a:gd name="T59" fmla="*/ 570 h 948"/>
                <a:gd name="T60" fmla="*/ 0 w 260"/>
                <a:gd name="T61" fmla="*/ 493 h 948"/>
                <a:gd name="T62" fmla="*/ 6 w 260"/>
                <a:gd name="T63" fmla="*/ 414 h 948"/>
                <a:gd name="T64" fmla="*/ 18 w 260"/>
                <a:gd name="T65" fmla="*/ 332 h 948"/>
                <a:gd name="T66" fmla="*/ 53 w 260"/>
                <a:gd name="T67" fmla="*/ 165 h 948"/>
                <a:gd name="T68" fmla="*/ 77 w 260"/>
                <a:gd name="T69" fmla="*/ 40 h 948"/>
                <a:gd name="T70" fmla="*/ 81 w 260"/>
                <a:gd name="T71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948">
                  <a:moveTo>
                    <a:pt x="81" y="0"/>
                  </a:moveTo>
                  <a:lnTo>
                    <a:pt x="81" y="0"/>
                  </a:lnTo>
                  <a:lnTo>
                    <a:pt x="89" y="5"/>
                  </a:lnTo>
                  <a:lnTo>
                    <a:pt x="96" y="12"/>
                  </a:lnTo>
                  <a:lnTo>
                    <a:pt x="102" y="20"/>
                  </a:lnTo>
                  <a:lnTo>
                    <a:pt x="107" y="30"/>
                  </a:lnTo>
                  <a:lnTo>
                    <a:pt x="113" y="43"/>
                  </a:lnTo>
                  <a:lnTo>
                    <a:pt x="117" y="56"/>
                  </a:lnTo>
                  <a:lnTo>
                    <a:pt x="125" y="87"/>
                  </a:lnTo>
                  <a:lnTo>
                    <a:pt x="131" y="122"/>
                  </a:lnTo>
                  <a:lnTo>
                    <a:pt x="136" y="162"/>
                  </a:lnTo>
                  <a:lnTo>
                    <a:pt x="140" y="205"/>
                  </a:lnTo>
                  <a:lnTo>
                    <a:pt x="145" y="249"/>
                  </a:lnTo>
                  <a:lnTo>
                    <a:pt x="153" y="346"/>
                  </a:lnTo>
                  <a:lnTo>
                    <a:pt x="157" y="396"/>
                  </a:lnTo>
                  <a:lnTo>
                    <a:pt x="163" y="446"/>
                  </a:lnTo>
                  <a:lnTo>
                    <a:pt x="168" y="496"/>
                  </a:lnTo>
                  <a:lnTo>
                    <a:pt x="176" y="545"/>
                  </a:lnTo>
                  <a:lnTo>
                    <a:pt x="186" y="592"/>
                  </a:lnTo>
                  <a:lnTo>
                    <a:pt x="199" y="635"/>
                  </a:lnTo>
                  <a:lnTo>
                    <a:pt x="199" y="635"/>
                  </a:lnTo>
                  <a:lnTo>
                    <a:pt x="214" y="654"/>
                  </a:lnTo>
                  <a:lnTo>
                    <a:pt x="229" y="674"/>
                  </a:lnTo>
                  <a:lnTo>
                    <a:pt x="242" y="694"/>
                  </a:lnTo>
                  <a:lnTo>
                    <a:pt x="247" y="705"/>
                  </a:lnTo>
                  <a:lnTo>
                    <a:pt x="251" y="715"/>
                  </a:lnTo>
                  <a:lnTo>
                    <a:pt x="255" y="726"/>
                  </a:lnTo>
                  <a:lnTo>
                    <a:pt x="257" y="739"/>
                  </a:lnTo>
                  <a:lnTo>
                    <a:pt x="258" y="750"/>
                  </a:lnTo>
                  <a:lnTo>
                    <a:pt x="260" y="762"/>
                  </a:lnTo>
                  <a:lnTo>
                    <a:pt x="258" y="775"/>
                  </a:lnTo>
                  <a:lnTo>
                    <a:pt x="255" y="787"/>
                  </a:lnTo>
                  <a:lnTo>
                    <a:pt x="250" y="801"/>
                  </a:lnTo>
                  <a:lnTo>
                    <a:pt x="244" y="815"/>
                  </a:lnTo>
                  <a:lnTo>
                    <a:pt x="244" y="815"/>
                  </a:lnTo>
                  <a:lnTo>
                    <a:pt x="219" y="832"/>
                  </a:lnTo>
                  <a:lnTo>
                    <a:pt x="194" y="848"/>
                  </a:lnTo>
                  <a:lnTo>
                    <a:pt x="150" y="882"/>
                  </a:lnTo>
                  <a:lnTo>
                    <a:pt x="65" y="948"/>
                  </a:lnTo>
                  <a:lnTo>
                    <a:pt x="65" y="948"/>
                  </a:lnTo>
                  <a:lnTo>
                    <a:pt x="114" y="889"/>
                  </a:lnTo>
                  <a:lnTo>
                    <a:pt x="135" y="859"/>
                  </a:lnTo>
                  <a:lnTo>
                    <a:pt x="145" y="844"/>
                  </a:lnTo>
                  <a:lnTo>
                    <a:pt x="153" y="830"/>
                  </a:lnTo>
                  <a:lnTo>
                    <a:pt x="153" y="830"/>
                  </a:lnTo>
                  <a:lnTo>
                    <a:pt x="146" y="809"/>
                  </a:lnTo>
                  <a:lnTo>
                    <a:pt x="139" y="790"/>
                  </a:lnTo>
                  <a:lnTo>
                    <a:pt x="132" y="773"/>
                  </a:lnTo>
                  <a:lnTo>
                    <a:pt x="124" y="757"/>
                  </a:lnTo>
                  <a:lnTo>
                    <a:pt x="115" y="743"/>
                  </a:lnTo>
                  <a:lnTo>
                    <a:pt x="108" y="730"/>
                  </a:lnTo>
                  <a:lnTo>
                    <a:pt x="92" y="707"/>
                  </a:lnTo>
                  <a:lnTo>
                    <a:pt x="74" y="687"/>
                  </a:lnTo>
                  <a:lnTo>
                    <a:pt x="56" y="671"/>
                  </a:lnTo>
                  <a:lnTo>
                    <a:pt x="20" y="640"/>
                  </a:lnTo>
                  <a:lnTo>
                    <a:pt x="20" y="640"/>
                  </a:lnTo>
                  <a:lnTo>
                    <a:pt x="14" y="622"/>
                  </a:lnTo>
                  <a:lnTo>
                    <a:pt x="10" y="606"/>
                  </a:lnTo>
                  <a:lnTo>
                    <a:pt x="7" y="588"/>
                  </a:lnTo>
                  <a:lnTo>
                    <a:pt x="4" y="570"/>
                  </a:lnTo>
                  <a:lnTo>
                    <a:pt x="0" y="532"/>
                  </a:lnTo>
                  <a:lnTo>
                    <a:pt x="0" y="493"/>
                  </a:lnTo>
                  <a:lnTo>
                    <a:pt x="2" y="454"/>
                  </a:lnTo>
                  <a:lnTo>
                    <a:pt x="6" y="414"/>
                  </a:lnTo>
                  <a:lnTo>
                    <a:pt x="11" y="374"/>
                  </a:lnTo>
                  <a:lnTo>
                    <a:pt x="18" y="332"/>
                  </a:lnTo>
                  <a:lnTo>
                    <a:pt x="35" y="249"/>
                  </a:lnTo>
                  <a:lnTo>
                    <a:pt x="53" y="165"/>
                  </a:lnTo>
                  <a:lnTo>
                    <a:pt x="70" y="81"/>
                  </a:lnTo>
                  <a:lnTo>
                    <a:pt x="77" y="4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6" name="Line 394"/>
            <p:cNvSpPr>
              <a:spLocks noChangeShapeType="1"/>
            </p:cNvSpPr>
            <p:nvPr/>
          </p:nvSpPr>
          <p:spPr bwMode="auto">
            <a:xfrm>
              <a:off x="4179888" y="31051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7" name="Freeform 395"/>
            <p:cNvSpPr>
              <a:spLocks/>
            </p:cNvSpPr>
            <p:nvPr/>
          </p:nvSpPr>
          <p:spPr bwMode="auto">
            <a:xfrm>
              <a:off x="4137026" y="3105150"/>
              <a:ext cx="136525" cy="501650"/>
            </a:xfrm>
            <a:custGeom>
              <a:avLst/>
              <a:gdLst>
                <a:gd name="T0" fmla="*/ 81 w 260"/>
                <a:gd name="T1" fmla="*/ 0 h 948"/>
                <a:gd name="T2" fmla="*/ 96 w 260"/>
                <a:gd name="T3" fmla="*/ 12 h 948"/>
                <a:gd name="T4" fmla="*/ 107 w 260"/>
                <a:gd name="T5" fmla="*/ 31 h 948"/>
                <a:gd name="T6" fmla="*/ 117 w 260"/>
                <a:gd name="T7" fmla="*/ 56 h 948"/>
                <a:gd name="T8" fmla="*/ 131 w 260"/>
                <a:gd name="T9" fmla="*/ 122 h 948"/>
                <a:gd name="T10" fmla="*/ 140 w 260"/>
                <a:gd name="T11" fmla="*/ 205 h 948"/>
                <a:gd name="T12" fmla="*/ 153 w 260"/>
                <a:gd name="T13" fmla="*/ 346 h 948"/>
                <a:gd name="T14" fmla="*/ 163 w 260"/>
                <a:gd name="T15" fmla="*/ 446 h 948"/>
                <a:gd name="T16" fmla="*/ 176 w 260"/>
                <a:gd name="T17" fmla="*/ 545 h 948"/>
                <a:gd name="T18" fmla="*/ 199 w 260"/>
                <a:gd name="T19" fmla="*/ 635 h 948"/>
                <a:gd name="T20" fmla="*/ 214 w 260"/>
                <a:gd name="T21" fmla="*/ 654 h 948"/>
                <a:gd name="T22" fmla="*/ 242 w 260"/>
                <a:gd name="T23" fmla="*/ 694 h 948"/>
                <a:gd name="T24" fmla="*/ 251 w 260"/>
                <a:gd name="T25" fmla="*/ 715 h 948"/>
                <a:gd name="T26" fmla="*/ 257 w 260"/>
                <a:gd name="T27" fmla="*/ 739 h 948"/>
                <a:gd name="T28" fmla="*/ 260 w 260"/>
                <a:gd name="T29" fmla="*/ 762 h 948"/>
                <a:gd name="T30" fmla="*/ 255 w 260"/>
                <a:gd name="T31" fmla="*/ 787 h 948"/>
                <a:gd name="T32" fmla="*/ 244 w 260"/>
                <a:gd name="T33" fmla="*/ 815 h 948"/>
                <a:gd name="T34" fmla="*/ 219 w 260"/>
                <a:gd name="T35" fmla="*/ 832 h 948"/>
                <a:gd name="T36" fmla="*/ 150 w 260"/>
                <a:gd name="T37" fmla="*/ 882 h 948"/>
                <a:gd name="T38" fmla="*/ 65 w 260"/>
                <a:gd name="T39" fmla="*/ 948 h 948"/>
                <a:gd name="T40" fmla="*/ 135 w 260"/>
                <a:gd name="T41" fmla="*/ 859 h 948"/>
                <a:gd name="T42" fmla="*/ 153 w 260"/>
                <a:gd name="T43" fmla="*/ 830 h 948"/>
                <a:gd name="T44" fmla="*/ 146 w 260"/>
                <a:gd name="T45" fmla="*/ 809 h 948"/>
                <a:gd name="T46" fmla="*/ 132 w 260"/>
                <a:gd name="T47" fmla="*/ 773 h 948"/>
                <a:gd name="T48" fmla="*/ 115 w 260"/>
                <a:gd name="T49" fmla="*/ 743 h 948"/>
                <a:gd name="T50" fmla="*/ 92 w 260"/>
                <a:gd name="T51" fmla="*/ 707 h 948"/>
                <a:gd name="T52" fmla="*/ 56 w 260"/>
                <a:gd name="T53" fmla="*/ 671 h 948"/>
                <a:gd name="T54" fmla="*/ 20 w 260"/>
                <a:gd name="T55" fmla="*/ 640 h 948"/>
                <a:gd name="T56" fmla="*/ 10 w 260"/>
                <a:gd name="T57" fmla="*/ 606 h 948"/>
                <a:gd name="T58" fmla="*/ 4 w 260"/>
                <a:gd name="T59" fmla="*/ 570 h 948"/>
                <a:gd name="T60" fmla="*/ 0 w 260"/>
                <a:gd name="T61" fmla="*/ 493 h 948"/>
                <a:gd name="T62" fmla="*/ 6 w 260"/>
                <a:gd name="T63" fmla="*/ 414 h 948"/>
                <a:gd name="T64" fmla="*/ 18 w 260"/>
                <a:gd name="T65" fmla="*/ 332 h 948"/>
                <a:gd name="T66" fmla="*/ 53 w 260"/>
                <a:gd name="T67" fmla="*/ 165 h 948"/>
                <a:gd name="T68" fmla="*/ 77 w 260"/>
                <a:gd name="T69" fmla="*/ 40 h 948"/>
                <a:gd name="T70" fmla="*/ 81 w 260"/>
                <a:gd name="T71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948">
                  <a:moveTo>
                    <a:pt x="81" y="0"/>
                  </a:moveTo>
                  <a:lnTo>
                    <a:pt x="81" y="0"/>
                  </a:lnTo>
                  <a:lnTo>
                    <a:pt x="89" y="5"/>
                  </a:lnTo>
                  <a:lnTo>
                    <a:pt x="96" y="12"/>
                  </a:lnTo>
                  <a:lnTo>
                    <a:pt x="102" y="20"/>
                  </a:lnTo>
                  <a:lnTo>
                    <a:pt x="107" y="31"/>
                  </a:lnTo>
                  <a:lnTo>
                    <a:pt x="113" y="43"/>
                  </a:lnTo>
                  <a:lnTo>
                    <a:pt x="117" y="56"/>
                  </a:lnTo>
                  <a:lnTo>
                    <a:pt x="125" y="87"/>
                  </a:lnTo>
                  <a:lnTo>
                    <a:pt x="131" y="122"/>
                  </a:lnTo>
                  <a:lnTo>
                    <a:pt x="136" y="162"/>
                  </a:lnTo>
                  <a:lnTo>
                    <a:pt x="140" y="205"/>
                  </a:lnTo>
                  <a:lnTo>
                    <a:pt x="145" y="249"/>
                  </a:lnTo>
                  <a:lnTo>
                    <a:pt x="153" y="346"/>
                  </a:lnTo>
                  <a:lnTo>
                    <a:pt x="157" y="396"/>
                  </a:lnTo>
                  <a:lnTo>
                    <a:pt x="163" y="446"/>
                  </a:lnTo>
                  <a:lnTo>
                    <a:pt x="168" y="496"/>
                  </a:lnTo>
                  <a:lnTo>
                    <a:pt x="176" y="545"/>
                  </a:lnTo>
                  <a:lnTo>
                    <a:pt x="186" y="592"/>
                  </a:lnTo>
                  <a:lnTo>
                    <a:pt x="199" y="635"/>
                  </a:lnTo>
                  <a:lnTo>
                    <a:pt x="199" y="635"/>
                  </a:lnTo>
                  <a:lnTo>
                    <a:pt x="214" y="654"/>
                  </a:lnTo>
                  <a:lnTo>
                    <a:pt x="229" y="674"/>
                  </a:lnTo>
                  <a:lnTo>
                    <a:pt x="242" y="694"/>
                  </a:lnTo>
                  <a:lnTo>
                    <a:pt x="247" y="705"/>
                  </a:lnTo>
                  <a:lnTo>
                    <a:pt x="251" y="715"/>
                  </a:lnTo>
                  <a:lnTo>
                    <a:pt x="255" y="726"/>
                  </a:lnTo>
                  <a:lnTo>
                    <a:pt x="257" y="739"/>
                  </a:lnTo>
                  <a:lnTo>
                    <a:pt x="258" y="750"/>
                  </a:lnTo>
                  <a:lnTo>
                    <a:pt x="260" y="762"/>
                  </a:lnTo>
                  <a:lnTo>
                    <a:pt x="258" y="775"/>
                  </a:lnTo>
                  <a:lnTo>
                    <a:pt x="255" y="787"/>
                  </a:lnTo>
                  <a:lnTo>
                    <a:pt x="250" y="801"/>
                  </a:lnTo>
                  <a:lnTo>
                    <a:pt x="244" y="815"/>
                  </a:lnTo>
                  <a:lnTo>
                    <a:pt x="244" y="815"/>
                  </a:lnTo>
                  <a:lnTo>
                    <a:pt x="219" y="832"/>
                  </a:lnTo>
                  <a:lnTo>
                    <a:pt x="194" y="848"/>
                  </a:lnTo>
                  <a:lnTo>
                    <a:pt x="150" y="882"/>
                  </a:lnTo>
                  <a:lnTo>
                    <a:pt x="65" y="948"/>
                  </a:lnTo>
                  <a:lnTo>
                    <a:pt x="65" y="948"/>
                  </a:lnTo>
                  <a:lnTo>
                    <a:pt x="114" y="889"/>
                  </a:lnTo>
                  <a:lnTo>
                    <a:pt x="135" y="859"/>
                  </a:lnTo>
                  <a:lnTo>
                    <a:pt x="145" y="844"/>
                  </a:lnTo>
                  <a:lnTo>
                    <a:pt x="153" y="830"/>
                  </a:lnTo>
                  <a:lnTo>
                    <a:pt x="153" y="830"/>
                  </a:lnTo>
                  <a:lnTo>
                    <a:pt x="146" y="809"/>
                  </a:lnTo>
                  <a:lnTo>
                    <a:pt x="139" y="790"/>
                  </a:lnTo>
                  <a:lnTo>
                    <a:pt x="132" y="773"/>
                  </a:lnTo>
                  <a:lnTo>
                    <a:pt x="124" y="757"/>
                  </a:lnTo>
                  <a:lnTo>
                    <a:pt x="115" y="743"/>
                  </a:lnTo>
                  <a:lnTo>
                    <a:pt x="108" y="730"/>
                  </a:lnTo>
                  <a:lnTo>
                    <a:pt x="92" y="707"/>
                  </a:lnTo>
                  <a:lnTo>
                    <a:pt x="74" y="687"/>
                  </a:lnTo>
                  <a:lnTo>
                    <a:pt x="56" y="671"/>
                  </a:lnTo>
                  <a:lnTo>
                    <a:pt x="20" y="640"/>
                  </a:lnTo>
                  <a:lnTo>
                    <a:pt x="20" y="640"/>
                  </a:lnTo>
                  <a:lnTo>
                    <a:pt x="14" y="622"/>
                  </a:lnTo>
                  <a:lnTo>
                    <a:pt x="10" y="606"/>
                  </a:lnTo>
                  <a:lnTo>
                    <a:pt x="7" y="588"/>
                  </a:lnTo>
                  <a:lnTo>
                    <a:pt x="4" y="570"/>
                  </a:lnTo>
                  <a:lnTo>
                    <a:pt x="0" y="532"/>
                  </a:lnTo>
                  <a:lnTo>
                    <a:pt x="0" y="493"/>
                  </a:lnTo>
                  <a:lnTo>
                    <a:pt x="2" y="454"/>
                  </a:lnTo>
                  <a:lnTo>
                    <a:pt x="6" y="414"/>
                  </a:lnTo>
                  <a:lnTo>
                    <a:pt x="11" y="374"/>
                  </a:lnTo>
                  <a:lnTo>
                    <a:pt x="18" y="332"/>
                  </a:lnTo>
                  <a:lnTo>
                    <a:pt x="35" y="249"/>
                  </a:lnTo>
                  <a:lnTo>
                    <a:pt x="53" y="165"/>
                  </a:lnTo>
                  <a:lnTo>
                    <a:pt x="70" y="81"/>
                  </a:lnTo>
                  <a:lnTo>
                    <a:pt x="77" y="4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8" name="Line 396"/>
            <p:cNvSpPr>
              <a:spLocks noChangeShapeType="1"/>
            </p:cNvSpPr>
            <p:nvPr/>
          </p:nvSpPr>
          <p:spPr bwMode="auto">
            <a:xfrm>
              <a:off x="4179888" y="31051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09" name="Freeform 397"/>
            <p:cNvSpPr>
              <a:spLocks noEditPoints="1"/>
            </p:cNvSpPr>
            <p:nvPr/>
          </p:nvSpPr>
          <p:spPr bwMode="auto">
            <a:xfrm>
              <a:off x="3382963" y="3052763"/>
              <a:ext cx="269875" cy="417513"/>
            </a:xfrm>
            <a:custGeom>
              <a:avLst/>
              <a:gdLst>
                <a:gd name="T0" fmla="*/ 397 w 509"/>
                <a:gd name="T1" fmla="*/ 0 h 789"/>
                <a:gd name="T2" fmla="*/ 303 w 509"/>
                <a:gd name="T3" fmla="*/ 45 h 789"/>
                <a:gd name="T4" fmla="*/ 214 w 509"/>
                <a:gd name="T5" fmla="*/ 97 h 789"/>
                <a:gd name="T6" fmla="*/ 129 w 509"/>
                <a:gd name="T7" fmla="*/ 152 h 789"/>
                <a:gd name="T8" fmla="*/ 50 w 509"/>
                <a:gd name="T9" fmla="*/ 213 h 789"/>
                <a:gd name="T10" fmla="*/ 52 w 509"/>
                <a:gd name="T11" fmla="*/ 242 h 789"/>
                <a:gd name="T12" fmla="*/ 50 w 509"/>
                <a:gd name="T13" fmla="*/ 299 h 789"/>
                <a:gd name="T14" fmla="*/ 42 w 509"/>
                <a:gd name="T15" fmla="*/ 382 h 789"/>
                <a:gd name="T16" fmla="*/ 16 w 509"/>
                <a:gd name="T17" fmla="*/ 542 h 789"/>
                <a:gd name="T18" fmla="*/ 0 w 509"/>
                <a:gd name="T19" fmla="*/ 650 h 789"/>
                <a:gd name="T20" fmla="*/ 11 w 509"/>
                <a:gd name="T21" fmla="*/ 678 h 789"/>
                <a:gd name="T22" fmla="*/ 36 w 509"/>
                <a:gd name="T23" fmla="*/ 725 h 789"/>
                <a:gd name="T24" fmla="*/ 63 w 509"/>
                <a:gd name="T25" fmla="*/ 758 h 789"/>
                <a:gd name="T26" fmla="*/ 92 w 509"/>
                <a:gd name="T27" fmla="*/ 779 h 789"/>
                <a:gd name="T28" fmla="*/ 122 w 509"/>
                <a:gd name="T29" fmla="*/ 787 h 789"/>
                <a:gd name="T30" fmla="*/ 156 w 509"/>
                <a:gd name="T31" fmla="*/ 787 h 789"/>
                <a:gd name="T32" fmla="*/ 190 w 509"/>
                <a:gd name="T33" fmla="*/ 778 h 789"/>
                <a:gd name="T34" fmla="*/ 226 w 509"/>
                <a:gd name="T35" fmla="*/ 761 h 789"/>
                <a:gd name="T36" fmla="*/ 244 w 509"/>
                <a:gd name="T37" fmla="*/ 750 h 789"/>
                <a:gd name="T38" fmla="*/ 278 w 509"/>
                <a:gd name="T39" fmla="*/ 736 h 789"/>
                <a:gd name="T40" fmla="*/ 305 w 509"/>
                <a:gd name="T41" fmla="*/ 721 h 789"/>
                <a:gd name="T42" fmla="*/ 328 w 509"/>
                <a:gd name="T43" fmla="*/ 704 h 789"/>
                <a:gd name="T44" fmla="*/ 364 w 509"/>
                <a:gd name="T45" fmla="*/ 664 h 789"/>
                <a:gd name="T46" fmla="*/ 396 w 509"/>
                <a:gd name="T47" fmla="*/ 622 h 789"/>
                <a:gd name="T48" fmla="*/ 448 w 509"/>
                <a:gd name="T49" fmla="*/ 607 h 789"/>
                <a:gd name="T50" fmla="*/ 459 w 509"/>
                <a:gd name="T51" fmla="*/ 588 h 789"/>
                <a:gd name="T52" fmla="*/ 477 w 509"/>
                <a:gd name="T53" fmla="*/ 550 h 789"/>
                <a:gd name="T54" fmla="*/ 491 w 509"/>
                <a:gd name="T55" fmla="*/ 513 h 789"/>
                <a:gd name="T56" fmla="*/ 501 w 509"/>
                <a:gd name="T57" fmla="*/ 474 h 789"/>
                <a:gd name="T58" fmla="*/ 507 w 509"/>
                <a:gd name="T59" fmla="*/ 437 h 789"/>
                <a:gd name="T60" fmla="*/ 509 w 509"/>
                <a:gd name="T61" fmla="*/ 380 h 789"/>
                <a:gd name="T62" fmla="*/ 504 w 509"/>
                <a:gd name="T63" fmla="*/ 303 h 789"/>
                <a:gd name="T64" fmla="*/ 487 w 509"/>
                <a:gd name="T65" fmla="*/ 227 h 789"/>
                <a:gd name="T66" fmla="*/ 462 w 509"/>
                <a:gd name="T67" fmla="*/ 151 h 789"/>
                <a:gd name="T68" fmla="*/ 432 w 509"/>
                <a:gd name="T69" fmla="*/ 76 h 789"/>
                <a:gd name="T70" fmla="*/ 397 w 509"/>
                <a:gd name="T71" fmla="*/ 0 h 789"/>
                <a:gd name="T72" fmla="*/ 397 w 509"/>
                <a:gd name="T73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9" h="789">
                  <a:moveTo>
                    <a:pt x="397" y="0"/>
                  </a:moveTo>
                  <a:lnTo>
                    <a:pt x="397" y="0"/>
                  </a:lnTo>
                  <a:lnTo>
                    <a:pt x="350" y="22"/>
                  </a:lnTo>
                  <a:lnTo>
                    <a:pt x="303" y="45"/>
                  </a:lnTo>
                  <a:lnTo>
                    <a:pt x="258" y="70"/>
                  </a:lnTo>
                  <a:lnTo>
                    <a:pt x="214" y="97"/>
                  </a:lnTo>
                  <a:lnTo>
                    <a:pt x="171" y="125"/>
                  </a:lnTo>
                  <a:lnTo>
                    <a:pt x="129" y="152"/>
                  </a:lnTo>
                  <a:lnTo>
                    <a:pt x="89" y="18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2" y="242"/>
                  </a:lnTo>
                  <a:lnTo>
                    <a:pt x="52" y="272"/>
                  </a:lnTo>
                  <a:lnTo>
                    <a:pt x="50" y="299"/>
                  </a:lnTo>
                  <a:lnTo>
                    <a:pt x="48" y="327"/>
                  </a:lnTo>
                  <a:lnTo>
                    <a:pt x="42" y="382"/>
                  </a:lnTo>
                  <a:lnTo>
                    <a:pt x="35" y="435"/>
                  </a:lnTo>
                  <a:lnTo>
                    <a:pt x="16" y="542"/>
                  </a:lnTo>
                  <a:lnTo>
                    <a:pt x="7" y="596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11" y="678"/>
                  </a:lnTo>
                  <a:lnTo>
                    <a:pt x="23" y="703"/>
                  </a:lnTo>
                  <a:lnTo>
                    <a:pt x="36" y="725"/>
                  </a:lnTo>
                  <a:lnTo>
                    <a:pt x="49" y="743"/>
                  </a:lnTo>
                  <a:lnTo>
                    <a:pt x="63" y="758"/>
                  </a:lnTo>
                  <a:lnTo>
                    <a:pt x="77" y="769"/>
                  </a:lnTo>
                  <a:lnTo>
                    <a:pt x="92" y="779"/>
                  </a:lnTo>
                  <a:lnTo>
                    <a:pt x="107" y="785"/>
                  </a:lnTo>
                  <a:lnTo>
                    <a:pt x="122" y="787"/>
                  </a:lnTo>
                  <a:lnTo>
                    <a:pt x="139" y="789"/>
                  </a:lnTo>
                  <a:lnTo>
                    <a:pt x="156" y="787"/>
                  </a:lnTo>
                  <a:lnTo>
                    <a:pt x="172" y="783"/>
                  </a:lnTo>
                  <a:lnTo>
                    <a:pt x="190" y="778"/>
                  </a:lnTo>
                  <a:lnTo>
                    <a:pt x="208" y="771"/>
                  </a:lnTo>
                  <a:lnTo>
                    <a:pt x="226" y="761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61" y="743"/>
                  </a:lnTo>
                  <a:lnTo>
                    <a:pt x="278" y="736"/>
                  </a:lnTo>
                  <a:lnTo>
                    <a:pt x="292" y="729"/>
                  </a:lnTo>
                  <a:lnTo>
                    <a:pt x="305" y="721"/>
                  </a:lnTo>
                  <a:lnTo>
                    <a:pt x="317" y="713"/>
                  </a:lnTo>
                  <a:lnTo>
                    <a:pt x="328" y="704"/>
                  </a:lnTo>
                  <a:lnTo>
                    <a:pt x="347" y="685"/>
                  </a:lnTo>
                  <a:lnTo>
                    <a:pt x="364" y="664"/>
                  </a:lnTo>
                  <a:lnTo>
                    <a:pt x="380" y="643"/>
                  </a:lnTo>
                  <a:lnTo>
                    <a:pt x="396" y="622"/>
                  </a:lnTo>
                  <a:lnTo>
                    <a:pt x="412" y="603"/>
                  </a:lnTo>
                  <a:lnTo>
                    <a:pt x="448" y="607"/>
                  </a:lnTo>
                  <a:lnTo>
                    <a:pt x="448" y="607"/>
                  </a:lnTo>
                  <a:lnTo>
                    <a:pt x="459" y="588"/>
                  </a:lnTo>
                  <a:lnTo>
                    <a:pt x="469" y="570"/>
                  </a:lnTo>
                  <a:lnTo>
                    <a:pt x="477" y="550"/>
                  </a:lnTo>
                  <a:lnTo>
                    <a:pt x="484" y="531"/>
                  </a:lnTo>
                  <a:lnTo>
                    <a:pt x="491" y="513"/>
                  </a:lnTo>
                  <a:lnTo>
                    <a:pt x="497" y="493"/>
                  </a:lnTo>
                  <a:lnTo>
                    <a:pt x="501" y="474"/>
                  </a:lnTo>
                  <a:lnTo>
                    <a:pt x="504" y="455"/>
                  </a:lnTo>
                  <a:lnTo>
                    <a:pt x="507" y="437"/>
                  </a:lnTo>
                  <a:lnTo>
                    <a:pt x="509" y="417"/>
                  </a:lnTo>
                  <a:lnTo>
                    <a:pt x="509" y="380"/>
                  </a:lnTo>
                  <a:lnTo>
                    <a:pt x="508" y="341"/>
                  </a:lnTo>
                  <a:lnTo>
                    <a:pt x="504" y="303"/>
                  </a:lnTo>
                  <a:lnTo>
                    <a:pt x="495" y="266"/>
                  </a:lnTo>
                  <a:lnTo>
                    <a:pt x="487" y="227"/>
                  </a:lnTo>
                  <a:lnTo>
                    <a:pt x="475" y="190"/>
                  </a:lnTo>
                  <a:lnTo>
                    <a:pt x="462" y="151"/>
                  </a:lnTo>
                  <a:lnTo>
                    <a:pt x="447" y="113"/>
                  </a:lnTo>
                  <a:lnTo>
                    <a:pt x="432" y="76"/>
                  </a:lnTo>
                  <a:lnTo>
                    <a:pt x="397" y="0"/>
                  </a:lnTo>
                  <a:lnTo>
                    <a:pt x="397" y="0"/>
                  </a:lnTo>
                  <a:close/>
                  <a:moveTo>
                    <a:pt x="397" y="0"/>
                  </a:move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0" name="Freeform 398"/>
            <p:cNvSpPr>
              <a:spLocks/>
            </p:cNvSpPr>
            <p:nvPr/>
          </p:nvSpPr>
          <p:spPr bwMode="auto">
            <a:xfrm>
              <a:off x="3382963" y="3052763"/>
              <a:ext cx="269875" cy="417513"/>
            </a:xfrm>
            <a:custGeom>
              <a:avLst/>
              <a:gdLst>
                <a:gd name="T0" fmla="*/ 397 w 509"/>
                <a:gd name="T1" fmla="*/ 0 h 789"/>
                <a:gd name="T2" fmla="*/ 303 w 509"/>
                <a:gd name="T3" fmla="*/ 45 h 789"/>
                <a:gd name="T4" fmla="*/ 214 w 509"/>
                <a:gd name="T5" fmla="*/ 97 h 789"/>
                <a:gd name="T6" fmla="*/ 129 w 509"/>
                <a:gd name="T7" fmla="*/ 152 h 789"/>
                <a:gd name="T8" fmla="*/ 50 w 509"/>
                <a:gd name="T9" fmla="*/ 213 h 789"/>
                <a:gd name="T10" fmla="*/ 52 w 509"/>
                <a:gd name="T11" fmla="*/ 242 h 789"/>
                <a:gd name="T12" fmla="*/ 50 w 509"/>
                <a:gd name="T13" fmla="*/ 299 h 789"/>
                <a:gd name="T14" fmla="*/ 42 w 509"/>
                <a:gd name="T15" fmla="*/ 382 h 789"/>
                <a:gd name="T16" fmla="*/ 16 w 509"/>
                <a:gd name="T17" fmla="*/ 542 h 789"/>
                <a:gd name="T18" fmla="*/ 0 w 509"/>
                <a:gd name="T19" fmla="*/ 650 h 789"/>
                <a:gd name="T20" fmla="*/ 11 w 509"/>
                <a:gd name="T21" fmla="*/ 678 h 789"/>
                <a:gd name="T22" fmla="*/ 36 w 509"/>
                <a:gd name="T23" fmla="*/ 725 h 789"/>
                <a:gd name="T24" fmla="*/ 63 w 509"/>
                <a:gd name="T25" fmla="*/ 758 h 789"/>
                <a:gd name="T26" fmla="*/ 92 w 509"/>
                <a:gd name="T27" fmla="*/ 779 h 789"/>
                <a:gd name="T28" fmla="*/ 122 w 509"/>
                <a:gd name="T29" fmla="*/ 787 h 789"/>
                <a:gd name="T30" fmla="*/ 156 w 509"/>
                <a:gd name="T31" fmla="*/ 787 h 789"/>
                <a:gd name="T32" fmla="*/ 190 w 509"/>
                <a:gd name="T33" fmla="*/ 778 h 789"/>
                <a:gd name="T34" fmla="*/ 226 w 509"/>
                <a:gd name="T35" fmla="*/ 761 h 789"/>
                <a:gd name="T36" fmla="*/ 244 w 509"/>
                <a:gd name="T37" fmla="*/ 750 h 789"/>
                <a:gd name="T38" fmla="*/ 278 w 509"/>
                <a:gd name="T39" fmla="*/ 736 h 789"/>
                <a:gd name="T40" fmla="*/ 305 w 509"/>
                <a:gd name="T41" fmla="*/ 721 h 789"/>
                <a:gd name="T42" fmla="*/ 328 w 509"/>
                <a:gd name="T43" fmla="*/ 704 h 789"/>
                <a:gd name="T44" fmla="*/ 364 w 509"/>
                <a:gd name="T45" fmla="*/ 664 h 789"/>
                <a:gd name="T46" fmla="*/ 396 w 509"/>
                <a:gd name="T47" fmla="*/ 622 h 789"/>
                <a:gd name="T48" fmla="*/ 448 w 509"/>
                <a:gd name="T49" fmla="*/ 607 h 789"/>
                <a:gd name="T50" fmla="*/ 459 w 509"/>
                <a:gd name="T51" fmla="*/ 588 h 789"/>
                <a:gd name="T52" fmla="*/ 477 w 509"/>
                <a:gd name="T53" fmla="*/ 550 h 789"/>
                <a:gd name="T54" fmla="*/ 491 w 509"/>
                <a:gd name="T55" fmla="*/ 513 h 789"/>
                <a:gd name="T56" fmla="*/ 501 w 509"/>
                <a:gd name="T57" fmla="*/ 474 h 789"/>
                <a:gd name="T58" fmla="*/ 507 w 509"/>
                <a:gd name="T59" fmla="*/ 437 h 789"/>
                <a:gd name="T60" fmla="*/ 509 w 509"/>
                <a:gd name="T61" fmla="*/ 380 h 789"/>
                <a:gd name="T62" fmla="*/ 504 w 509"/>
                <a:gd name="T63" fmla="*/ 303 h 789"/>
                <a:gd name="T64" fmla="*/ 487 w 509"/>
                <a:gd name="T65" fmla="*/ 227 h 789"/>
                <a:gd name="T66" fmla="*/ 462 w 509"/>
                <a:gd name="T67" fmla="*/ 151 h 789"/>
                <a:gd name="T68" fmla="*/ 432 w 509"/>
                <a:gd name="T69" fmla="*/ 76 h 789"/>
                <a:gd name="T70" fmla="*/ 397 w 509"/>
                <a:gd name="T71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9" h="789">
                  <a:moveTo>
                    <a:pt x="397" y="0"/>
                  </a:moveTo>
                  <a:lnTo>
                    <a:pt x="397" y="0"/>
                  </a:lnTo>
                  <a:lnTo>
                    <a:pt x="350" y="22"/>
                  </a:lnTo>
                  <a:lnTo>
                    <a:pt x="303" y="45"/>
                  </a:lnTo>
                  <a:lnTo>
                    <a:pt x="258" y="70"/>
                  </a:lnTo>
                  <a:lnTo>
                    <a:pt x="214" y="97"/>
                  </a:lnTo>
                  <a:lnTo>
                    <a:pt x="171" y="125"/>
                  </a:lnTo>
                  <a:lnTo>
                    <a:pt x="129" y="152"/>
                  </a:lnTo>
                  <a:lnTo>
                    <a:pt x="89" y="18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2" y="242"/>
                  </a:lnTo>
                  <a:lnTo>
                    <a:pt x="52" y="272"/>
                  </a:lnTo>
                  <a:lnTo>
                    <a:pt x="50" y="299"/>
                  </a:lnTo>
                  <a:lnTo>
                    <a:pt x="48" y="327"/>
                  </a:lnTo>
                  <a:lnTo>
                    <a:pt x="42" y="382"/>
                  </a:lnTo>
                  <a:lnTo>
                    <a:pt x="35" y="435"/>
                  </a:lnTo>
                  <a:lnTo>
                    <a:pt x="16" y="542"/>
                  </a:lnTo>
                  <a:lnTo>
                    <a:pt x="7" y="596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11" y="678"/>
                  </a:lnTo>
                  <a:lnTo>
                    <a:pt x="23" y="703"/>
                  </a:lnTo>
                  <a:lnTo>
                    <a:pt x="36" y="725"/>
                  </a:lnTo>
                  <a:lnTo>
                    <a:pt x="49" y="743"/>
                  </a:lnTo>
                  <a:lnTo>
                    <a:pt x="63" y="758"/>
                  </a:lnTo>
                  <a:lnTo>
                    <a:pt x="77" y="769"/>
                  </a:lnTo>
                  <a:lnTo>
                    <a:pt x="92" y="779"/>
                  </a:lnTo>
                  <a:lnTo>
                    <a:pt x="107" y="785"/>
                  </a:lnTo>
                  <a:lnTo>
                    <a:pt x="122" y="787"/>
                  </a:lnTo>
                  <a:lnTo>
                    <a:pt x="139" y="789"/>
                  </a:lnTo>
                  <a:lnTo>
                    <a:pt x="156" y="787"/>
                  </a:lnTo>
                  <a:lnTo>
                    <a:pt x="172" y="783"/>
                  </a:lnTo>
                  <a:lnTo>
                    <a:pt x="190" y="778"/>
                  </a:lnTo>
                  <a:lnTo>
                    <a:pt x="208" y="771"/>
                  </a:lnTo>
                  <a:lnTo>
                    <a:pt x="226" y="761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61" y="743"/>
                  </a:lnTo>
                  <a:lnTo>
                    <a:pt x="278" y="736"/>
                  </a:lnTo>
                  <a:lnTo>
                    <a:pt x="292" y="729"/>
                  </a:lnTo>
                  <a:lnTo>
                    <a:pt x="305" y="721"/>
                  </a:lnTo>
                  <a:lnTo>
                    <a:pt x="317" y="713"/>
                  </a:lnTo>
                  <a:lnTo>
                    <a:pt x="328" y="704"/>
                  </a:lnTo>
                  <a:lnTo>
                    <a:pt x="347" y="685"/>
                  </a:lnTo>
                  <a:lnTo>
                    <a:pt x="364" y="664"/>
                  </a:lnTo>
                  <a:lnTo>
                    <a:pt x="380" y="643"/>
                  </a:lnTo>
                  <a:lnTo>
                    <a:pt x="396" y="622"/>
                  </a:lnTo>
                  <a:lnTo>
                    <a:pt x="412" y="603"/>
                  </a:lnTo>
                  <a:lnTo>
                    <a:pt x="448" y="607"/>
                  </a:lnTo>
                  <a:lnTo>
                    <a:pt x="448" y="607"/>
                  </a:lnTo>
                  <a:lnTo>
                    <a:pt x="459" y="588"/>
                  </a:lnTo>
                  <a:lnTo>
                    <a:pt x="469" y="570"/>
                  </a:lnTo>
                  <a:lnTo>
                    <a:pt x="477" y="550"/>
                  </a:lnTo>
                  <a:lnTo>
                    <a:pt x="484" y="531"/>
                  </a:lnTo>
                  <a:lnTo>
                    <a:pt x="491" y="513"/>
                  </a:lnTo>
                  <a:lnTo>
                    <a:pt x="497" y="493"/>
                  </a:lnTo>
                  <a:lnTo>
                    <a:pt x="501" y="474"/>
                  </a:lnTo>
                  <a:lnTo>
                    <a:pt x="504" y="455"/>
                  </a:lnTo>
                  <a:lnTo>
                    <a:pt x="507" y="437"/>
                  </a:lnTo>
                  <a:lnTo>
                    <a:pt x="509" y="417"/>
                  </a:lnTo>
                  <a:lnTo>
                    <a:pt x="509" y="380"/>
                  </a:lnTo>
                  <a:lnTo>
                    <a:pt x="508" y="341"/>
                  </a:lnTo>
                  <a:lnTo>
                    <a:pt x="504" y="303"/>
                  </a:lnTo>
                  <a:lnTo>
                    <a:pt x="495" y="266"/>
                  </a:lnTo>
                  <a:lnTo>
                    <a:pt x="487" y="227"/>
                  </a:lnTo>
                  <a:lnTo>
                    <a:pt x="475" y="190"/>
                  </a:lnTo>
                  <a:lnTo>
                    <a:pt x="462" y="151"/>
                  </a:lnTo>
                  <a:lnTo>
                    <a:pt x="447" y="113"/>
                  </a:lnTo>
                  <a:lnTo>
                    <a:pt x="432" y="76"/>
                  </a:lnTo>
                  <a:lnTo>
                    <a:pt x="397" y="0"/>
                  </a:lnTo>
                  <a:lnTo>
                    <a:pt x="3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1" name="Line 399"/>
            <p:cNvSpPr>
              <a:spLocks noChangeShapeType="1"/>
            </p:cNvSpPr>
            <p:nvPr/>
          </p:nvSpPr>
          <p:spPr bwMode="auto">
            <a:xfrm>
              <a:off x="3594101" y="30527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2" name="Freeform 400"/>
            <p:cNvSpPr>
              <a:spLocks/>
            </p:cNvSpPr>
            <p:nvPr/>
          </p:nvSpPr>
          <p:spPr bwMode="auto">
            <a:xfrm>
              <a:off x="3382963" y="3052763"/>
              <a:ext cx="269875" cy="417513"/>
            </a:xfrm>
            <a:custGeom>
              <a:avLst/>
              <a:gdLst>
                <a:gd name="T0" fmla="*/ 397 w 509"/>
                <a:gd name="T1" fmla="*/ 0 h 789"/>
                <a:gd name="T2" fmla="*/ 303 w 509"/>
                <a:gd name="T3" fmla="*/ 45 h 789"/>
                <a:gd name="T4" fmla="*/ 214 w 509"/>
                <a:gd name="T5" fmla="*/ 97 h 789"/>
                <a:gd name="T6" fmla="*/ 129 w 509"/>
                <a:gd name="T7" fmla="*/ 152 h 789"/>
                <a:gd name="T8" fmla="*/ 50 w 509"/>
                <a:gd name="T9" fmla="*/ 213 h 789"/>
                <a:gd name="T10" fmla="*/ 52 w 509"/>
                <a:gd name="T11" fmla="*/ 242 h 789"/>
                <a:gd name="T12" fmla="*/ 50 w 509"/>
                <a:gd name="T13" fmla="*/ 299 h 789"/>
                <a:gd name="T14" fmla="*/ 42 w 509"/>
                <a:gd name="T15" fmla="*/ 382 h 789"/>
                <a:gd name="T16" fmla="*/ 16 w 509"/>
                <a:gd name="T17" fmla="*/ 542 h 789"/>
                <a:gd name="T18" fmla="*/ 0 w 509"/>
                <a:gd name="T19" fmla="*/ 650 h 789"/>
                <a:gd name="T20" fmla="*/ 11 w 509"/>
                <a:gd name="T21" fmla="*/ 678 h 789"/>
                <a:gd name="T22" fmla="*/ 36 w 509"/>
                <a:gd name="T23" fmla="*/ 725 h 789"/>
                <a:gd name="T24" fmla="*/ 63 w 509"/>
                <a:gd name="T25" fmla="*/ 758 h 789"/>
                <a:gd name="T26" fmla="*/ 92 w 509"/>
                <a:gd name="T27" fmla="*/ 779 h 789"/>
                <a:gd name="T28" fmla="*/ 122 w 509"/>
                <a:gd name="T29" fmla="*/ 787 h 789"/>
                <a:gd name="T30" fmla="*/ 156 w 509"/>
                <a:gd name="T31" fmla="*/ 787 h 789"/>
                <a:gd name="T32" fmla="*/ 190 w 509"/>
                <a:gd name="T33" fmla="*/ 778 h 789"/>
                <a:gd name="T34" fmla="*/ 226 w 509"/>
                <a:gd name="T35" fmla="*/ 761 h 789"/>
                <a:gd name="T36" fmla="*/ 244 w 509"/>
                <a:gd name="T37" fmla="*/ 750 h 789"/>
                <a:gd name="T38" fmla="*/ 278 w 509"/>
                <a:gd name="T39" fmla="*/ 736 h 789"/>
                <a:gd name="T40" fmla="*/ 305 w 509"/>
                <a:gd name="T41" fmla="*/ 721 h 789"/>
                <a:gd name="T42" fmla="*/ 328 w 509"/>
                <a:gd name="T43" fmla="*/ 704 h 789"/>
                <a:gd name="T44" fmla="*/ 364 w 509"/>
                <a:gd name="T45" fmla="*/ 664 h 789"/>
                <a:gd name="T46" fmla="*/ 396 w 509"/>
                <a:gd name="T47" fmla="*/ 622 h 789"/>
                <a:gd name="T48" fmla="*/ 448 w 509"/>
                <a:gd name="T49" fmla="*/ 607 h 789"/>
                <a:gd name="T50" fmla="*/ 459 w 509"/>
                <a:gd name="T51" fmla="*/ 588 h 789"/>
                <a:gd name="T52" fmla="*/ 477 w 509"/>
                <a:gd name="T53" fmla="*/ 550 h 789"/>
                <a:gd name="T54" fmla="*/ 491 w 509"/>
                <a:gd name="T55" fmla="*/ 511 h 789"/>
                <a:gd name="T56" fmla="*/ 501 w 509"/>
                <a:gd name="T57" fmla="*/ 474 h 789"/>
                <a:gd name="T58" fmla="*/ 507 w 509"/>
                <a:gd name="T59" fmla="*/ 437 h 789"/>
                <a:gd name="T60" fmla="*/ 509 w 509"/>
                <a:gd name="T61" fmla="*/ 380 h 789"/>
                <a:gd name="T62" fmla="*/ 504 w 509"/>
                <a:gd name="T63" fmla="*/ 303 h 789"/>
                <a:gd name="T64" fmla="*/ 487 w 509"/>
                <a:gd name="T65" fmla="*/ 227 h 789"/>
                <a:gd name="T66" fmla="*/ 462 w 509"/>
                <a:gd name="T67" fmla="*/ 151 h 789"/>
                <a:gd name="T68" fmla="*/ 432 w 509"/>
                <a:gd name="T69" fmla="*/ 76 h 789"/>
                <a:gd name="T70" fmla="*/ 397 w 509"/>
                <a:gd name="T71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9" h="789">
                  <a:moveTo>
                    <a:pt x="397" y="0"/>
                  </a:moveTo>
                  <a:lnTo>
                    <a:pt x="397" y="0"/>
                  </a:lnTo>
                  <a:lnTo>
                    <a:pt x="350" y="22"/>
                  </a:lnTo>
                  <a:lnTo>
                    <a:pt x="303" y="45"/>
                  </a:lnTo>
                  <a:lnTo>
                    <a:pt x="258" y="70"/>
                  </a:lnTo>
                  <a:lnTo>
                    <a:pt x="214" y="97"/>
                  </a:lnTo>
                  <a:lnTo>
                    <a:pt x="171" y="125"/>
                  </a:lnTo>
                  <a:lnTo>
                    <a:pt x="129" y="152"/>
                  </a:lnTo>
                  <a:lnTo>
                    <a:pt x="89" y="18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2" y="242"/>
                  </a:lnTo>
                  <a:lnTo>
                    <a:pt x="52" y="272"/>
                  </a:lnTo>
                  <a:lnTo>
                    <a:pt x="50" y="299"/>
                  </a:lnTo>
                  <a:lnTo>
                    <a:pt x="48" y="327"/>
                  </a:lnTo>
                  <a:lnTo>
                    <a:pt x="42" y="382"/>
                  </a:lnTo>
                  <a:lnTo>
                    <a:pt x="35" y="435"/>
                  </a:lnTo>
                  <a:lnTo>
                    <a:pt x="16" y="542"/>
                  </a:lnTo>
                  <a:lnTo>
                    <a:pt x="7" y="596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11" y="678"/>
                  </a:lnTo>
                  <a:lnTo>
                    <a:pt x="23" y="703"/>
                  </a:lnTo>
                  <a:lnTo>
                    <a:pt x="36" y="725"/>
                  </a:lnTo>
                  <a:lnTo>
                    <a:pt x="49" y="743"/>
                  </a:lnTo>
                  <a:lnTo>
                    <a:pt x="63" y="758"/>
                  </a:lnTo>
                  <a:lnTo>
                    <a:pt x="77" y="769"/>
                  </a:lnTo>
                  <a:lnTo>
                    <a:pt x="92" y="779"/>
                  </a:lnTo>
                  <a:lnTo>
                    <a:pt x="107" y="785"/>
                  </a:lnTo>
                  <a:lnTo>
                    <a:pt x="122" y="787"/>
                  </a:lnTo>
                  <a:lnTo>
                    <a:pt x="139" y="789"/>
                  </a:lnTo>
                  <a:lnTo>
                    <a:pt x="156" y="787"/>
                  </a:lnTo>
                  <a:lnTo>
                    <a:pt x="172" y="783"/>
                  </a:lnTo>
                  <a:lnTo>
                    <a:pt x="190" y="778"/>
                  </a:lnTo>
                  <a:lnTo>
                    <a:pt x="208" y="771"/>
                  </a:lnTo>
                  <a:lnTo>
                    <a:pt x="226" y="761"/>
                  </a:lnTo>
                  <a:lnTo>
                    <a:pt x="244" y="750"/>
                  </a:lnTo>
                  <a:lnTo>
                    <a:pt x="244" y="750"/>
                  </a:lnTo>
                  <a:lnTo>
                    <a:pt x="261" y="743"/>
                  </a:lnTo>
                  <a:lnTo>
                    <a:pt x="278" y="736"/>
                  </a:lnTo>
                  <a:lnTo>
                    <a:pt x="292" y="729"/>
                  </a:lnTo>
                  <a:lnTo>
                    <a:pt x="305" y="721"/>
                  </a:lnTo>
                  <a:lnTo>
                    <a:pt x="317" y="713"/>
                  </a:lnTo>
                  <a:lnTo>
                    <a:pt x="328" y="704"/>
                  </a:lnTo>
                  <a:lnTo>
                    <a:pt x="347" y="685"/>
                  </a:lnTo>
                  <a:lnTo>
                    <a:pt x="364" y="664"/>
                  </a:lnTo>
                  <a:lnTo>
                    <a:pt x="380" y="643"/>
                  </a:lnTo>
                  <a:lnTo>
                    <a:pt x="396" y="622"/>
                  </a:lnTo>
                  <a:lnTo>
                    <a:pt x="412" y="602"/>
                  </a:lnTo>
                  <a:lnTo>
                    <a:pt x="448" y="607"/>
                  </a:lnTo>
                  <a:lnTo>
                    <a:pt x="448" y="607"/>
                  </a:lnTo>
                  <a:lnTo>
                    <a:pt x="459" y="588"/>
                  </a:lnTo>
                  <a:lnTo>
                    <a:pt x="469" y="568"/>
                  </a:lnTo>
                  <a:lnTo>
                    <a:pt x="477" y="550"/>
                  </a:lnTo>
                  <a:lnTo>
                    <a:pt x="484" y="531"/>
                  </a:lnTo>
                  <a:lnTo>
                    <a:pt x="491" y="511"/>
                  </a:lnTo>
                  <a:lnTo>
                    <a:pt x="497" y="493"/>
                  </a:lnTo>
                  <a:lnTo>
                    <a:pt x="501" y="474"/>
                  </a:lnTo>
                  <a:lnTo>
                    <a:pt x="504" y="455"/>
                  </a:lnTo>
                  <a:lnTo>
                    <a:pt x="507" y="437"/>
                  </a:lnTo>
                  <a:lnTo>
                    <a:pt x="509" y="417"/>
                  </a:lnTo>
                  <a:lnTo>
                    <a:pt x="509" y="380"/>
                  </a:lnTo>
                  <a:lnTo>
                    <a:pt x="508" y="341"/>
                  </a:lnTo>
                  <a:lnTo>
                    <a:pt x="504" y="303"/>
                  </a:lnTo>
                  <a:lnTo>
                    <a:pt x="495" y="266"/>
                  </a:lnTo>
                  <a:lnTo>
                    <a:pt x="487" y="227"/>
                  </a:lnTo>
                  <a:lnTo>
                    <a:pt x="475" y="190"/>
                  </a:lnTo>
                  <a:lnTo>
                    <a:pt x="462" y="151"/>
                  </a:lnTo>
                  <a:lnTo>
                    <a:pt x="447" y="113"/>
                  </a:lnTo>
                  <a:lnTo>
                    <a:pt x="432" y="76"/>
                  </a:lnTo>
                  <a:lnTo>
                    <a:pt x="397" y="0"/>
                  </a:lnTo>
                  <a:lnTo>
                    <a:pt x="3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3" name="Line 401"/>
            <p:cNvSpPr>
              <a:spLocks noChangeShapeType="1"/>
            </p:cNvSpPr>
            <p:nvPr/>
          </p:nvSpPr>
          <p:spPr bwMode="auto">
            <a:xfrm>
              <a:off x="3594101" y="30527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4" name="Freeform 402"/>
            <p:cNvSpPr>
              <a:spLocks noEditPoints="1"/>
            </p:cNvSpPr>
            <p:nvPr/>
          </p:nvSpPr>
          <p:spPr bwMode="auto">
            <a:xfrm>
              <a:off x="3451226" y="2803525"/>
              <a:ext cx="171450" cy="346075"/>
            </a:xfrm>
            <a:custGeom>
              <a:avLst/>
              <a:gdLst>
                <a:gd name="T0" fmla="*/ 46 w 323"/>
                <a:gd name="T1" fmla="*/ 529 h 656"/>
                <a:gd name="T2" fmla="*/ 4 w 323"/>
                <a:gd name="T3" fmla="*/ 389 h 656"/>
                <a:gd name="T4" fmla="*/ 3 w 323"/>
                <a:gd name="T5" fmla="*/ 368 h 656"/>
                <a:gd name="T6" fmla="*/ 0 w 323"/>
                <a:gd name="T7" fmla="*/ 347 h 656"/>
                <a:gd name="T8" fmla="*/ 3 w 323"/>
                <a:gd name="T9" fmla="*/ 337 h 656"/>
                <a:gd name="T10" fmla="*/ 10 w 323"/>
                <a:gd name="T11" fmla="*/ 327 h 656"/>
                <a:gd name="T12" fmla="*/ 22 w 323"/>
                <a:gd name="T13" fmla="*/ 319 h 656"/>
                <a:gd name="T14" fmla="*/ 43 w 323"/>
                <a:gd name="T15" fmla="*/ 311 h 656"/>
                <a:gd name="T16" fmla="*/ 40 w 323"/>
                <a:gd name="T17" fmla="*/ 297 h 656"/>
                <a:gd name="T18" fmla="*/ 42 w 323"/>
                <a:gd name="T19" fmla="*/ 283 h 656"/>
                <a:gd name="T20" fmla="*/ 53 w 323"/>
                <a:gd name="T21" fmla="*/ 271 h 656"/>
                <a:gd name="T22" fmla="*/ 76 w 323"/>
                <a:gd name="T23" fmla="*/ 261 h 656"/>
                <a:gd name="T24" fmla="*/ 76 w 323"/>
                <a:gd name="T25" fmla="*/ 251 h 656"/>
                <a:gd name="T26" fmla="*/ 82 w 323"/>
                <a:gd name="T27" fmla="*/ 240 h 656"/>
                <a:gd name="T28" fmla="*/ 93 w 323"/>
                <a:gd name="T29" fmla="*/ 236 h 656"/>
                <a:gd name="T30" fmla="*/ 116 w 323"/>
                <a:gd name="T31" fmla="*/ 237 h 656"/>
                <a:gd name="T32" fmla="*/ 119 w 323"/>
                <a:gd name="T33" fmla="*/ 226 h 656"/>
                <a:gd name="T34" fmla="*/ 125 w 323"/>
                <a:gd name="T35" fmla="*/ 217 h 656"/>
                <a:gd name="T36" fmla="*/ 136 w 323"/>
                <a:gd name="T37" fmla="*/ 211 h 656"/>
                <a:gd name="T38" fmla="*/ 157 w 323"/>
                <a:gd name="T39" fmla="*/ 211 h 656"/>
                <a:gd name="T40" fmla="*/ 154 w 323"/>
                <a:gd name="T41" fmla="*/ 189 h 656"/>
                <a:gd name="T42" fmla="*/ 151 w 323"/>
                <a:gd name="T43" fmla="*/ 143 h 656"/>
                <a:gd name="T44" fmla="*/ 153 w 323"/>
                <a:gd name="T45" fmla="*/ 75 h 656"/>
                <a:gd name="T46" fmla="*/ 155 w 323"/>
                <a:gd name="T47" fmla="*/ 31 h 656"/>
                <a:gd name="T48" fmla="*/ 159 w 323"/>
                <a:gd name="T49" fmla="*/ 9 h 656"/>
                <a:gd name="T50" fmla="*/ 166 w 323"/>
                <a:gd name="T51" fmla="*/ 0 h 656"/>
                <a:gd name="T52" fmla="*/ 175 w 323"/>
                <a:gd name="T53" fmla="*/ 0 h 656"/>
                <a:gd name="T54" fmla="*/ 190 w 323"/>
                <a:gd name="T55" fmla="*/ 11 h 656"/>
                <a:gd name="T56" fmla="*/ 198 w 323"/>
                <a:gd name="T57" fmla="*/ 21 h 656"/>
                <a:gd name="T58" fmla="*/ 209 w 323"/>
                <a:gd name="T59" fmla="*/ 75 h 656"/>
                <a:gd name="T60" fmla="*/ 227 w 323"/>
                <a:gd name="T61" fmla="*/ 157 h 656"/>
                <a:gd name="T62" fmla="*/ 232 w 323"/>
                <a:gd name="T63" fmla="*/ 217 h 656"/>
                <a:gd name="T64" fmla="*/ 229 w 323"/>
                <a:gd name="T65" fmla="*/ 248 h 656"/>
                <a:gd name="T66" fmla="*/ 250 w 323"/>
                <a:gd name="T67" fmla="*/ 264 h 656"/>
                <a:gd name="T68" fmla="*/ 284 w 323"/>
                <a:gd name="T69" fmla="*/ 291 h 656"/>
                <a:gd name="T70" fmla="*/ 295 w 323"/>
                <a:gd name="T71" fmla="*/ 297 h 656"/>
                <a:gd name="T72" fmla="*/ 309 w 323"/>
                <a:gd name="T73" fmla="*/ 318 h 656"/>
                <a:gd name="T74" fmla="*/ 318 w 323"/>
                <a:gd name="T75" fmla="*/ 344 h 656"/>
                <a:gd name="T76" fmla="*/ 323 w 323"/>
                <a:gd name="T77" fmla="*/ 391 h 656"/>
                <a:gd name="T78" fmla="*/ 318 w 323"/>
                <a:gd name="T79" fmla="*/ 418 h 656"/>
                <a:gd name="T80" fmla="*/ 302 w 323"/>
                <a:gd name="T81" fmla="*/ 462 h 656"/>
                <a:gd name="T82" fmla="*/ 283 w 323"/>
                <a:gd name="T83" fmla="*/ 498 h 656"/>
                <a:gd name="T84" fmla="*/ 261 w 323"/>
                <a:gd name="T85" fmla="*/ 529 h 656"/>
                <a:gd name="T86" fmla="*/ 232 w 323"/>
                <a:gd name="T87" fmla="*/ 605 h 656"/>
                <a:gd name="T88" fmla="*/ 227 w 323"/>
                <a:gd name="T89" fmla="*/ 613 h 656"/>
                <a:gd name="T90" fmla="*/ 218 w 323"/>
                <a:gd name="T91" fmla="*/ 626 h 656"/>
                <a:gd name="T92" fmla="*/ 207 w 323"/>
                <a:gd name="T93" fmla="*/ 637 h 656"/>
                <a:gd name="T94" fmla="*/ 186 w 323"/>
                <a:gd name="T95" fmla="*/ 646 h 656"/>
                <a:gd name="T96" fmla="*/ 151 w 323"/>
                <a:gd name="T97" fmla="*/ 655 h 656"/>
                <a:gd name="T98" fmla="*/ 114 w 323"/>
                <a:gd name="T99" fmla="*/ 656 h 656"/>
                <a:gd name="T100" fmla="*/ 98 w 323"/>
                <a:gd name="T101" fmla="*/ 651 h 656"/>
                <a:gd name="T102" fmla="*/ 76 w 323"/>
                <a:gd name="T103" fmla="*/ 640 h 656"/>
                <a:gd name="T104" fmla="*/ 62 w 323"/>
                <a:gd name="T105" fmla="*/ 627 h 656"/>
                <a:gd name="T106" fmla="*/ 54 w 323"/>
                <a:gd name="T107" fmla="*/ 613 h 656"/>
                <a:gd name="T108" fmla="*/ 50 w 323"/>
                <a:gd name="T109" fmla="*/ 594 h 656"/>
                <a:gd name="T110" fmla="*/ 49 w 323"/>
                <a:gd name="T111" fmla="*/ 566 h 656"/>
                <a:gd name="T112" fmla="*/ 46 w 323"/>
                <a:gd name="T113" fmla="*/ 552 h 656"/>
                <a:gd name="T114" fmla="*/ 46 w 323"/>
                <a:gd name="T115" fmla="*/ 5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" h="656">
                  <a:moveTo>
                    <a:pt x="46" y="552"/>
                  </a:moveTo>
                  <a:lnTo>
                    <a:pt x="46" y="529"/>
                  </a:lnTo>
                  <a:lnTo>
                    <a:pt x="4" y="389"/>
                  </a:lnTo>
                  <a:lnTo>
                    <a:pt x="4" y="389"/>
                  </a:lnTo>
                  <a:lnTo>
                    <a:pt x="4" y="379"/>
                  </a:lnTo>
                  <a:lnTo>
                    <a:pt x="3" y="368"/>
                  </a:lnTo>
                  <a:lnTo>
                    <a:pt x="1" y="358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37"/>
                  </a:lnTo>
                  <a:lnTo>
                    <a:pt x="6" y="333"/>
                  </a:lnTo>
                  <a:lnTo>
                    <a:pt x="10" y="327"/>
                  </a:lnTo>
                  <a:lnTo>
                    <a:pt x="15" y="323"/>
                  </a:lnTo>
                  <a:lnTo>
                    <a:pt x="22" y="319"/>
                  </a:lnTo>
                  <a:lnTo>
                    <a:pt x="32" y="315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0" y="297"/>
                  </a:lnTo>
                  <a:lnTo>
                    <a:pt x="40" y="290"/>
                  </a:lnTo>
                  <a:lnTo>
                    <a:pt x="42" y="283"/>
                  </a:lnTo>
                  <a:lnTo>
                    <a:pt x="46" y="276"/>
                  </a:lnTo>
                  <a:lnTo>
                    <a:pt x="53" y="271"/>
                  </a:lnTo>
                  <a:lnTo>
                    <a:pt x="62" y="265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51"/>
                  </a:lnTo>
                  <a:lnTo>
                    <a:pt x="78" y="244"/>
                  </a:lnTo>
                  <a:lnTo>
                    <a:pt x="82" y="240"/>
                  </a:lnTo>
                  <a:lnTo>
                    <a:pt x="86" y="237"/>
                  </a:lnTo>
                  <a:lnTo>
                    <a:pt x="93" y="236"/>
                  </a:lnTo>
                  <a:lnTo>
                    <a:pt x="100" y="236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9" y="226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29" y="214"/>
                  </a:lnTo>
                  <a:lnTo>
                    <a:pt x="136" y="211"/>
                  </a:lnTo>
                  <a:lnTo>
                    <a:pt x="146" y="211"/>
                  </a:lnTo>
                  <a:lnTo>
                    <a:pt x="157" y="211"/>
                  </a:lnTo>
                  <a:lnTo>
                    <a:pt x="157" y="211"/>
                  </a:lnTo>
                  <a:lnTo>
                    <a:pt x="154" y="189"/>
                  </a:lnTo>
                  <a:lnTo>
                    <a:pt x="153" y="165"/>
                  </a:lnTo>
                  <a:lnTo>
                    <a:pt x="151" y="143"/>
                  </a:lnTo>
                  <a:lnTo>
                    <a:pt x="151" y="121"/>
                  </a:lnTo>
                  <a:lnTo>
                    <a:pt x="153" y="7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7" y="18"/>
                  </a:lnTo>
                  <a:lnTo>
                    <a:pt x="159" y="9"/>
                  </a:lnTo>
                  <a:lnTo>
                    <a:pt x="164" y="3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4"/>
                  </a:lnTo>
                  <a:lnTo>
                    <a:pt x="190" y="1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4" y="49"/>
                  </a:lnTo>
                  <a:lnTo>
                    <a:pt x="209" y="75"/>
                  </a:lnTo>
                  <a:lnTo>
                    <a:pt x="223" y="129"/>
                  </a:lnTo>
                  <a:lnTo>
                    <a:pt x="227" y="157"/>
                  </a:lnTo>
                  <a:lnTo>
                    <a:pt x="230" y="185"/>
                  </a:lnTo>
                  <a:lnTo>
                    <a:pt x="232" y="217"/>
                  </a:lnTo>
                  <a:lnTo>
                    <a:pt x="230" y="232"/>
                  </a:lnTo>
                  <a:lnTo>
                    <a:pt x="229" y="248"/>
                  </a:lnTo>
                  <a:lnTo>
                    <a:pt x="229" y="248"/>
                  </a:lnTo>
                  <a:lnTo>
                    <a:pt x="250" y="264"/>
                  </a:lnTo>
                  <a:lnTo>
                    <a:pt x="284" y="291"/>
                  </a:lnTo>
                  <a:lnTo>
                    <a:pt x="284" y="291"/>
                  </a:lnTo>
                  <a:lnTo>
                    <a:pt x="290" y="294"/>
                  </a:lnTo>
                  <a:lnTo>
                    <a:pt x="295" y="297"/>
                  </a:lnTo>
                  <a:lnTo>
                    <a:pt x="304" y="307"/>
                  </a:lnTo>
                  <a:lnTo>
                    <a:pt x="309" y="318"/>
                  </a:lnTo>
                  <a:lnTo>
                    <a:pt x="313" y="330"/>
                  </a:lnTo>
                  <a:lnTo>
                    <a:pt x="318" y="344"/>
                  </a:lnTo>
                  <a:lnTo>
                    <a:pt x="320" y="359"/>
                  </a:lnTo>
                  <a:lnTo>
                    <a:pt x="323" y="391"/>
                  </a:lnTo>
                  <a:lnTo>
                    <a:pt x="323" y="391"/>
                  </a:lnTo>
                  <a:lnTo>
                    <a:pt x="318" y="418"/>
                  </a:lnTo>
                  <a:lnTo>
                    <a:pt x="311" y="441"/>
                  </a:lnTo>
                  <a:lnTo>
                    <a:pt x="302" y="462"/>
                  </a:lnTo>
                  <a:lnTo>
                    <a:pt x="294" y="481"/>
                  </a:lnTo>
                  <a:lnTo>
                    <a:pt x="283" y="498"/>
                  </a:lnTo>
                  <a:lnTo>
                    <a:pt x="273" y="515"/>
                  </a:lnTo>
                  <a:lnTo>
                    <a:pt x="261" y="529"/>
                  </a:lnTo>
                  <a:lnTo>
                    <a:pt x="250" y="542"/>
                  </a:lnTo>
                  <a:lnTo>
                    <a:pt x="232" y="605"/>
                  </a:lnTo>
                  <a:lnTo>
                    <a:pt x="232" y="605"/>
                  </a:lnTo>
                  <a:lnTo>
                    <a:pt x="227" y="613"/>
                  </a:lnTo>
                  <a:lnTo>
                    <a:pt x="223" y="620"/>
                  </a:lnTo>
                  <a:lnTo>
                    <a:pt x="218" y="626"/>
                  </a:lnTo>
                  <a:lnTo>
                    <a:pt x="212" y="631"/>
                  </a:lnTo>
                  <a:lnTo>
                    <a:pt x="207" y="637"/>
                  </a:lnTo>
                  <a:lnTo>
                    <a:pt x="200" y="641"/>
                  </a:lnTo>
                  <a:lnTo>
                    <a:pt x="186" y="646"/>
                  </a:lnTo>
                  <a:lnTo>
                    <a:pt x="169" y="652"/>
                  </a:lnTo>
                  <a:lnTo>
                    <a:pt x="151" y="655"/>
                  </a:lnTo>
                  <a:lnTo>
                    <a:pt x="133" y="656"/>
                  </a:lnTo>
                  <a:lnTo>
                    <a:pt x="114" y="656"/>
                  </a:lnTo>
                  <a:lnTo>
                    <a:pt x="114" y="656"/>
                  </a:lnTo>
                  <a:lnTo>
                    <a:pt x="98" y="651"/>
                  </a:lnTo>
                  <a:lnTo>
                    <a:pt x="87" y="645"/>
                  </a:lnTo>
                  <a:lnTo>
                    <a:pt x="76" y="640"/>
                  </a:lnTo>
                  <a:lnTo>
                    <a:pt x="68" y="633"/>
                  </a:lnTo>
                  <a:lnTo>
                    <a:pt x="62" y="627"/>
                  </a:lnTo>
                  <a:lnTo>
                    <a:pt x="57" y="620"/>
                  </a:lnTo>
                  <a:lnTo>
                    <a:pt x="54" y="613"/>
                  </a:lnTo>
                  <a:lnTo>
                    <a:pt x="51" y="606"/>
                  </a:lnTo>
                  <a:lnTo>
                    <a:pt x="50" y="594"/>
                  </a:lnTo>
                  <a:lnTo>
                    <a:pt x="49" y="580"/>
                  </a:lnTo>
                  <a:lnTo>
                    <a:pt x="49" y="566"/>
                  </a:lnTo>
                  <a:lnTo>
                    <a:pt x="46" y="552"/>
                  </a:lnTo>
                  <a:lnTo>
                    <a:pt x="46" y="552"/>
                  </a:lnTo>
                  <a:close/>
                  <a:moveTo>
                    <a:pt x="46" y="552"/>
                  </a:moveTo>
                  <a:lnTo>
                    <a:pt x="46" y="5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5" name="Freeform 403"/>
            <p:cNvSpPr>
              <a:spLocks/>
            </p:cNvSpPr>
            <p:nvPr/>
          </p:nvSpPr>
          <p:spPr bwMode="auto">
            <a:xfrm>
              <a:off x="3451226" y="2803525"/>
              <a:ext cx="171450" cy="346075"/>
            </a:xfrm>
            <a:custGeom>
              <a:avLst/>
              <a:gdLst>
                <a:gd name="T0" fmla="*/ 46 w 323"/>
                <a:gd name="T1" fmla="*/ 529 h 656"/>
                <a:gd name="T2" fmla="*/ 4 w 323"/>
                <a:gd name="T3" fmla="*/ 389 h 656"/>
                <a:gd name="T4" fmla="*/ 3 w 323"/>
                <a:gd name="T5" fmla="*/ 368 h 656"/>
                <a:gd name="T6" fmla="*/ 0 w 323"/>
                <a:gd name="T7" fmla="*/ 347 h 656"/>
                <a:gd name="T8" fmla="*/ 3 w 323"/>
                <a:gd name="T9" fmla="*/ 337 h 656"/>
                <a:gd name="T10" fmla="*/ 10 w 323"/>
                <a:gd name="T11" fmla="*/ 327 h 656"/>
                <a:gd name="T12" fmla="*/ 22 w 323"/>
                <a:gd name="T13" fmla="*/ 319 h 656"/>
                <a:gd name="T14" fmla="*/ 43 w 323"/>
                <a:gd name="T15" fmla="*/ 311 h 656"/>
                <a:gd name="T16" fmla="*/ 40 w 323"/>
                <a:gd name="T17" fmla="*/ 297 h 656"/>
                <a:gd name="T18" fmla="*/ 42 w 323"/>
                <a:gd name="T19" fmla="*/ 283 h 656"/>
                <a:gd name="T20" fmla="*/ 53 w 323"/>
                <a:gd name="T21" fmla="*/ 271 h 656"/>
                <a:gd name="T22" fmla="*/ 76 w 323"/>
                <a:gd name="T23" fmla="*/ 261 h 656"/>
                <a:gd name="T24" fmla="*/ 76 w 323"/>
                <a:gd name="T25" fmla="*/ 251 h 656"/>
                <a:gd name="T26" fmla="*/ 82 w 323"/>
                <a:gd name="T27" fmla="*/ 240 h 656"/>
                <a:gd name="T28" fmla="*/ 93 w 323"/>
                <a:gd name="T29" fmla="*/ 236 h 656"/>
                <a:gd name="T30" fmla="*/ 116 w 323"/>
                <a:gd name="T31" fmla="*/ 237 h 656"/>
                <a:gd name="T32" fmla="*/ 119 w 323"/>
                <a:gd name="T33" fmla="*/ 226 h 656"/>
                <a:gd name="T34" fmla="*/ 125 w 323"/>
                <a:gd name="T35" fmla="*/ 217 h 656"/>
                <a:gd name="T36" fmla="*/ 136 w 323"/>
                <a:gd name="T37" fmla="*/ 211 h 656"/>
                <a:gd name="T38" fmla="*/ 157 w 323"/>
                <a:gd name="T39" fmla="*/ 211 h 656"/>
                <a:gd name="T40" fmla="*/ 154 w 323"/>
                <a:gd name="T41" fmla="*/ 189 h 656"/>
                <a:gd name="T42" fmla="*/ 151 w 323"/>
                <a:gd name="T43" fmla="*/ 143 h 656"/>
                <a:gd name="T44" fmla="*/ 153 w 323"/>
                <a:gd name="T45" fmla="*/ 75 h 656"/>
                <a:gd name="T46" fmla="*/ 155 w 323"/>
                <a:gd name="T47" fmla="*/ 31 h 656"/>
                <a:gd name="T48" fmla="*/ 159 w 323"/>
                <a:gd name="T49" fmla="*/ 9 h 656"/>
                <a:gd name="T50" fmla="*/ 166 w 323"/>
                <a:gd name="T51" fmla="*/ 0 h 656"/>
                <a:gd name="T52" fmla="*/ 175 w 323"/>
                <a:gd name="T53" fmla="*/ 0 h 656"/>
                <a:gd name="T54" fmla="*/ 190 w 323"/>
                <a:gd name="T55" fmla="*/ 11 h 656"/>
                <a:gd name="T56" fmla="*/ 198 w 323"/>
                <a:gd name="T57" fmla="*/ 21 h 656"/>
                <a:gd name="T58" fmla="*/ 209 w 323"/>
                <a:gd name="T59" fmla="*/ 75 h 656"/>
                <a:gd name="T60" fmla="*/ 227 w 323"/>
                <a:gd name="T61" fmla="*/ 157 h 656"/>
                <a:gd name="T62" fmla="*/ 232 w 323"/>
                <a:gd name="T63" fmla="*/ 217 h 656"/>
                <a:gd name="T64" fmla="*/ 229 w 323"/>
                <a:gd name="T65" fmla="*/ 248 h 656"/>
                <a:gd name="T66" fmla="*/ 250 w 323"/>
                <a:gd name="T67" fmla="*/ 264 h 656"/>
                <a:gd name="T68" fmla="*/ 284 w 323"/>
                <a:gd name="T69" fmla="*/ 291 h 656"/>
                <a:gd name="T70" fmla="*/ 295 w 323"/>
                <a:gd name="T71" fmla="*/ 297 h 656"/>
                <a:gd name="T72" fmla="*/ 309 w 323"/>
                <a:gd name="T73" fmla="*/ 318 h 656"/>
                <a:gd name="T74" fmla="*/ 318 w 323"/>
                <a:gd name="T75" fmla="*/ 344 h 656"/>
                <a:gd name="T76" fmla="*/ 323 w 323"/>
                <a:gd name="T77" fmla="*/ 391 h 656"/>
                <a:gd name="T78" fmla="*/ 318 w 323"/>
                <a:gd name="T79" fmla="*/ 418 h 656"/>
                <a:gd name="T80" fmla="*/ 302 w 323"/>
                <a:gd name="T81" fmla="*/ 462 h 656"/>
                <a:gd name="T82" fmla="*/ 283 w 323"/>
                <a:gd name="T83" fmla="*/ 498 h 656"/>
                <a:gd name="T84" fmla="*/ 261 w 323"/>
                <a:gd name="T85" fmla="*/ 529 h 656"/>
                <a:gd name="T86" fmla="*/ 232 w 323"/>
                <a:gd name="T87" fmla="*/ 605 h 656"/>
                <a:gd name="T88" fmla="*/ 227 w 323"/>
                <a:gd name="T89" fmla="*/ 613 h 656"/>
                <a:gd name="T90" fmla="*/ 218 w 323"/>
                <a:gd name="T91" fmla="*/ 626 h 656"/>
                <a:gd name="T92" fmla="*/ 207 w 323"/>
                <a:gd name="T93" fmla="*/ 637 h 656"/>
                <a:gd name="T94" fmla="*/ 186 w 323"/>
                <a:gd name="T95" fmla="*/ 646 h 656"/>
                <a:gd name="T96" fmla="*/ 151 w 323"/>
                <a:gd name="T97" fmla="*/ 655 h 656"/>
                <a:gd name="T98" fmla="*/ 114 w 323"/>
                <a:gd name="T99" fmla="*/ 656 h 656"/>
                <a:gd name="T100" fmla="*/ 98 w 323"/>
                <a:gd name="T101" fmla="*/ 651 h 656"/>
                <a:gd name="T102" fmla="*/ 76 w 323"/>
                <a:gd name="T103" fmla="*/ 640 h 656"/>
                <a:gd name="T104" fmla="*/ 62 w 323"/>
                <a:gd name="T105" fmla="*/ 627 h 656"/>
                <a:gd name="T106" fmla="*/ 54 w 323"/>
                <a:gd name="T107" fmla="*/ 613 h 656"/>
                <a:gd name="T108" fmla="*/ 50 w 323"/>
                <a:gd name="T109" fmla="*/ 594 h 656"/>
                <a:gd name="T110" fmla="*/ 49 w 323"/>
                <a:gd name="T111" fmla="*/ 566 h 656"/>
                <a:gd name="T112" fmla="*/ 46 w 323"/>
                <a:gd name="T113" fmla="*/ 5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3" h="656">
                  <a:moveTo>
                    <a:pt x="46" y="552"/>
                  </a:moveTo>
                  <a:lnTo>
                    <a:pt x="46" y="529"/>
                  </a:lnTo>
                  <a:lnTo>
                    <a:pt x="4" y="389"/>
                  </a:lnTo>
                  <a:lnTo>
                    <a:pt x="4" y="389"/>
                  </a:lnTo>
                  <a:lnTo>
                    <a:pt x="4" y="379"/>
                  </a:lnTo>
                  <a:lnTo>
                    <a:pt x="3" y="368"/>
                  </a:lnTo>
                  <a:lnTo>
                    <a:pt x="1" y="358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37"/>
                  </a:lnTo>
                  <a:lnTo>
                    <a:pt x="6" y="333"/>
                  </a:lnTo>
                  <a:lnTo>
                    <a:pt x="10" y="327"/>
                  </a:lnTo>
                  <a:lnTo>
                    <a:pt x="15" y="323"/>
                  </a:lnTo>
                  <a:lnTo>
                    <a:pt x="22" y="319"/>
                  </a:lnTo>
                  <a:lnTo>
                    <a:pt x="32" y="315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0" y="297"/>
                  </a:lnTo>
                  <a:lnTo>
                    <a:pt x="40" y="290"/>
                  </a:lnTo>
                  <a:lnTo>
                    <a:pt x="42" y="283"/>
                  </a:lnTo>
                  <a:lnTo>
                    <a:pt x="46" y="276"/>
                  </a:lnTo>
                  <a:lnTo>
                    <a:pt x="53" y="271"/>
                  </a:lnTo>
                  <a:lnTo>
                    <a:pt x="62" y="265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51"/>
                  </a:lnTo>
                  <a:lnTo>
                    <a:pt x="78" y="244"/>
                  </a:lnTo>
                  <a:lnTo>
                    <a:pt x="82" y="240"/>
                  </a:lnTo>
                  <a:lnTo>
                    <a:pt x="86" y="237"/>
                  </a:lnTo>
                  <a:lnTo>
                    <a:pt x="93" y="236"/>
                  </a:lnTo>
                  <a:lnTo>
                    <a:pt x="100" y="236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9" y="226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29" y="214"/>
                  </a:lnTo>
                  <a:lnTo>
                    <a:pt x="136" y="211"/>
                  </a:lnTo>
                  <a:lnTo>
                    <a:pt x="146" y="211"/>
                  </a:lnTo>
                  <a:lnTo>
                    <a:pt x="157" y="211"/>
                  </a:lnTo>
                  <a:lnTo>
                    <a:pt x="157" y="211"/>
                  </a:lnTo>
                  <a:lnTo>
                    <a:pt x="154" y="189"/>
                  </a:lnTo>
                  <a:lnTo>
                    <a:pt x="153" y="165"/>
                  </a:lnTo>
                  <a:lnTo>
                    <a:pt x="151" y="143"/>
                  </a:lnTo>
                  <a:lnTo>
                    <a:pt x="151" y="121"/>
                  </a:lnTo>
                  <a:lnTo>
                    <a:pt x="153" y="7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7" y="18"/>
                  </a:lnTo>
                  <a:lnTo>
                    <a:pt x="159" y="9"/>
                  </a:lnTo>
                  <a:lnTo>
                    <a:pt x="164" y="3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4"/>
                  </a:lnTo>
                  <a:lnTo>
                    <a:pt x="190" y="1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4" y="49"/>
                  </a:lnTo>
                  <a:lnTo>
                    <a:pt x="209" y="75"/>
                  </a:lnTo>
                  <a:lnTo>
                    <a:pt x="223" y="129"/>
                  </a:lnTo>
                  <a:lnTo>
                    <a:pt x="227" y="157"/>
                  </a:lnTo>
                  <a:lnTo>
                    <a:pt x="230" y="185"/>
                  </a:lnTo>
                  <a:lnTo>
                    <a:pt x="232" y="217"/>
                  </a:lnTo>
                  <a:lnTo>
                    <a:pt x="230" y="232"/>
                  </a:lnTo>
                  <a:lnTo>
                    <a:pt x="229" y="248"/>
                  </a:lnTo>
                  <a:lnTo>
                    <a:pt x="229" y="248"/>
                  </a:lnTo>
                  <a:lnTo>
                    <a:pt x="250" y="264"/>
                  </a:lnTo>
                  <a:lnTo>
                    <a:pt x="284" y="291"/>
                  </a:lnTo>
                  <a:lnTo>
                    <a:pt x="284" y="291"/>
                  </a:lnTo>
                  <a:lnTo>
                    <a:pt x="290" y="294"/>
                  </a:lnTo>
                  <a:lnTo>
                    <a:pt x="295" y="297"/>
                  </a:lnTo>
                  <a:lnTo>
                    <a:pt x="304" y="307"/>
                  </a:lnTo>
                  <a:lnTo>
                    <a:pt x="309" y="318"/>
                  </a:lnTo>
                  <a:lnTo>
                    <a:pt x="313" y="330"/>
                  </a:lnTo>
                  <a:lnTo>
                    <a:pt x="318" y="344"/>
                  </a:lnTo>
                  <a:lnTo>
                    <a:pt x="320" y="359"/>
                  </a:lnTo>
                  <a:lnTo>
                    <a:pt x="323" y="391"/>
                  </a:lnTo>
                  <a:lnTo>
                    <a:pt x="323" y="391"/>
                  </a:lnTo>
                  <a:lnTo>
                    <a:pt x="318" y="418"/>
                  </a:lnTo>
                  <a:lnTo>
                    <a:pt x="311" y="441"/>
                  </a:lnTo>
                  <a:lnTo>
                    <a:pt x="302" y="462"/>
                  </a:lnTo>
                  <a:lnTo>
                    <a:pt x="294" y="481"/>
                  </a:lnTo>
                  <a:lnTo>
                    <a:pt x="283" y="498"/>
                  </a:lnTo>
                  <a:lnTo>
                    <a:pt x="273" y="515"/>
                  </a:lnTo>
                  <a:lnTo>
                    <a:pt x="261" y="529"/>
                  </a:lnTo>
                  <a:lnTo>
                    <a:pt x="250" y="542"/>
                  </a:lnTo>
                  <a:lnTo>
                    <a:pt x="232" y="605"/>
                  </a:lnTo>
                  <a:lnTo>
                    <a:pt x="232" y="605"/>
                  </a:lnTo>
                  <a:lnTo>
                    <a:pt x="227" y="613"/>
                  </a:lnTo>
                  <a:lnTo>
                    <a:pt x="223" y="620"/>
                  </a:lnTo>
                  <a:lnTo>
                    <a:pt x="218" y="626"/>
                  </a:lnTo>
                  <a:lnTo>
                    <a:pt x="212" y="631"/>
                  </a:lnTo>
                  <a:lnTo>
                    <a:pt x="207" y="637"/>
                  </a:lnTo>
                  <a:lnTo>
                    <a:pt x="200" y="641"/>
                  </a:lnTo>
                  <a:lnTo>
                    <a:pt x="186" y="646"/>
                  </a:lnTo>
                  <a:lnTo>
                    <a:pt x="169" y="652"/>
                  </a:lnTo>
                  <a:lnTo>
                    <a:pt x="151" y="655"/>
                  </a:lnTo>
                  <a:lnTo>
                    <a:pt x="133" y="656"/>
                  </a:lnTo>
                  <a:lnTo>
                    <a:pt x="114" y="656"/>
                  </a:lnTo>
                  <a:lnTo>
                    <a:pt x="114" y="656"/>
                  </a:lnTo>
                  <a:lnTo>
                    <a:pt x="98" y="651"/>
                  </a:lnTo>
                  <a:lnTo>
                    <a:pt x="87" y="645"/>
                  </a:lnTo>
                  <a:lnTo>
                    <a:pt x="76" y="640"/>
                  </a:lnTo>
                  <a:lnTo>
                    <a:pt x="68" y="633"/>
                  </a:lnTo>
                  <a:lnTo>
                    <a:pt x="62" y="627"/>
                  </a:lnTo>
                  <a:lnTo>
                    <a:pt x="57" y="620"/>
                  </a:lnTo>
                  <a:lnTo>
                    <a:pt x="54" y="613"/>
                  </a:lnTo>
                  <a:lnTo>
                    <a:pt x="51" y="606"/>
                  </a:lnTo>
                  <a:lnTo>
                    <a:pt x="50" y="594"/>
                  </a:lnTo>
                  <a:lnTo>
                    <a:pt x="49" y="580"/>
                  </a:lnTo>
                  <a:lnTo>
                    <a:pt x="49" y="566"/>
                  </a:lnTo>
                  <a:lnTo>
                    <a:pt x="46" y="552"/>
                  </a:lnTo>
                  <a:lnTo>
                    <a:pt x="46" y="5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6" name="Line 404"/>
            <p:cNvSpPr>
              <a:spLocks noChangeShapeType="1"/>
            </p:cNvSpPr>
            <p:nvPr/>
          </p:nvSpPr>
          <p:spPr bwMode="auto">
            <a:xfrm>
              <a:off x="3475038" y="30956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7" name="Freeform 405"/>
            <p:cNvSpPr>
              <a:spLocks/>
            </p:cNvSpPr>
            <p:nvPr/>
          </p:nvSpPr>
          <p:spPr bwMode="auto">
            <a:xfrm>
              <a:off x="3451226" y="2803525"/>
              <a:ext cx="171450" cy="346075"/>
            </a:xfrm>
            <a:custGeom>
              <a:avLst/>
              <a:gdLst>
                <a:gd name="T0" fmla="*/ 46 w 323"/>
                <a:gd name="T1" fmla="*/ 529 h 656"/>
                <a:gd name="T2" fmla="*/ 4 w 323"/>
                <a:gd name="T3" fmla="*/ 389 h 656"/>
                <a:gd name="T4" fmla="*/ 3 w 323"/>
                <a:gd name="T5" fmla="*/ 368 h 656"/>
                <a:gd name="T6" fmla="*/ 0 w 323"/>
                <a:gd name="T7" fmla="*/ 347 h 656"/>
                <a:gd name="T8" fmla="*/ 3 w 323"/>
                <a:gd name="T9" fmla="*/ 337 h 656"/>
                <a:gd name="T10" fmla="*/ 10 w 323"/>
                <a:gd name="T11" fmla="*/ 327 h 656"/>
                <a:gd name="T12" fmla="*/ 22 w 323"/>
                <a:gd name="T13" fmla="*/ 319 h 656"/>
                <a:gd name="T14" fmla="*/ 43 w 323"/>
                <a:gd name="T15" fmla="*/ 311 h 656"/>
                <a:gd name="T16" fmla="*/ 40 w 323"/>
                <a:gd name="T17" fmla="*/ 297 h 656"/>
                <a:gd name="T18" fmla="*/ 42 w 323"/>
                <a:gd name="T19" fmla="*/ 283 h 656"/>
                <a:gd name="T20" fmla="*/ 53 w 323"/>
                <a:gd name="T21" fmla="*/ 271 h 656"/>
                <a:gd name="T22" fmla="*/ 76 w 323"/>
                <a:gd name="T23" fmla="*/ 261 h 656"/>
                <a:gd name="T24" fmla="*/ 76 w 323"/>
                <a:gd name="T25" fmla="*/ 251 h 656"/>
                <a:gd name="T26" fmla="*/ 82 w 323"/>
                <a:gd name="T27" fmla="*/ 240 h 656"/>
                <a:gd name="T28" fmla="*/ 93 w 323"/>
                <a:gd name="T29" fmla="*/ 236 h 656"/>
                <a:gd name="T30" fmla="*/ 116 w 323"/>
                <a:gd name="T31" fmla="*/ 237 h 656"/>
                <a:gd name="T32" fmla="*/ 119 w 323"/>
                <a:gd name="T33" fmla="*/ 226 h 656"/>
                <a:gd name="T34" fmla="*/ 125 w 323"/>
                <a:gd name="T35" fmla="*/ 217 h 656"/>
                <a:gd name="T36" fmla="*/ 136 w 323"/>
                <a:gd name="T37" fmla="*/ 211 h 656"/>
                <a:gd name="T38" fmla="*/ 157 w 323"/>
                <a:gd name="T39" fmla="*/ 211 h 656"/>
                <a:gd name="T40" fmla="*/ 154 w 323"/>
                <a:gd name="T41" fmla="*/ 189 h 656"/>
                <a:gd name="T42" fmla="*/ 151 w 323"/>
                <a:gd name="T43" fmla="*/ 143 h 656"/>
                <a:gd name="T44" fmla="*/ 153 w 323"/>
                <a:gd name="T45" fmla="*/ 75 h 656"/>
                <a:gd name="T46" fmla="*/ 155 w 323"/>
                <a:gd name="T47" fmla="*/ 31 h 656"/>
                <a:gd name="T48" fmla="*/ 159 w 323"/>
                <a:gd name="T49" fmla="*/ 9 h 656"/>
                <a:gd name="T50" fmla="*/ 166 w 323"/>
                <a:gd name="T51" fmla="*/ 0 h 656"/>
                <a:gd name="T52" fmla="*/ 175 w 323"/>
                <a:gd name="T53" fmla="*/ 0 h 656"/>
                <a:gd name="T54" fmla="*/ 190 w 323"/>
                <a:gd name="T55" fmla="*/ 11 h 656"/>
                <a:gd name="T56" fmla="*/ 198 w 323"/>
                <a:gd name="T57" fmla="*/ 21 h 656"/>
                <a:gd name="T58" fmla="*/ 209 w 323"/>
                <a:gd name="T59" fmla="*/ 75 h 656"/>
                <a:gd name="T60" fmla="*/ 227 w 323"/>
                <a:gd name="T61" fmla="*/ 157 h 656"/>
                <a:gd name="T62" fmla="*/ 232 w 323"/>
                <a:gd name="T63" fmla="*/ 217 h 656"/>
                <a:gd name="T64" fmla="*/ 229 w 323"/>
                <a:gd name="T65" fmla="*/ 248 h 656"/>
                <a:gd name="T66" fmla="*/ 250 w 323"/>
                <a:gd name="T67" fmla="*/ 264 h 656"/>
                <a:gd name="T68" fmla="*/ 284 w 323"/>
                <a:gd name="T69" fmla="*/ 291 h 656"/>
                <a:gd name="T70" fmla="*/ 295 w 323"/>
                <a:gd name="T71" fmla="*/ 297 h 656"/>
                <a:gd name="T72" fmla="*/ 309 w 323"/>
                <a:gd name="T73" fmla="*/ 318 h 656"/>
                <a:gd name="T74" fmla="*/ 318 w 323"/>
                <a:gd name="T75" fmla="*/ 344 h 656"/>
                <a:gd name="T76" fmla="*/ 323 w 323"/>
                <a:gd name="T77" fmla="*/ 391 h 656"/>
                <a:gd name="T78" fmla="*/ 318 w 323"/>
                <a:gd name="T79" fmla="*/ 418 h 656"/>
                <a:gd name="T80" fmla="*/ 302 w 323"/>
                <a:gd name="T81" fmla="*/ 462 h 656"/>
                <a:gd name="T82" fmla="*/ 283 w 323"/>
                <a:gd name="T83" fmla="*/ 498 h 656"/>
                <a:gd name="T84" fmla="*/ 261 w 323"/>
                <a:gd name="T85" fmla="*/ 529 h 656"/>
                <a:gd name="T86" fmla="*/ 232 w 323"/>
                <a:gd name="T87" fmla="*/ 605 h 656"/>
                <a:gd name="T88" fmla="*/ 227 w 323"/>
                <a:gd name="T89" fmla="*/ 613 h 656"/>
                <a:gd name="T90" fmla="*/ 218 w 323"/>
                <a:gd name="T91" fmla="*/ 626 h 656"/>
                <a:gd name="T92" fmla="*/ 207 w 323"/>
                <a:gd name="T93" fmla="*/ 637 h 656"/>
                <a:gd name="T94" fmla="*/ 186 w 323"/>
                <a:gd name="T95" fmla="*/ 646 h 656"/>
                <a:gd name="T96" fmla="*/ 151 w 323"/>
                <a:gd name="T97" fmla="*/ 655 h 656"/>
                <a:gd name="T98" fmla="*/ 114 w 323"/>
                <a:gd name="T99" fmla="*/ 656 h 656"/>
                <a:gd name="T100" fmla="*/ 98 w 323"/>
                <a:gd name="T101" fmla="*/ 651 h 656"/>
                <a:gd name="T102" fmla="*/ 76 w 323"/>
                <a:gd name="T103" fmla="*/ 640 h 656"/>
                <a:gd name="T104" fmla="*/ 62 w 323"/>
                <a:gd name="T105" fmla="*/ 627 h 656"/>
                <a:gd name="T106" fmla="*/ 54 w 323"/>
                <a:gd name="T107" fmla="*/ 613 h 656"/>
                <a:gd name="T108" fmla="*/ 50 w 323"/>
                <a:gd name="T109" fmla="*/ 594 h 656"/>
                <a:gd name="T110" fmla="*/ 49 w 323"/>
                <a:gd name="T111" fmla="*/ 566 h 656"/>
                <a:gd name="T112" fmla="*/ 46 w 323"/>
                <a:gd name="T113" fmla="*/ 55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3" h="656">
                  <a:moveTo>
                    <a:pt x="46" y="552"/>
                  </a:moveTo>
                  <a:lnTo>
                    <a:pt x="46" y="529"/>
                  </a:lnTo>
                  <a:lnTo>
                    <a:pt x="4" y="389"/>
                  </a:lnTo>
                  <a:lnTo>
                    <a:pt x="4" y="389"/>
                  </a:lnTo>
                  <a:lnTo>
                    <a:pt x="4" y="379"/>
                  </a:lnTo>
                  <a:lnTo>
                    <a:pt x="3" y="368"/>
                  </a:lnTo>
                  <a:lnTo>
                    <a:pt x="1" y="358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3" y="337"/>
                  </a:lnTo>
                  <a:lnTo>
                    <a:pt x="6" y="333"/>
                  </a:lnTo>
                  <a:lnTo>
                    <a:pt x="10" y="327"/>
                  </a:lnTo>
                  <a:lnTo>
                    <a:pt x="15" y="323"/>
                  </a:lnTo>
                  <a:lnTo>
                    <a:pt x="22" y="319"/>
                  </a:lnTo>
                  <a:lnTo>
                    <a:pt x="32" y="315"/>
                  </a:lnTo>
                  <a:lnTo>
                    <a:pt x="43" y="311"/>
                  </a:lnTo>
                  <a:lnTo>
                    <a:pt x="43" y="311"/>
                  </a:lnTo>
                  <a:lnTo>
                    <a:pt x="40" y="297"/>
                  </a:lnTo>
                  <a:lnTo>
                    <a:pt x="40" y="290"/>
                  </a:lnTo>
                  <a:lnTo>
                    <a:pt x="42" y="283"/>
                  </a:lnTo>
                  <a:lnTo>
                    <a:pt x="46" y="278"/>
                  </a:lnTo>
                  <a:lnTo>
                    <a:pt x="53" y="271"/>
                  </a:lnTo>
                  <a:lnTo>
                    <a:pt x="62" y="265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51"/>
                  </a:lnTo>
                  <a:lnTo>
                    <a:pt x="78" y="244"/>
                  </a:lnTo>
                  <a:lnTo>
                    <a:pt x="82" y="240"/>
                  </a:lnTo>
                  <a:lnTo>
                    <a:pt x="86" y="237"/>
                  </a:lnTo>
                  <a:lnTo>
                    <a:pt x="93" y="236"/>
                  </a:lnTo>
                  <a:lnTo>
                    <a:pt x="100" y="236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9" y="226"/>
                  </a:lnTo>
                  <a:lnTo>
                    <a:pt x="121" y="221"/>
                  </a:lnTo>
                  <a:lnTo>
                    <a:pt x="125" y="217"/>
                  </a:lnTo>
                  <a:lnTo>
                    <a:pt x="129" y="214"/>
                  </a:lnTo>
                  <a:lnTo>
                    <a:pt x="136" y="211"/>
                  </a:lnTo>
                  <a:lnTo>
                    <a:pt x="146" y="211"/>
                  </a:lnTo>
                  <a:lnTo>
                    <a:pt x="157" y="211"/>
                  </a:lnTo>
                  <a:lnTo>
                    <a:pt x="157" y="211"/>
                  </a:lnTo>
                  <a:lnTo>
                    <a:pt x="154" y="189"/>
                  </a:lnTo>
                  <a:lnTo>
                    <a:pt x="153" y="165"/>
                  </a:lnTo>
                  <a:lnTo>
                    <a:pt x="151" y="143"/>
                  </a:lnTo>
                  <a:lnTo>
                    <a:pt x="151" y="121"/>
                  </a:lnTo>
                  <a:lnTo>
                    <a:pt x="153" y="75"/>
                  </a:lnTo>
                  <a:lnTo>
                    <a:pt x="155" y="31"/>
                  </a:lnTo>
                  <a:lnTo>
                    <a:pt x="155" y="31"/>
                  </a:lnTo>
                  <a:lnTo>
                    <a:pt x="157" y="18"/>
                  </a:lnTo>
                  <a:lnTo>
                    <a:pt x="159" y="9"/>
                  </a:lnTo>
                  <a:lnTo>
                    <a:pt x="164" y="3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2" y="4"/>
                  </a:lnTo>
                  <a:lnTo>
                    <a:pt x="190" y="1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4" y="49"/>
                  </a:lnTo>
                  <a:lnTo>
                    <a:pt x="209" y="75"/>
                  </a:lnTo>
                  <a:lnTo>
                    <a:pt x="223" y="129"/>
                  </a:lnTo>
                  <a:lnTo>
                    <a:pt x="227" y="157"/>
                  </a:lnTo>
                  <a:lnTo>
                    <a:pt x="230" y="185"/>
                  </a:lnTo>
                  <a:lnTo>
                    <a:pt x="232" y="217"/>
                  </a:lnTo>
                  <a:lnTo>
                    <a:pt x="230" y="232"/>
                  </a:lnTo>
                  <a:lnTo>
                    <a:pt x="229" y="248"/>
                  </a:lnTo>
                  <a:lnTo>
                    <a:pt x="229" y="248"/>
                  </a:lnTo>
                  <a:lnTo>
                    <a:pt x="250" y="264"/>
                  </a:lnTo>
                  <a:lnTo>
                    <a:pt x="284" y="291"/>
                  </a:lnTo>
                  <a:lnTo>
                    <a:pt x="284" y="291"/>
                  </a:lnTo>
                  <a:lnTo>
                    <a:pt x="290" y="294"/>
                  </a:lnTo>
                  <a:lnTo>
                    <a:pt x="295" y="297"/>
                  </a:lnTo>
                  <a:lnTo>
                    <a:pt x="304" y="307"/>
                  </a:lnTo>
                  <a:lnTo>
                    <a:pt x="309" y="318"/>
                  </a:lnTo>
                  <a:lnTo>
                    <a:pt x="313" y="330"/>
                  </a:lnTo>
                  <a:lnTo>
                    <a:pt x="318" y="344"/>
                  </a:lnTo>
                  <a:lnTo>
                    <a:pt x="320" y="359"/>
                  </a:lnTo>
                  <a:lnTo>
                    <a:pt x="323" y="391"/>
                  </a:lnTo>
                  <a:lnTo>
                    <a:pt x="323" y="391"/>
                  </a:lnTo>
                  <a:lnTo>
                    <a:pt x="318" y="418"/>
                  </a:lnTo>
                  <a:lnTo>
                    <a:pt x="311" y="441"/>
                  </a:lnTo>
                  <a:lnTo>
                    <a:pt x="302" y="462"/>
                  </a:lnTo>
                  <a:lnTo>
                    <a:pt x="294" y="481"/>
                  </a:lnTo>
                  <a:lnTo>
                    <a:pt x="283" y="498"/>
                  </a:lnTo>
                  <a:lnTo>
                    <a:pt x="273" y="515"/>
                  </a:lnTo>
                  <a:lnTo>
                    <a:pt x="261" y="529"/>
                  </a:lnTo>
                  <a:lnTo>
                    <a:pt x="250" y="542"/>
                  </a:lnTo>
                  <a:lnTo>
                    <a:pt x="232" y="605"/>
                  </a:lnTo>
                  <a:lnTo>
                    <a:pt x="232" y="605"/>
                  </a:lnTo>
                  <a:lnTo>
                    <a:pt x="227" y="613"/>
                  </a:lnTo>
                  <a:lnTo>
                    <a:pt x="223" y="620"/>
                  </a:lnTo>
                  <a:lnTo>
                    <a:pt x="218" y="626"/>
                  </a:lnTo>
                  <a:lnTo>
                    <a:pt x="212" y="631"/>
                  </a:lnTo>
                  <a:lnTo>
                    <a:pt x="207" y="637"/>
                  </a:lnTo>
                  <a:lnTo>
                    <a:pt x="200" y="641"/>
                  </a:lnTo>
                  <a:lnTo>
                    <a:pt x="186" y="646"/>
                  </a:lnTo>
                  <a:lnTo>
                    <a:pt x="169" y="652"/>
                  </a:lnTo>
                  <a:lnTo>
                    <a:pt x="151" y="655"/>
                  </a:lnTo>
                  <a:lnTo>
                    <a:pt x="133" y="656"/>
                  </a:lnTo>
                  <a:lnTo>
                    <a:pt x="114" y="656"/>
                  </a:lnTo>
                  <a:lnTo>
                    <a:pt x="114" y="656"/>
                  </a:lnTo>
                  <a:lnTo>
                    <a:pt x="98" y="651"/>
                  </a:lnTo>
                  <a:lnTo>
                    <a:pt x="87" y="645"/>
                  </a:lnTo>
                  <a:lnTo>
                    <a:pt x="76" y="640"/>
                  </a:lnTo>
                  <a:lnTo>
                    <a:pt x="68" y="633"/>
                  </a:lnTo>
                  <a:lnTo>
                    <a:pt x="62" y="627"/>
                  </a:lnTo>
                  <a:lnTo>
                    <a:pt x="57" y="620"/>
                  </a:lnTo>
                  <a:lnTo>
                    <a:pt x="54" y="613"/>
                  </a:lnTo>
                  <a:lnTo>
                    <a:pt x="51" y="606"/>
                  </a:lnTo>
                  <a:lnTo>
                    <a:pt x="50" y="594"/>
                  </a:lnTo>
                  <a:lnTo>
                    <a:pt x="49" y="580"/>
                  </a:lnTo>
                  <a:lnTo>
                    <a:pt x="49" y="566"/>
                  </a:lnTo>
                  <a:lnTo>
                    <a:pt x="46" y="552"/>
                  </a:lnTo>
                  <a:lnTo>
                    <a:pt x="46" y="5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8" name="Line 406"/>
            <p:cNvSpPr>
              <a:spLocks noChangeShapeType="1"/>
            </p:cNvSpPr>
            <p:nvPr/>
          </p:nvSpPr>
          <p:spPr bwMode="auto">
            <a:xfrm>
              <a:off x="3475038" y="30956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19" name="Freeform 407"/>
            <p:cNvSpPr>
              <a:spLocks noEditPoints="1"/>
            </p:cNvSpPr>
            <p:nvPr/>
          </p:nvSpPr>
          <p:spPr bwMode="auto">
            <a:xfrm>
              <a:off x="3436938" y="3078163"/>
              <a:ext cx="150813" cy="158750"/>
            </a:xfrm>
            <a:custGeom>
              <a:avLst/>
              <a:gdLst>
                <a:gd name="T0" fmla="*/ 66 w 285"/>
                <a:gd name="T1" fmla="*/ 0 h 302"/>
                <a:gd name="T2" fmla="*/ 11 w 285"/>
                <a:gd name="T3" fmla="*/ 143 h 302"/>
                <a:gd name="T4" fmla="*/ 11 w 285"/>
                <a:gd name="T5" fmla="*/ 143 h 302"/>
                <a:gd name="T6" fmla="*/ 4 w 285"/>
                <a:gd name="T7" fmla="*/ 168 h 302"/>
                <a:gd name="T8" fmla="*/ 1 w 285"/>
                <a:gd name="T9" fmla="*/ 182 h 302"/>
                <a:gd name="T10" fmla="*/ 0 w 285"/>
                <a:gd name="T11" fmla="*/ 194 h 302"/>
                <a:gd name="T12" fmla="*/ 0 w 285"/>
                <a:gd name="T13" fmla="*/ 209 h 302"/>
                <a:gd name="T14" fmla="*/ 0 w 285"/>
                <a:gd name="T15" fmla="*/ 225 h 302"/>
                <a:gd name="T16" fmla="*/ 1 w 285"/>
                <a:gd name="T17" fmla="*/ 240 h 302"/>
                <a:gd name="T18" fmla="*/ 5 w 285"/>
                <a:gd name="T19" fmla="*/ 256 h 302"/>
                <a:gd name="T20" fmla="*/ 5 w 285"/>
                <a:gd name="T21" fmla="*/ 256 h 302"/>
                <a:gd name="T22" fmla="*/ 33 w 285"/>
                <a:gd name="T23" fmla="*/ 272 h 302"/>
                <a:gd name="T24" fmla="*/ 61 w 285"/>
                <a:gd name="T25" fmla="*/ 286 h 302"/>
                <a:gd name="T26" fmla="*/ 75 w 285"/>
                <a:gd name="T27" fmla="*/ 291 h 302"/>
                <a:gd name="T28" fmla="*/ 90 w 285"/>
                <a:gd name="T29" fmla="*/ 295 h 302"/>
                <a:gd name="T30" fmla="*/ 104 w 285"/>
                <a:gd name="T31" fmla="*/ 298 h 302"/>
                <a:gd name="T32" fmla="*/ 118 w 285"/>
                <a:gd name="T33" fmla="*/ 301 h 302"/>
                <a:gd name="T34" fmla="*/ 131 w 285"/>
                <a:gd name="T35" fmla="*/ 302 h 302"/>
                <a:gd name="T36" fmla="*/ 145 w 285"/>
                <a:gd name="T37" fmla="*/ 301 h 302"/>
                <a:gd name="T38" fmla="*/ 159 w 285"/>
                <a:gd name="T39" fmla="*/ 298 h 302"/>
                <a:gd name="T40" fmla="*/ 173 w 285"/>
                <a:gd name="T41" fmla="*/ 294 h 302"/>
                <a:gd name="T42" fmla="*/ 187 w 285"/>
                <a:gd name="T43" fmla="*/ 288 h 302"/>
                <a:gd name="T44" fmla="*/ 201 w 285"/>
                <a:gd name="T45" fmla="*/ 280 h 302"/>
                <a:gd name="T46" fmla="*/ 216 w 285"/>
                <a:gd name="T47" fmla="*/ 269 h 302"/>
                <a:gd name="T48" fmla="*/ 230 w 285"/>
                <a:gd name="T49" fmla="*/ 256 h 302"/>
                <a:gd name="T50" fmla="*/ 230 w 285"/>
                <a:gd name="T51" fmla="*/ 256 h 302"/>
                <a:gd name="T52" fmla="*/ 228 w 285"/>
                <a:gd name="T53" fmla="*/ 243 h 302"/>
                <a:gd name="T54" fmla="*/ 230 w 285"/>
                <a:gd name="T55" fmla="*/ 227 h 302"/>
                <a:gd name="T56" fmla="*/ 231 w 285"/>
                <a:gd name="T57" fmla="*/ 213 h 302"/>
                <a:gd name="T58" fmla="*/ 234 w 285"/>
                <a:gd name="T59" fmla="*/ 200 h 302"/>
                <a:gd name="T60" fmla="*/ 240 w 285"/>
                <a:gd name="T61" fmla="*/ 170 h 302"/>
                <a:gd name="T62" fmla="*/ 249 w 285"/>
                <a:gd name="T63" fmla="*/ 141 h 302"/>
                <a:gd name="T64" fmla="*/ 269 w 285"/>
                <a:gd name="T65" fmla="*/ 84 h 302"/>
                <a:gd name="T66" fmla="*/ 278 w 285"/>
                <a:gd name="T67" fmla="*/ 55 h 302"/>
                <a:gd name="T68" fmla="*/ 285 w 285"/>
                <a:gd name="T69" fmla="*/ 26 h 302"/>
                <a:gd name="T70" fmla="*/ 285 w 285"/>
                <a:gd name="T71" fmla="*/ 26 h 302"/>
                <a:gd name="T72" fmla="*/ 260 w 285"/>
                <a:gd name="T73" fmla="*/ 59 h 302"/>
                <a:gd name="T74" fmla="*/ 246 w 285"/>
                <a:gd name="T75" fmla="*/ 75 h 302"/>
                <a:gd name="T76" fmla="*/ 240 w 285"/>
                <a:gd name="T77" fmla="*/ 82 h 302"/>
                <a:gd name="T78" fmla="*/ 231 w 285"/>
                <a:gd name="T79" fmla="*/ 89 h 302"/>
                <a:gd name="T80" fmla="*/ 222 w 285"/>
                <a:gd name="T81" fmla="*/ 96 h 302"/>
                <a:gd name="T82" fmla="*/ 212 w 285"/>
                <a:gd name="T83" fmla="*/ 101 h 302"/>
                <a:gd name="T84" fmla="*/ 201 w 285"/>
                <a:gd name="T85" fmla="*/ 107 h 302"/>
                <a:gd name="T86" fmla="*/ 188 w 285"/>
                <a:gd name="T87" fmla="*/ 111 h 302"/>
                <a:gd name="T88" fmla="*/ 174 w 285"/>
                <a:gd name="T89" fmla="*/ 114 h 302"/>
                <a:gd name="T90" fmla="*/ 159 w 285"/>
                <a:gd name="T91" fmla="*/ 116 h 302"/>
                <a:gd name="T92" fmla="*/ 141 w 285"/>
                <a:gd name="T93" fmla="*/ 118 h 302"/>
                <a:gd name="T94" fmla="*/ 123 w 285"/>
                <a:gd name="T95" fmla="*/ 119 h 302"/>
                <a:gd name="T96" fmla="*/ 123 w 285"/>
                <a:gd name="T97" fmla="*/ 119 h 302"/>
                <a:gd name="T98" fmla="*/ 105 w 285"/>
                <a:gd name="T99" fmla="*/ 104 h 302"/>
                <a:gd name="T100" fmla="*/ 93 w 285"/>
                <a:gd name="T101" fmla="*/ 89 h 302"/>
                <a:gd name="T102" fmla="*/ 84 w 285"/>
                <a:gd name="T103" fmla="*/ 75 h 302"/>
                <a:gd name="T104" fmla="*/ 77 w 285"/>
                <a:gd name="T105" fmla="*/ 59 h 302"/>
                <a:gd name="T106" fmla="*/ 73 w 285"/>
                <a:gd name="T107" fmla="*/ 44 h 302"/>
                <a:gd name="T108" fmla="*/ 70 w 285"/>
                <a:gd name="T109" fmla="*/ 30 h 302"/>
                <a:gd name="T110" fmla="*/ 66 w 285"/>
                <a:gd name="T111" fmla="*/ 0 h 302"/>
                <a:gd name="T112" fmla="*/ 66 w 285"/>
                <a:gd name="T113" fmla="*/ 0 h 302"/>
                <a:gd name="T114" fmla="*/ 66 w 285"/>
                <a:gd name="T115" fmla="*/ 0 h 302"/>
                <a:gd name="T116" fmla="*/ 66 w 285"/>
                <a:gd name="T1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" h="302">
                  <a:moveTo>
                    <a:pt x="66" y="0"/>
                  </a:moveTo>
                  <a:lnTo>
                    <a:pt x="11" y="143"/>
                  </a:lnTo>
                  <a:lnTo>
                    <a:pt x="11" y="143"/>
                  </a:lnTo>
                  <a:lnTo>
                    <a:pt x="4" y="168"/>
                  </a:lnTo>
                  <a:lnTo>
                    <a:pt x="1" y="182"/>
                  </a:lnTo>
                  <a:lnTo>
                    <a:pt x="0" y="194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1" y="240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33" y="272"/>
                  </a:lnTo>
                  <a:lnTo>
                    <a:pt x="61" y="286"/>
                  </a:lnTo>
                  <a:lnTo>
                    <a:pt x="75" y="291"/>
                  </a:lnTo>
                  <a:lnTo>
                    <a:pt x="90" y="295"/>
                  </a:lnTo>
                  <a:lnTo>
                    <a:pt x="104" y="298"/>
                  </a:lnTo>
                  <a:lnTo>
                    <a:pt x="118" y="301"/>
                  </a:lnTo>
                  <a:lnTo>
                    <a:pt x="131" y="302"/>
                  </a:lnTo>
                  <a:lnTo>
                    <a:pt x="145" y="301"/>
                  </a:lnTo>
                  <a:lnTo>
                    <a:pt x="159" y="298"/>
                  </a:lnTo>
                  <a:lnTo>
                    <a:pt x="173" y="294"/>
                  </a:lnTo>
                  <a:lnTo>
                    <a:pt x="187" y="288"/>
                  </a:lnTo>
                  <a:lnTo>
                    <a:pt x="201" y="280"/>
                  </a:lnTo>
                  <a:lnTo>
                    <a:pt x="216" y="269"/>
                  </a:lnTo>
                  <a:lnTo>
                    <a:pt x="230" y="256"/>
                  </a:lnTo>
                  <a:lnTo>
                    <a:pt x="230" y="256"/>
                  </a:lnTo>
                  <a:lnTo>
                    <a:pt x="228" y="243"/>
                  </a:lnTo>
                  <a:lnTo>
                    <a:pt x="230" y="227"/>
                  </a:lnTo>
                  <a:lnTo>
                    <a:pt x="231" y="213"/>
                  </a:lnTo>
                  <a:lnTo>
                    <a:pt x="234" y="200"/>
                  </a:lnTo>
                  <a:lnTo>
                    <a:pt x="240" y="170"/>
                  </a:lnTo>
                  <a:lnTo>
                    <a:pt x="249" y="141"/>
                  </a:lnTo>
                  <a:lnTo>
                    <a:pt x="269" y="84"/>
                  </a:lnTo>
                  <a:lnTo>
                    <a:pt x="278" y="55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60" y="59"/>
                  </a:lnTo>
                  <a:lnTo>
                    <a:pt x="246" y="75"/>
                  </a:lnTo>
                  <a:lnTo>
                    <a:pt x="240" y="82"/>
                  </a:lnTo>
                  <a:lnTo>
                    <a:pt x="231" y="89"/>
                  </a:lnTo>
                  <a:lnTo>
                    <a:pt x="222" y="96"/>
                  </a:lnTo>
                  <a:lnTo>
                    <a:pt x="212" y="101"/>
                  </a:lnTo>
                  <a:lnTo>
                    <a:pt x="201" y="107"/>
                  </a:lnTo>
                  <a:lnTo>
                    <a:pt x="188" y="111"/>
                  </a:lnTo>
                  <a:lnTo>
                    <a:pt x="174" y="114"/>
                  </a:lnTo>
                  <a:lnTo>
                    <a:pt x="159" y="116"/>
                  </a:lnTo>
                  <a:lnTo>
                    <a:pt x="141" y="118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93" y="89"/>
                  </a:lnTo>
                  <a:lnTo>
                    <a:pt x="84" y="75"/>
                  </a:lnTo>
                  <a:lnTo>
                    <a:pt x="77" y="59"/>
                  </a:lnTo>
                  <a:lnTo>
                    <a:pt x="73" y="44"/>
                  </a:lnTo>
                  <a:lnTo>
                    <a:pt x="70" y="30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0" name="Freeform 408"/>
            <p:cNvSpPr>
              <a:spLocks/>
            </p:cNvSpPr>
            <p:nvPr/>
          </p:nvSpPr>
          <p:spPr bwMode="auto">
            <a:xfrm>
              <a:off x="3436938" y="3078163"/>
              <a:ext cx="150813" cy="158750"/>
            </a:xfrm>
            <a:custGeom>
              <a:avLst/>
              <a:gdLst>
                <a:gd name="T0" fmla="*/ 66 w 285"/>
                <a:gd name="T1" fmla="*/ 0 h 302"/>
                <a:gd name="T2" fmla="*/ 11 w 285"/>
                <a:gd name="T3" fmla="*/ 143 h 302"/>
                <a:gd name="T4" fmla="*/ 11 w 285"/>
                <a:gd name="T5" fmla="*/ 143 h 302"/>
                <a:gd name="T6" fmla="*/ 4 w 285"/>
                <a:gd name="T7" fmla="*/ 168 h 302"/>
                <a:gd name="T8" fmla="*/ 1 w 285"/>
                <a:gd name="T9" fmla="*/ 182 h 302"/>
                <a:gd name="T10" fmla="*/ 0 w 285"/>
                <a:gd name="T11" fmla="*/ 194 h 302"/>
                <a:gd name="T12" fmla="*/ 0 w 285"/>
                <a:gd name="T13" fmla="*/ 209 h 302"/>
                <a:gd name="T14" fmla="*/ 0 w 285"/>
                <a:gd name="T15" fmla="*/ 225 h 302"/>
                <a:gd name="T16" fmla="*/ 1 w 285"/>
                <a:gd name="T17" fmla="*/ 240 h 302"/>
                <a:gd name="T18" fmla="*/ 5 w 285"/>
                <a:gd name="T19" fmla="*/ 256 h 302"/>
                <a:gd name="T20" fmla="*/ 5 w 285"/>
                <a:gd name="T21" fmla="*/ 256 h 302"/>
                <a:gd name="T22" fmla="*/ 33 w 285"/>
                <a:gd name="T23" fmla="*/ 272 h 302"/>
                <a:gd name="T24" fmla="*/ 61 w 285"/>
                <a:gd name="T25" fmla="*/ 286 h 302"/>
                <a:gd name="T26" fmla="*/ 75 w 285"/>
                <a:gd name="T27" fmla="*/ 291 h 302"/>
                <a:gd name="T28" fmla="*/ 90 w 285"/>
                <a:gd name="T29" fmla="*/ 295 h 302"/>
                <a:gd name="T30" fmla="*/ 104 w 285"/>
                <a:gd name="T31" fmla="*/ 298 h 302"/>
                <a:gd name="T32" fmla="*/ 118 w 285"/>
                <a:gd name="T33" fmla="*/ 301 h 302"/>
                <a:gd name="T34" fmla="*/ 131 w 285"/>
                <a:gd name="T35" fmla="*/ 302 h 302"/>
                <a:gd name="T36" fmla="*/ 145 w 285"/>
                <a:gd name="T37" fmla="*/ 301 h 302"/>
                <a:gd name="T38" fmla="*/ 159 w 285"/>
                <a:gd name="T39" fmla="*/ 298 h 302"/>
                <a:gd name="T40" fmla="*/ 173 w 285"/>
                <a:gd name="T41" fmla="*/ 294 h 302"/>
                <a:gd name="T42" fmla="*/ 187 w 285"/>
                <a:gd name="T43" fmla="*/ 288 h 302"/>
                <a:gd name="T44" fmla="*/ 201 w 285"/>
                <a:gd name="T45" fmla="*/ 280 h 302"/>
                <a:gd name="T46" fmla="*/ 216 w 285"/>
                <a:gd name="T47" fmla="*/ 269 h 302"/>
                <a:gd name="T48" fmla="*/ 230 w 285"/>
                <a:gd name="T49" fmla="*/ 256 h 302"/>
                <a:gd name="T50" fmla="*/ 230 w 285"/>
                <a:gd name="T51" fmla="*/ 256 h 302"/>
                <a:gd name="T52" fmla="*/ 228 w 285"/>
                <a:gd name="T53" fmla="*/ 243 h 302"/>
                <a:gd name="T54" fmla="*/ 230 w 285"/>
                <a:gd name="T55" fmla="*/ 227 h 302"/>
                <a:gd name="T56" fmla="*/ 231 w 285"/>
                <a:gd name="T57" fmla="*/ 213 h 302"/>
                <a:gd name="T58" fmla="*/ 234 w 285"/>
                <a:gd name="T59" fmla="*/ 200 h 302"/>
                <a:gd name="T60" fmla="*/ 240 w 285"/>
                <a:gd name="T61" fmla="*/ 170 h 302"/>
                <a:gd name="T62" fmla="*/ 249 w 285"/>
                <a:gd name="T63" fmla="*/ 141 h 302"/>
                <a:gd name="T64" fmla="*/ 269 w 285"/>
                <a:gd name="T65" fmla="*/ 84 h 302"/>
                <a:gd name="T66" fmla="*/ 278 w 285"/>
                <a:gd name="T67" fmla="*/ 55 h 302"/>
                <a:gd name="T68" fmla="*/ 285 w 285"/>
                <a:gd name="T69" fmla="*/ 26 h 302"/>
                <a:gd name="T70" fmla="*/ 285 w 285"/>
                <a:gd name="T71" fmla="*/ 26 h 302"/>
                <a:gd name="T72" fmla="*/ 260 w 285"/>
                <a:gd name="T73" fmla="*/ 59 h 302"/>
                <a:gd name="T74" fmla="*/ 246 w 285"/>
                <a:gd name="T75" fmla="*/ 75 h 302"/>
                <a:gd name="T76" fmla="*/ 240 w 285"/>
                <a:gd name="T77" fmla="*/ 82 h 302"/>
                <a:gd name="T78" fmla="*/ 231 w 285"/>
                <a:gd name="T79" fmla="*/ 89 h 302"/>
                <a:gd name="T80" fmla="*/ 222 w 285"/>
                <a:gd name="T81" fmla="*/ 96 h 302"/>
                <a:gd name="T82" fmla="*/ 212 w 285"/>
                <a:gd name="T83" fmla="*/ 101 h 302"/>
                <a:gd name="T84" fmla="*/ 201 w 285"/>
                <a:gd name="T85" fmla="*/ 107 h 302"/>
                <a:gd name="T86" fmla="*/ 188 w 285"/>
                <a:gd name="T87" fmla="*/ 111 h 302"/>
                <a:gd name="T88" fmla="*/ 174 w 285"/>
                <a:gd name="T89" fmla="*/ 114 h 302"/>
                <a:gd name="T90" fmla="*/ 159 w 285"/>
                <a:gd name="T91" fmla="*/ 116 h 302"/>
                <a:gd name="T92" fmla="*/ 141 w 285"/>
                <a:gd name="T93" fmla="*/ 118 h 302"/>
                <a:gd name="T94" fmla="*/ 123 w 285"/>
                <a:gd name="T95" fmla="*/ 119 h 302"/>
                <a:gd name="T96" fmla="*/ 123 w 285"/>
                <a:gd name="T97" fmla="*/ 119 h 302"/>
                <a:gd name="T98" fmla="*/ 105 w 285"/>
                <a:gd name="T99" fmla="*/ 104 h 302"/>
                <a:gd name="T100" fmla="*/ 93 w 285"/>
                <a:gd name="T101" fmla="*/ 89 h 302"/>
                <a:gd name="T102" fmla="*/ 84 w 285"/>
                <a:gd name="T103" fmla="*/ 75 h 302"/>
                <a:gd name="T104" fmla="*/ 77 w 285"/>
                <a:gd name="T105" fmla="*/ 59 h 302"/>
                <a:gd name="T106" fmla="*/ 73 w 285"/>
                <a:gd name="T107" fmla="*/ 44 h 302"/>
                <a:gd name="T108" fmla="*/ 70 w 285"/>
                <a:gd name="T109" fmla="*/ 30 h 302"/>
                <a:gd name="T110" fmla="*/ 66 w 285"/>
                <a:gd name="T111" fmla="*/ 0 h 302"/>
                <a:gd name="T112" fmla="*/ 66 w 285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302">
                  <a:moveTo>
                    <a:pt x="66" y="0"/>
                  </a:moveTo>
                  <a:lnTo>
                    <a:pt x="11" y="143"/>
                  </a:lnTo>
                  <a:lnTo>
                    <a:pt x="11" y="143"/>
                  </a:lnTo>
                  <a:lnTo>
                    <a:pt x="4" y="168"/>
                  </a:lnTo>
                  <a:lnTo>
                    <a:pt x="1" y="182"/>
                  </a:lnTo>
                  <a:lnTo>
                    <a:pt x="0" y="194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1" y="240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33" y="272"/>
                  </a:lnTo>
                  <a:lnTo>
                    <a:pt x="61" y="286"/>
                  </a:lnTo>
                  <a:lnTo>
                    <a:pt x="75" y="291"/>
                  </a:lnTo>
                  <a:lnTo>
                    <a:pt x="90" y="295"/>
                  </a:lnTo>
                  <a:lnTo>
                    <a:pt x="104" y="298"/>
                  </a:lnTo>
                  <a:lnTo>
                    <a:pt x="118" y="301"/>
                  </a:lnTo>
                  <a:lnTo>
                    <a:pt x="131" y="302"/>
                  </a:lnTo>
                  <a:lnTo>
                    <a:pt x="145" y="301"/>
                  </a:lnTo>
                  <a:lnTo>
                    <a:pt x="159" y="298"/>
                  </a:lnTo>
                  <a:lnTo>
                    <a:pt x="173" y="294"/>
                  </a:lnTo>
                  <a:lnTo>
                    <a:pt x="187" y="288"/>
                  </a:lnTo>
                  <a:lnTo>
                    <a:pt x="201" y="280"/>
                  </a:lnTo>
                  <a:lnTo>
                    <a:pt x="216" y="269"/>
                  </a:lnTo>
                  <a:lnTo>
                    <a:pt x="230" y="256"/>
                  </a:lnTo>
                  <a:lnTo>
                    <a:pt x="230" y="256"/>
                  </a:lnTo>
                  <a:lnTo>
                    <a:pt x="228" y="243"/>
                  </a:lnTo>
                  <a:lnTo>
                    <a:pt x="230" y="227"/>
                  </a:lnTo>
                  <a:lnTo>
                    <a:pt x="231" y="213"/>
                  </a:lnTo>
                  <a:lnTo>
                    <a:pt x="234" y="200"/>
                  </a:lnTo>
                  <a:lnTo>
                    <a:pt x="240" y="170"/>
                  </a:lnTo>
                  <a:lnTo>
                    <a:pt x="249" y="141"/>
                  </a:lnTo>
                  <a:lnTo>
                    <a:pt x="269" y="84"/>
                  </a:lnTo>
                  <a:lnTo>
                    <a:pt x="278" y="55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60" y="59"/>
                  </a:lnTo>
                  <a:lnTo>
                    <a:pt x="246" y="75"/>
                  </a:lnTo>
                  <a:lnTo>
                    <a:pt x="240" y="82"/>
                  </a:lnTo>
                  <a:lnTo>
                    <a:pt x="231" y="89"/>
                  </a:lnTo>
                  <a:lnTo>
                    <a:pt x="222" y="96"/>
                  </a:lnTo>
                  <a:lnTo>
                    <a:pt x="212" y="101"/>
                  </a:lnTo>
                  <a:lnTo>
                    <a:pt x="201" y="107"/>
                  </a:lnTo>
                  <a:lnTo>
                    <a:pt x="188" y="111"/>
                  </a:lnTo>
                  <a:lnTo>
                    <a:pt x="174" y="114"/>
                  </a:lnTo>
                  <a:lnTo>
                    <a:pt x="159" y="116"/>
                  </a:lnTo>
                  <a:lnTo>
                    <a:pt x="141" y="118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93" y="89"/>
                  </a:lnTo>
                  <a:lnTo>
                    <a:pt x="84" y="75"/>
                  </a:lnTo>
                  <a:lnTo>
                    <a:pt x="77" y="59"/>
                  </a:lnTo>
                  <a:lnTo>
                    <a:pt x="73" y="44"/>
                  </a:lnTo>
                  <a:lnTo>
                    <a:pt x="70" y="30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1" name="Line 409"/>
            <p:cNvSpPr>
              <a:spLocks noChangeShapeType="1"/>
            </p:cNvSpPr>
            <p:nvPr/>
          </p:nvSpPr>
          <p:spPr bwMode="auto">
            <a:xfrm>
              <a:off x="3471863" y="30781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2" name="Freeform 410"/>
            <p:cNvSpPr>
              <a:spLocks/>
            </p:cNvSpPr>
            <p:nvPr/>
          </p:nvSpPr>
          <p:spPr bwMode="auto">
            <a:xfrm>
              <a:off x="3436938" y="3078163"/>
              <a:ext cx="150813" cy="158750"/>
            </a:xfrm>
            <a:custGeom>
              <a:avLst/>
              <a:gdLst>
                <a:gd name="T0" fmla="*/ 66 w 285"/>
                <a:gd name="T1" fmla="*/ 0 h 302"/>
                <a:gd name="T2" fmla="*/ 11 w 285"/>
                <a:gd name="T3" fmla="*/ 143 h 302"/>
                <a:gd name="T4" fmla="*/ 11 w 285"/>
                <a:gd name="T5" fmla="*/ 143 h 302"/>
                <a:gd name="T6" fmla="*/ 4 w 285"/>
                <a:gd name="T7" fmla="*/ 168 h 302"/>
                <a:gd name="T8" fmla="*/ 1 w 285"/>
                <a:gd name="T9" fmla="*/ 182 h 302"/>
                <a:gd name="T10" fmla="*/ 0 w 285"/>
                <a:gd name="T11" fmla="*/ 194 h 302"/>
                <a:gd name="T12" fmla="*/ 0 w 285"/>
                <a:gd name="T13" fmla="*/ 209 h 302"/>
                <a:gd name="T14" fmla="*/ 0 w 285"/>
                <a:gd name="T15" fmla="*/ 225 h 302"/>
                <a:gd name="T16" fmla="*/ 1 w 285"/>
                <a:gd name="T17" fmla="*/ 240 h 302"/>
                <a:gd name="T18" fmla="*/ 5 w 285"/>
                <a:gd name="T19" fmla="*/ 256 h 302"/>
                <a:gd name="T20" fmla="*/ 5 w 285"/>
                <a:gd name="T21" fmla="*/ 256 h 302"/>
                <a:gd name="T22" fmla="*/ 33 w 285"/>
                <a:gd name="T23" fmla="*/ 272 h 302"/>
                <a:gd name="T24" fmla="*/ 61 w 285"/>
                <a:gd name="T25" fmla="*/ 286 h 302"/>
                <a:gd name="T26" fmla="*/ 75 w 285"/>
                <a:gd name="T27" fmla="*/ 291 h 302"/>
                <a:gd name="T28" fmla="*/ 90 w 285"/>
                <a:gd name="T29" fmla="*/ 295 h 302"/>
                <a:gd name="T30" fmla="*/ 104 w 285"/>
                <a:gd name="T31" fmla="*/ 298 h 302"/>
                <a:gd name="T32" fmla="*/ 118 w 285"/>
                <a:gd name="T33" fmla="*/ 301 h 302"/>
                <a:gd name="T34" fmla="*/ 131 w 285"/>
                <a:gd name="T35" fmla="*/ 302 h 302"/>
                <a:gd name="T36" fmla="*/ 145 w 285"/>
                <a:gd name="T37" fmla="*/ 301 h 302"/>
                <a:gd name="T38" fmla="*/ 159 w 285"/>
                <a:gd name="T39" fmla="*/ 298 h 302"/>
                <a:gd name="T40" fmla="*/ 173 w 285"/>
                <a:gd name="T41" fmla="*/ 294 h 302"/>
                <a:gd name="T42" fmla="*/ 187 w 285"/>
                <a:gd name="T43" fmla="*/ 288 h 302"/>
                <a:gd name="T44" fmla="*/ 201 w 285"/>
                <a:gd name="T45" fmla="*/ 280 h 302"/>
                <a:gd name="T46" fmla="*/ 216 w 285"/>
                <a:gd name="T47" fmla="*/ 269 h 302"/>
                <a:gd name="T48" fmla="*/ 230 w 285"/>
                <a:gd name="T49" fmla="*/ 256 h 302"/>
                <a:gd name="T50" fmla="*/ 230 w 285"/>
                <a:gd name="T51" fmla="*/ 256 h 302"/>
                <a:gd name="T52" fmla="*/ 228 w 285"/>
                <a:gd name="T53" fmla="*/ 243 h 302"/>
                <a:gd name="T54" fmla="*/ 230 w 285"/>
                <a:gd name="T55" fmla="*/ 227 h 302"/>
                <a:gd name="T56" fmla="*/ 231 w 285"/>
                <a:gd name="T57" fmla="*/ 213 h 302"/>
                <a:gd name="T58" fmla="*/ 234 w 285"/>
                <a:gd name="T59" fmla="*/ 200 h 302"/>
                <a:gd name="T60" fmla="*/ 240 w 285"/>
                <a:gd name="T61" fmla="*/ 170 h 302"/>
                <a:gd name="T62" fmla="*/ 249 w 285"/>
                <a:gd name="T63" fmla="*/ 141 h 302"/>
                <a:gd name="T64" fmla="*/ 269 w 285"/>
                <a:gd name="T65" fmla="*/ 84 h 302"/>
                <a:gd name="T66" fmla="*/ 278 w 285"/>
                <a:gd name="T67" fmla="*/ 55 h 302"/>
                <a:gd name="T68" fmla="*/ 285 w 285"/>
                <a:gd name="T69" fmla="*/ 26 h 302"/>
                <a:gd name="T70" fmla="*/ 285 w 285"/>
                <a:gd name="T71" fmla="*/ 26 h 302"/>
                <a:gd name="T72" fmla="*/ 260 w 285"/>
                <a:gd name="T73" fmla="*/ 59 h 302"/>
                <a:gd name="T74" fmla="*/ 246 w 285"/>
                <a:gd name="T75" fmla="*/ 75 h 302"/>
                <a:gd name="T76" fmla="*/ 240 w 285"/>
                <a:gd name="T77" fmla="*/ 82 h 302"/>
                <a:gd name="T78" fmla="*/ 231 w 285"/>
                <a:gd name="T79" fmla="*/ 89 h 302"/>
                <a:gd name="T80" fmla="*/ 222 w 285"/>
                <a:gd name="T81" fmla="*/ 96 h 302"/>
                <a:gd name="T82" fmla="*/ 212 w 285"/>
                <a:gd name="T83" fmla="*/ 101 h 302"/>
                <a:gd name="T84" fmla="*/ 201 w 285"/>
                <a:gd name="T85" fmla="*/ 107 h 302"/>
                <a:gd name="T86" fmla="*/ 188 w 285"/>
                <a:gd name="T87" fmla="*/ 111 h 302"/>
                <a:gd name="T88" fmla="*/ 174 w 285"/>
                <a:gd name="T89" fmla="*/ 114 h 302"/>
                <a:gd name="T90" fmla="*/ 159 w 285"/>
                <a:gd name="T91" fmla="*/ 116 h 302"/>
                <a:gd name="T92" fmla="*/ 141 w 285"/>
                <a:gd name="T93" fmla="*/ 118 h 302"/>
                <a:gd name="T94" fmla="*/ 123 w 285"/>
                <a:gd name="T95" fmla="*/ 119 h 302"/>
                <a:gd name="T96" fmla="*/ 123 w 285"/>
                <a:gd name="T97" fmla="*/ 119 h 302"/>
                <a:gd name="T98" fmla="*/ 105 w 285"/>
                <a:gd name="T99" fmla="*/ 104 h 302"/>
                <a:gd name="T100" fmla="*/ 93 w 285"/>
                <a:gd name="T101" fmla="*/ 89 h 302"/>
                <a:gd name="T102" fmla="*/ 84 w 285"/>
                <a:gd name="T103" fmla="*/ 75 h 302"/>
                <a:gd name="T104" fmla="*/ 77 w 285"/>
                <a:gd name="T105" fmla="*/ 59 h 302"/>
                <a:gd name="T106" fmla="*/ 73 w 285"/>
                <a:gd name="T107" fmla="*/ 44 h 302"/>
                <a:gd name="T108" fmla="*/ 70 w 285"/>
                <a:gd name="T109" fmla="*/ 30 h 302"/>
                <a:gd name="T110" fmla="*/ 66 w 285"/>
                <a:gd name="T111" fmla="*/ 0 h 302"/>
                <a:gd name="T112" fmla="*/ 66 w 285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302">
                  <a:moveTo>
                    <a:pt x="66" y="0"/>
                  </a:moveTo>
                  <a:lnTo>
                    <a:pt x="11" y="143"/>
                  </a:lnTo>
                  <a:lnTo>
                    <a:pt x="11" y="143"/>
                  </a:lnTo>
                  <a:lnTo>
                    <a:pt x="4" y="168"/>
                  </a:lnTo>
                  <a:lnTo>
                    <a:pt x="1" y="182"/>
                  </a:lnTo>
                  <a:lnTo>
                    <a:pt x="0" y="194"/>
                  </a:lnTo>
                  <a:lnTo>
                    <a:pt x="0" y="209"/>
                  </a:lnTo>
                  <a:lnTo>
                    <a:pt x="0" y="225"/>
                  </a:lnTo>
                  <a:lnTo>
                    <a:pt x="1" y="240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33" y="272"/>
                  </a:lnTo>
                  <a:lnTo>
                    <a:pt x="61" y="286"/>
                  </a:lnTo>
                  <a:lnTo>
                    <a:pt x="75" y="291"/>
                  </a:lnTo>
                  <a:lnTo>
                    <a:pt x="90" y="295"/>
                  </a:lnTo>
                  <a:lnTo>
                    <a:pt x="104" y="298"/>
                  </a:lnTo>
                  <a:lnTo>
                    <a:pt x="118" y="301"/>
                  </a:lnTo>
                  <a:lnTo>
                    <a:pt x="131" y="302"/>
                  </a:lnTo>
                  <a:lnTo>
                    <a:pt x="145" y="301"/>
                  </a:lnTo>
                  <a:lnTo>
                    <a:pt x="159" y="298"/>
                  </a:lnTo>
                  <a:lnTo>
                    <a:pt x="173" y="294"/>
                  </a:lnTo>
                  <a:lnTo>
                    <a:pt x="187" y="288"/>
                  </a:lnTo>
                  <a:lnTo>
                    <a:pt x="201" y="280"/>
                  </a:lnTo>
                  <a:lnTo>
                    <a:pt x="216" y="269"/>
                  </a:lnTo>
                  <a:lnTo>
                    <a:pt x="230" y="256"/>
                  </a:lnTo>
                  <a:lnTo>
                    <a:pt x="230" y="256"/>
                  </a:lnTo>
                  <a:lnTo>
                    <a:pt x="228" y="243"/>
                  </a:lnTo>
                  <a:lnTo>
                    <a:pt x="230" y="227"/>
                  </a:lnTo>
                  <a:lnTo>
                    <a:pt x="231" y="213"/>
                  </a:lnTo>
                  <a:lnTo>
                    <a:pt x="234" y="200"/>
                  </a:lnTo>
                  <a:lnTo>
                    <a:pt x="240" y="170"/>
                  </a:lnTo>
                  <a:lnTo>
                    <a:pt x="249" y="141"/>
                  </a:lnTo>
                  <a:lnTo>
                    <a:pt x="269" y="84"/>
                  </a:lnTo>
                  <a:lnTo>
                    <a:pt x="278" y="55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60" y="59"/>
                  </a:lnTo>
                  <a:lnTo>
                    <a:pt x="246" y="75"/>
                  </a:lnTo>
                  <a:lnTo>
                    <a:pt x="240" y="82"/>
                  </a:lnTo>
                  <a:lnTo>
                    <a:pt x="231" y="89"/>
                  </a:lnTo>
                  <a:lnTo>
                    <a:pt x="222" y="96"/>
                  </a:lnTo>
                  <a:lnTo>
                    <a:pt x="212" y="101"/>
                  </a:lnTo>
                  <a:lnTo>
                    <a:pt x="201" y="107"/>
                  </a:lnTo>
                  <a:lnTo>
                    <a:pt x="188" y="111"/>
                  </a:lnTo>
                  <a:lnTo>
                    <a:pt x="174" y="114"/>
                  </a:lnTo>
                  <a:lnTo>
                    <a:pt x="159" y="116"/>
                  </a:lnTo>
                  <a:lnTo>
                    <a:pt x="141" y="118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93" y="89"/>
                  </a:lnTo>
                  <a:lnTo>
                    <a:pt x="84" y="75"/>
                  </a:lnTo>
                  <a:lnTo>
                    <a:pt x="77" y="59"/>
                  </a:lnTo>
                  <a:lnTo>
                    <a:pt x="73" y="44"/>
                  </a:lnTo>
                  <a:lnTo>
                    <a:pt x="70" y="30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3" name="Line 411"/>
            <p:cNvSpPr>
              <a:spLocks noChangeShapeType="1"/>
            </p:cNvSpPr>
            <p:nvPr/>
          </p:nvSpPr>
          <p:spPr bwMode="auto">
            <a:xfrm>
              <a:off x="3471863" y="30781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4" name="Freeform 412"/>
            <p:cNvSpPr>
              <a:spLocks noEditPoints="1"/>
            </p:cNvSpPr>
            <p:nvPr/>
          </p:nvSpPr>
          <p:spPr bwMode="auto">
            <a:xfrm>
              <a:off x="4132263" y="3527425"/>
              <a:ext cx="85725" cy="74613"/>
            </a:xfrm>
            <a:custGeom>
              <a:avLst/>
              <a:gdLst>
                <a:gd name="T0" fmla="*/ 0 w 161"/>
                <a:gd name="T1" fmla="*/ 77 h 140"/>
                <a:gd name="T2" fmla="*/ 0 w 161"/>
                <a:gd name="T3" fmla="*/ 77 h 140"/>
                <a:gd name="T4" fmla="*/ 3 w 161"/>
                <a:gd name="T5" fmla="*/ 81 h 140"/>
                <a:gd name="T6" fmla="*/ 4 w 161"/>
                <a:gd name="T7" fmla="*/ 85 h 140"/>
                <a:gd name="T8" fmla="*/ 6 w 161"/>
                <a:gd name="T9" fmla="*/ 92 h 140"/>
                <a:gd name="T10" fmla="*/ 7 w 161"/>
                <a:gd name="T11" fmla="*/ 100 h 140"/>
                <a:gd name="T12" fmla="*/ 10 w 161"/>
                <a:gd name="T13" fmla="*/ 109 h 140"/>
                <a:gd name="T14" fmla="*/ 12 w 161"/>
                <a:gd name="T15" fmla="*/ 113 h 140"/>
                <a:gd name="T16" fmla="*/ 15 w 161"/>
                <a:gd name="T17" fmla="*/ 117 h 140"/>
                <a:gd name="T18" fmla="*/ 21 w 161"/>
                <a:gd name="T19" fmla="*/ 121 h 140"/>
                <a:gd name="T20" fmla="*/ 26 w 161"/>
                <a:gd name="T21" fmla="*/ 125 h 140"/>
                <a:gd name="T22" fmla="*/ 35 w 161"/>
                <a:gd name="T23" fmla="*/ 128 h 140"/>
                <a:gd name="T24" fmla="*/ 46 w 161"/>
                <a:gd name="T25" fmla="*/ 132 h 140"/>
                <a:gd name="T26" fmla="*/ 73 w 161"/>
                <a:gd name="T27" fmla="*/ 140 h 140"/>
                <a:gd name="T28" fmla="*/ 73 w 161"/>
                <a:gd name="T29" fmla="*/ 140 h 140"/>
                <a:gd name="T30" fmla="*/ 94 w 161"/>
                <a:gd name="T31" fmla="*/ 125 h 140"/>
                <a:gd name="T32" fmla="*/ 112 w 161"/>
                <a:gd name="T33" fmla="*/ 110 h 140"/>
                <a:gd name="T34" fmla="*/ 126 w 161"/>
                <a:gd name="T35" fmla="*/ 93 h 140"/>
                <a:gd name="T36" fmla="*/ 137 w 161"/>
                <a:gd name="T37" fmla="*/ 75 h 140"/>
                <a:gd name="T38" fmla="*/ 147 w 161"/>
                <a:gd name="T39" fmla="*/ 57 h 140"/>
                <a:gd name="T40" fmla="*/ 153 w 161"/>
                <a:gd name="T41" fmla="*/ 39 h 140"/>
                <a:gd name="T42" fmla="*/ 158 w 161"/>
                <a:gd name="T43" fmla="*/ 20 h 140"/>
                <a:gd name="T44" fmla="*/ 161 w 161"/>
                <a:gd name="T45" fmla="*/ 0 h 140"/>
                <a:gd name="T46" fmla="*/ 161 w 161"/>
                <a:gd name="T47" fmla="*/ 0 h 140"/>
                <a:gd name="T48" fmla="*/ 141 w 161"/>
                <a:gd name="T49" fmla="*/ 14 h 140"/>
                <a:gd name="T50" fmla="*/ 122 w 161"/>
                <a:gd name="T51" fmla="*/ 28 h 140"/>
                <a:gd name="T52" fmla="*/ 103 w 161"/>
                <a:gd name="T53" fmla="*/ 39 h 140"/>
                <a:gd name="T54" fmla="*/ 83 w 161"/>
                <a:gd name="T55" fmla="*/ 50 h 140"/>
                <a:gd name="T56" fmla="*/ 62 w 161"/>
                <a:gd name="T57" fmla="*/ 60 h 140"/>
                <a:gd name="T58" fmla="*/ 42 w 161"/>
                <a:gd name="T59" fmla="*/ 67 h 140"/>
                <a:gd name="T60" fmla="*/ 21 w 161"/>
                <a:gd name="T61" fmla="*/ 72 h 140"/>
                <a:gd name="T62" fmla="*/ 0 w 161"/>
                <a:gd name="T63" fmla="*/ 77 h 140"/>
                <a:gd name="T64" fmla="*/ 0 w 161"/>
                <a:gd name="T65" fmla="*/ 77 h 140"/>
                <a:gd name="T66" fmla="*/ 0 w 161"/>
                <a:gd name="T67" fmla="*/ 77 h 140"/>
                <a:gd name="T68" fmla="*/ 0 w 161"/>
                <a:gd name="T69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140">
                  <a:moveTo>
                    <a:pt x="0" y="77"/>
                  </a:moveTo>
                  <a:lnTo>
                    <a:pt x="0" y="77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6" y="92"/>
                  </a:lnTo>
                  <a:lnTo>
                    <a:pt x="7" y="100"/>
                  </a:lnTo>
                  <a:lnTo>
                    <a:pt x="10" y="109"/>
                  </a:lnTo>
                  <a:lnTo>
                    <a:pt x="12" y="113"/>
                  </a:lnTo>
                  <a:lnTo>
                    <a:pt x="15" y="117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5" y="128"/>
                  </a:lnTo>
                  <a:lnTo>
                    <a:pt x="46" y="132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94" y="125"/>
                  </a:lnTo>
                  <a:lnTo>
                    <a:pt x="112" y="110"/>
                  </a:lnTo>
                  <a:lnTo>
                    <a:pt x="126" y="93"/>
                  </a:lnTo>
                  <a:lnTo>
                    <a:pt x="137" y="75"/>
                  </a:lnTo>
                  <a:lnTo>
                    <a:pt x="147" y="57"/>
                  </a:lnTo>
                  <a:lnTo>
                    <a:pt x="153" y="39"/>
                  </a:lnTo>
                  <a:lnTo>
                    <a:pt x="158" y="2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1" y="14"/>
                  </a:lnTo>
                  <a:lnTo>
                    <a:pt x="122" y="28"/>
                  </a:lnTo>
                  <a:lnTo>
                    <a:pt x="103" y="39"/>
                  </a:lnTo>
                  <a:lnTo>
                    <a:pt x="83" y="50"/>
                  </a:lnTo>
                  <a:lnTo>
                    <a:pt x="62" y="60"/>
                  </a:lnTo>
                  <a:lnTo>
                    <a:pt x="42" y="67"/>
                  </a:lnTo>
                  <a:lnTo>
                    <a:pt x="21" y="72"/>
                  </a:lnTo>
                  <a:lnTo>
                    <a:pt x="0" y="77"/>
                  </a:lnTo>
                  <a:lnTo>
                    <a:pt x="0" y="77"/>
                  </a:lnTo>
                  <a:close/>
                  <a:moveTo>
                    <a:pt x="0" y="77"/>
                  </a:move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5" name="Freeform 413"/>
            <p:cNvSpPr>
              <a:spLocks/>
            </p:cNvSpPr>
            <p:nvPr/>
          </p:nvSpPr>
          <p:spPr bwMode="auto">
            <a:xfrm>
              <a:off x="4132263" y="3527425"/>
              <a:ext cx="85725" cy="74613"/>
            </a:xfrm>
            <a:custGeom>
              <a:avLst/>
              <a:gdLst>
                <a:gd name="T0" fmla="*/ 0 w 161"/>
                <a:gd name="T1" fmla="*/ 77 h 140"/>
                <a:gd name="T2" fmla="*/ 0 w 161"/>
                <a:gd name="T3" fmla="*/ 77 h 140"/>
                <a:gd name="T4" fmla="*/ 3 w 161"/>
                <a:gd name="T5" fmla="*/ 81 h 140"/>
                <a:gd name="T6" fmla="*/ 4 w 161"/>
                <a:gd name="T7" fmla="*/ 85 h 140"/>
                <a:gd name="T8" fmla="*/ 6 w 161"/>
                <a:gd name="T9" fmla="*/ 92 h 140"/>
                <a:gd name="T10" fmla="*/ 7 w 161"/>
                <a:gd name="T11" fmla="*/ 100 h 140"/>
                <a:gd name="T12" fmla="*/ 10 w 161"/>
                <a:gd name="T13" fmla="*/ 109 h 140"/>
                <a:gd name="T14" fmla="*/ 12 w 161"/>
                <a:gd name="T15" fmla="*/ 113 h 140"/>
                <a:gd name="T16" fmla="*/ 15 w 161"/>
                <a:gd name="T17" fmla="*/ 117 h 140"/>
                <a:gd name="T18" fmla="*/ 21 w 161"/>
                <a:gd name="T19" fmla="*/ 121 h 140"/>
                <a:gd name="T20" fmla="*/ 26 w 161"/>
                <a:gd name="T21" fmla="*/ 125 h 140"/>
                <a:gd name="T22" fmla="*/ 35 w 161"/>
                <a:gd name="T23" fmla="*/ 128 h 140"/>
                <a:gd name="T24" fmla="*/ 46 w 161"/>
                <a:gd name="T25" fmla="*/ 132 h 140"/>
                <a:gd name="T26" fmla="*/ 73 w 161"/>
                <a:gd name="T27" fmla="*/ 140 h 140"/>
                <a:gd name="T28" fmla="*/ 73 w 161"/>
                <a:gd name="T29" fmla="*/ 140 h 140"/>
                <a:gd name="T30" fmla="*/ 94 w 161"/>
                <a:gd name="T31" fmla="*/ 125 h 140"/>
                <a:gd name="T32" fmla="*/ 112 w 161"/>
                <a:gd name="T33" fmla="*/ 110 h 140"/>
                <a:gd name="T34" fmla="*/ 126 w 161"/>
                <a:gd name="T35" fmla="*/ 93 h 140"/>
                <a:gd name="T36" fmla="*/ 137 w 161"/>
                <a:gd name="T37" fmla="*/ 75 h 140"/>
                <a:gd name="T38" fmla="*/ 147 w 161"/>
                <a:gd name="T39" fmla="*/ 57 h 140"/>
                <a:gd name="T40" fmla="*/ 153 w 161"/>
                <a:gd name="T41" fmla="*/ 39 h 140"/>
                <a:gd name="T42" fmla="*/ 158 w 161"/>
                <a:gd name="T43" fmla="*/ 20 h 140"/>
                <a:gd name="T44" fmla="*/ 161 w 161"/>
                <a:gd name="T45" fmla="*/ 0 h 140"/>
                <a:gd name="T46" fmla="*/ 161 w 161"/>
                <a:gd name="T47" fmla="*/ 0 h 140"/>
                <a:gd name="T48" fmla="*/ 141 w 161"/>
                <a:gd name="T49" fmla="*/ 14 h 140"/>
                <a:gd name="T50" fmla="*/ 122 w 161"/>
                <a:gd name="T51" fmla="*/ 28 h 140"/>
                <a:gd name="T52" fmla="*/ 103 w 161"/>
                <a:gd name="T53" fmla="*/ 39 h 140"/>
                <a:gd name="T54" fmla="*/ 83 w 161"/>
                <a:gd name="T55" fmla="*/ 50 h 140"/>
                <a:gd name="T56" fmla="*/ 62 w 161"/>
                <a:gd name="T57" fmla="*/ 60 h 140"/>
                <a:gd name="T58" fmla="*/ 42 w 161"/>
                <a:gd name="T59" fmla="*/ 67 h 140"/>
                <a:gd name="T60" fmla="*/ 21 w 161"/>
                <a:gd name="T61" fmla="*/ 72 h 140"/>
                <a:gd name="T62" fmla="*/ 0 w 161"/>
                <a:gd name="T63" fmla="*/ 77 h 140"/>
                <a:gd name="T64" fmla="*/ 0 w 161"/>
                <a:gd name="T65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140">
                  <a:moveTo>
                    <a:pt x="0" y="77"/>
                  </a:moveTo>
                  <a:lnTo>
                    <a:pt x="0" y="77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6" y="92"/>
                  </a:lnTo>
                  <a:lnTo>
                    <a:pt x="7" y="100"/>
                  </a:lnTo>
                  <a:lnTo>
                    <a:pt x="10" y="109"/>
                  </a:lnTo>
                  <a:lnTo>
                    <a:pt x="12" y="113"/>
                  </a:lnTo>
                  <a:lnTo>
                    <a:pt x="15" y="117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5" y="128"/>
                  </a:lnTo>
                  <a:lnTo>
                    <a:pt x="46" y="132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94" y="125"/>
                  </a:lnTo>
                  <a:lnTo>
                    <a:pt x="112" y="110"/>
                  </a:lnTo>
                  <a:lnTo>
                    <a:pt x="126" y="93"/>
                  </a:lnTo>
                  <a:lnTo>
                    <a:pt x="137" y="75"/>
                  </a:lnTo>
                  <a:lnTo>
                    <a:pt x="147" y="57"/>
                  </a:lnTo>
                  <a:lnTo>
                    <a:pt x="153" y="39"/>
                  </a:lnTo>
                  <a:lnTo>
                    <a:pt x="158" y="2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1" y="14"/>
                  </a:lnTo>
                  <a:lnTo>
                    <a:pt x="122" y="28"/>
                  </a:lnTo>
                  <a:lnTo>
                    <a:pt x="103" y="39"/>
                  </a:lnTo>
                  <a:lnTo>
                    <a:pt x="83" y="50"/>
                  </a:lnTo>
                  <a:lnTo>
                    <a:pt x="62" y="60"/>
                  </a:lnTo>
                  <a:lnTo>
                    <a:pt x="42" y="67"/>
                  </a:lnTo>
                  <a:lnTo>
                    <a:pt x="21" y="72"/>
                  </a:lnTo>
                  <a:lnTo>
                    <a:pt x="0" y="77"/>
                  </a:lnTo>
                  <a:lnTo>
                    <a:pt x="0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6" name="Line 414"/>
            <p:cNvSpPr>
              <a:spLocks noChangeShapeType="1"/>
            </p:cNvSpPr>
            <p:nvPr/>
          </p:nvSpPr>
          <p:spPr bwMode="auto">
            <a:xfrm>
              <a:off x="4132263" y="35687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7" name="Freeform 415"/>
            <p:cNvSpPr>
              <a:spLocks/>
            </p:cNvSpPr>
            <p:nvPr/>
          </p:nvSpPr>
          <p:spPr bwMode="auto">
            <a:xfrm>
              <a:off x="4132263" y="3527425"/>
              <a:ext cx="85725" cy="74613"/>
            </a:xfrm>
            <a:custGeom>
              <a:avLst/>
              <a:gdLst>
                <a:gd name="T0" fmla="*/ 0 w 161"/>
                <a:gd name="T1" fmla="*/ 77 h 140"/>
                <a:gd name="T2" fmla="*/ 0 w 161"/>
                <a:gd name="T3" fmla="*/ 77 h 140"/>
                <a:gd name="T4" fmla="*/ 3 w 161"/>
                <a:gd name="T5" fmla="*/ 81 h 140"/>
                <a:gd name="T6" fmla="*/ 4 w 161"/>
                <a:gd name="T7" fmla="*/ 85 h 140"/>
                <a:gd name="T8" fmla="*/ 6 w 161"/>
                <a:gd name="T9" fmla="*/ 92 h 140"/>
                <a:gd name="T10" fmla="*/ 7 w 161"/>
                <a:gd name="T11" fmla="*/ 100 h 140"/>
                <a:gd name="T12" fmla="*/ 10 w 161"/>
                <a:gd name="T13" fmla="*/ 109 h 140"/>
                <a:gd name="T14" fmla="*/ 12 w 161"/>
                <a:gd name="T15" fmla="*/ 113 h 140"/>
                <a:gd name="T16" fmla="*/ 15 w 161"/>
                <a:gd name="T17" fmla="*/ 117 h 140"/>
                <a:gd name="T18" fmla="*/ 21 w 161"/>
                <a:gd name="T19" fmla="*/ 121 h 140"/>
                <a:gd name="T20" fmla="*/ 26 w 161"/>
                <a:gd name="T21" fmla="*/ 125 h 140"/>
                <a:gd name="T22" fmla="*/ 35 w 161"/>
                <a:gd name="T23" fmla="*/ 128 h 140"/>
                <a:gd name="T24" fmla="*/ 46 w 161"/>
                <a:gd name="T25" fmla="*/ 132 h 140"/>
                <a:gd name="T26" fmla="*/ 73 w 161"/>
                <a:gd name="T27" fmla="*/ 140 h 140"/>
                <a:gd name="T28" fmla="*/ 73 w 161"/>
                <a:gd name="T29" fmla="*/ 140 h 140"/>
                <a:gd name="T30" fmla="*/ 94 w 161"/>
                <a:gd name="T31" fmla="*/ 125 h 140"/>
                <a:gd name="T32" fmla="*/ 112 w 161"/>
                <a:gd name="T33" fmla="*/ 110 h 140"/>
                <a:gd name="T34" fmla="*/ 126 w 161"/>
                <a:gd name="T35" fmla="*/ 93 h 140"/>
                <a:gd name="T36" fmla="*/ 137 w 161"/>
                <a:gd name="T37" fmla="*/ 75 h 140"/>
                <a:gd name="T38" fmla="*/ 147 w 161"/>
                <a:gd name="T39" fmla="*/ 57 h 140"/>
                <a:gd name="T40" fmla="*/ 153 w 161"/>
                <a:gd name="T41" fmla="*/ 39 h 140"/>
                <a:gd name="T42" fmla="*/ 158 w 161"/>
                <a:gd name="T43" fmla="*/ 20 h 140"/>
                <a:gd name="T44" fmla="*/ 161 w 161"/>
                <a:gd name="T45" fmla="*/ 0 h 140"/>
                <a:gd name="T46" fmla="*/ 161 w 161"/>
                <a:gd name="T47" fmla="*/ 0 h 140"/>
                <a:gd name="T48" fmla="*/ 141 w 161"/>
                <a:gd name="T49" fmla="*/ 14 h 140"/>
                <a:gd name="T50" fmla="*/ 122 w 161"/>
                <a:gd name="T51" fmla="*/ 28 h 140"/>
                <a:gd name="T52" fmla="*/ 103 w 161"/>
                <a:gd name="T53" fmla="*/ 39 h 140"/>
                <a:gd name="T54" fmla="*/ 83 w 161"/>
                <a:gd name="T55" fmla="*/ 50 h 140"/>
                <a:gd name="T56" fmla="*/ 62 w 161"/>
                <a:gd name="T57" fmla="*/ 60 h 140"/>
                <a:gd name="T58" fmla="*/ 42 w 161"/>
                <a:gd name="T59" fmla="*/ 67 h 140"/>
                <a:gd name="T60" fmla="*/ 21 w 161"/>
                <a:gd name="T61" fmla="*/ 72 h 140"/>
                <a:gd name="T62" fmla="*/ 0 w 161"/>
                <a:gd name="T63" fmla="*/ 77 h 140"/>
                <a:gd name="T64" fmla="*/ 0 w 161"/>
                <a:gd name="T65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140">
                  <a:moveTo>
                    <a:pt x="0" y="77"/>
                  </a:moveTo>
                  <a:lnTo>
                    <a:pt x="0" y="77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6" y="92"/>
                  </a:lnTo>
                  <a:lnTo>
                    <a:pt x="7" y="100"/>
                  </a:lnTo>
                  <a:lnTo>
                    <a:pt x="10" y="109"/>
                  </a:lnTo>
                  <a:lnTo>
                    <a:pt x="12" y="113"/>
                  </a:lnTo>
                  <a:lnTo>
                    <a:pt x="15" y="117"/>
                  </a:lnTo>
                  <a:lnTo>
                    <a:pt x="21" y="121"/>
                  </a:lnTo>
                  <a:lnTo>
                    <a:pt x="26" y="125"/>
                  </a:lnTo>
                  <a:lnTo>
                    <a:pt x="35" y="128"/>
                  </a:lnTo>
                  <a:lnTo>
                    <a:pt x="46" y="132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94" y="125"/>
                  </a:lnTo>
                  <a:lnTo>
                    <a:pt x="112" y="110"/>
                  </a:lnTo>
                  <a:lnTo>
                    <a:pt x="126" y="93"/>
                  </a:lnTo>
                  <a:lnTo>
                    <a:pt x="137" y="75"/>
                  </a:lnTo>
                  <a:lnTo>
                    <a:pt x="147" y="57"/>
                  </a:lnTo>
                  <a:lnTo>
                    <a:pt x="153" y="39"/>
                  </a:lnTo>
                  <a:lnTo>
                    <a:pt x="158" y="2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1" y="14"/>
                  </a:lnTo>
                  <a:lnTo>
                    <a:pt x="122" y="28"/>
                  </a:lnTo>
                  <a:lnTo>
                    <a:pt x="103" y="39"/>
                  </a:lnTo>
                  <a:lnTo>
                    <a:pt x="83" y="50"/>
                  </a:lnTo>
                  <a:lnTo>
                    <a:pt x="62" y="60"/>
                  </a:lnTo>
                  <a:lnTo>
                    <a:pt x="42" y="67"/>
                  </a:lnTo>
                  <a:lnTo>
                    <a:pt x="21" y="72"/>
                  </a:lnTo>
                  <a:lnTo>
                    <a:pt x="0" y="77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8" name="Line 416"/>
            <p:cNvSpPr>
              <a:spLocks noChangeShapeType="1"/>
            </p:cNvSpPr>
            <p:nvPr/>
          </p:nvSpPr>
          <p:spPr bwMode="auto">
            <a:xfrm>
              <a:off x="4132263" y="35687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29" name="Freeform 417"/>
            <p:cNvSpPr>
              <a:spLocks noEditPoints="1"/>
            </p:cNvSpPr>
            <p:nvPr/>
          </p:nvSpPr>
          <p:spPr bwMode="auto">
            <a:xfrm>
              <a:off x="4030663" y="3405188"/>
              <a:ext cx="192088" cy="161925"/>
            </a:xfrm>
            <a:custGeom>
              <a:avLst/>
              <a:gdLst>
                <a:gd name="T0" fmla="*/ 264 w 363"/>
                <a:gd name="T1" fmla="*/ 37 h 306"/>
                <a:gd name="T2" fmla="*/ 267 w 363"/>
                <a:gd name="T3" fmla="*/ 21 h 306"/>
                <a:gd name="T4" fmla="*/ 266 w 363"/>
                <a:gd name="T5" fmla="*/ 14 h 306"/>
                <a:gd name="T6" fmla="*/ 258 w 363"/>
                <a:gd name="T7" fmla="*/ 8 h 306"/>
                <a:gd name="T8" fmla="*/ 241 w 363"/>
                <a:gd name="T9" fmla="*/ 4 h 306"/>
                <a:gd name="T10" fmla="*/ 227 w 363"/>
                <a:gd name="T11" fmla="*/ 0 h 306"/>
                <a:gd name="T12" fmla="*/ 208 w 363"/>
                <a:gd name="T13" fmla="*/ 4 h 306"/>
                <a:gd name="T14" fmla="*/ 172 w 363"/>
                <a:gd name="T15" fmla="*/ 15 h 306"/>
                <a:gd name="T16" fmla="*/ 141 w 363"/>
                <a:gd name="T17" fmla="*/ 30 h 306"/>
                <a:gd name="T18" fmla="*/ 117 w 363"/>
                <a:gd name="T19" fmla="*/ 50 h 306"/>
                <a:gd name="T20" fmla="*/ 22 w 363"/>
                <a:gd name="T21" fmla="*/ 123 h 306"/>
                <a:gd name="T22" fmla="*/ 15 w 363"/>
                <a:gd name="T23" fmla="*/ 127 h 306"/>
                <a:gd name="T24" fmla="*/ 5 w 363"/>
                <a:gd name="T25" fmla="*/ 137 h 306"/>
                <a:gd name="T26" fmla="*/ 0 w 363"/>
                <a:gd name="T27" fmla="*/ 147 h 306"/>
                <a:gd name="T28" fmla="*/ 0 w 363"/>
                <a:gd name="T29" fmla="*/ 155 h 306"/>
                <a:gd name="T30" fmla="*/ 4 w 363"/>
                <a:gd name="T31" fmla="*/ 162 h 306"/>
                <a:gd name="T32" fmla="*/ 11 w 363"/>
                <a:gd name="T33" fmla="*/ 168 h 306"/>
                <a:gd name="T34" fmla="*/ 22 w 363"/>
                <a:gd name="T35" fmla="*/ 169 h 306"/>
                <a:gd name="T36" fmla="*/ 36 w 363"/>
                <a:gd name="T37" fmla="*/ 166 h 306"/>
                <a:gd name="T38" fmla="*/ 84 w 363"/>
                <a:gd name="T39" fmla="*/ 155 h 306"/>
                <a:gd name="T40" fmla="*/ 73 w 363"/>
                <a:gd name="T41" fmla="*/ 162 h 306"/>
                <a:gd name="T42" fmla="*/ 61 w 363"/>
                <a:gd name="T43" fmla="*/ 176 h 306"/>
                <a:gd name="T44" fmla="*/ 55 w 363"/>
                <a:gd name="T45" fmla="*/ 187 h 306"/>
                <a:gd name="T46" fmla="*/ 55 w 363"/>
                <a:gd name="T47" fmla="*/ 197 h 306"/>
                <a:gd name="T48" fmla="*/ 62 w 363"/>
                <a:gd name="T49" fmla="*/ 205 h 306"/>
                <a:gd name="T50" fmla="*/ 70 w 363"/>
                <a:gd name="T51" fmla="*/ 211 h 306"/>
                <a:gd name="T52" fmla="*/ 83 w 363"/>
                <a:gd name="T53" fmla="*/ 213 h 306"/>
                <a:gd name="T54" fmla="*/ 94 w 363"/>
                <a:gd name="T55" fmla="*/ 212 h 306"/>
                <a:gd name="T56" fmla="*/ 99 w 363"/>
                <a:gd name="T57" fmla="*/ 211 h 306"/>
                <a:gd name="T58" fmla="*/ 79 w 363"/>
                <a:gd name="T59" fmla="*/ 231 h 306"/>
                <a:gd name="T60" fmla="*/ 73 w 363"/>
                <a:gd name="T61" fmla="*/ 245 h 306"/>
                <a:gd name="T62" fmla="*/ 74 w 363"/>
                <a:gd name="T63" fmla="*/ 254 h 306"/>
                <a:gd name="T64" fmla="*/ 80 w 363"/>
                <a:gd name="T65" fmla="*/ 261 h 306"/>
                <a:gd name="T66" fmla="*/ 91 w 363"/>
                <a:gd name="T67" fmla="*/ 266 h 306"/>
                <a:gd name="T68" fmla="*/ 122 w 363"/>
                <a:gd name="T69" fmla="*/ 272 h 306"/>
                <a:gd name="T70" fmla="*/ 152 w 363"/>
                <a:gd name="T71" fmla="*/ 267 h 306"/>
                <a:gd name="T72" fmla="*/ 148 w 363"/>
                <a:gd name="T73" fmla="*/ 288 h 306"/>
                <a:gd name="T74" fmla="*/ 152 w 363"/>
                <a:gd name="T75" fmla="*/ 299 h 306"/>
                <a:gd name="T76" fmla="*/ 167 w 363"/>
                <a:gd name="T77" fmla="*/ 305 h 306"/>
                <a:gd name="T78" fmla="*/ 180 w 363"/>
                <a:gd name="T79" fmla="*/ 305 h 306"/>
                <a:gd name="T80" fmla="*/ 212 w 363"/>
                <a:gd name="T81" fmla="*/ 305 h 306"/>
                <a:gd name="T82" fmla="*/ 238 w 363"/>
                <a:gd name="T83" fmla="*/ 298 h 306"/>
                <a:gd name="T84" fmla="*/ 263 w 363"/>
                <a:gd name="T85" fmla="*/ 285 h 306"/>
                <a:gd name="T86" fmla="*/ 285 w 363"/>
                <a:gd name="T87" fmla="*/ 270 h 306"/>
                <a:gd name="T88" fmla="*/ 303 w 363"/>
                <a:gd name="T89" fmla="*/ 266 h 306"/>
                <a:gd name="T90" fmla="*/ 323 w 363"/>
                <a:gd name="T91" fmla="*/ 258 h 306"/>
                <a:gd name="T92" fmla="*/ 359 w 363"/>
                <a:gd name="T93" fmla="*/ 231 h 306"/>
                <a:gd name="T94" fmla="*/ 363 w 363"/>
                <a:gd name="T95" fmla="*/ 220 h 306"/>
                <a:gd name="T96" fmla="*/ 362 w 363"/>
                <a:gd name="T97" fmla="*/ 197 h 306"/>
                <a:gd name="T98" fmla="*/ 355 w 363"/>
                <a:gd name="T99" fmla="*/ 173 h 306"/>
                <a:gd name="T100" fmla="*/ 344 w 363"/>
                <a:gd name="T101" fmla="*/ 158 h 306"/>
                <a:gd name="T102" fmla="*/ 338 w 363"/>
                <a:gd name="T103" fmla="*/ 155 h 306"/>
                <a:gd name="T104" fmla="*/ 335 w 363"/>
                <a:gd name="T105" fmla="*/ 136 h 306"/>
                <a:gd name="T106" fmla="*/ 330 w 363"/>
                <a:gd name="T107" fmla="*/ 122 h 306"/>
                <a:gd name="T108" fmla="*/ 317 w 363"/>
                <a:gd name="T109" fmla="*/ 109 h 306"/>
                <a:gd name="T110" fmla="*/ 307 w 363"/>
                <a:gd name="T111" fmla="*/ 105 h 306"/>
                <a:gd name="T112" fmla="*/ 306 w 363"/>
                <a:gd name="T113" fmla="*/ 87 h 306"/>
                <a:gd name="T114" fmla="*/ 303 w 363"/>
                <a:gd name="T115" fmla="*/ 69 h 306"/>
                <a:gd name="T116" fmla="*/ 296 w 363"/>
                <a:gd name="T117" fmla="*/ 55 h 306"/>
                <a:gd name="T118" fmla="*/ 287 w 363"/>
                <a:gd name="T119" fmla="*/ 47 h 306"/>
                <a:gd name="T120" fmla="*/ 264 w 363"/>
                <a:gd name="T121" fmla="*/ 37 h 306"/>
                <a:gd name="T122" fmla="*/ 264 w 363"/>
                <a:gd name="T123" fmla="*/ 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3" h="306">
                  <a:moveTo>
                    <a:pt x="264" y="37"/>
                  </a:moveTo>
                  <a:lnTo>
                    <a:pt x="264" y="37"/>
                  </a:lnTo>
                  <a:lnTo>
                    <a:pt x="269" y="25"/>
                  </a:lnTo>
                  <a:lnTo>
                    <a:pt x="267" y="21"/>
                  </a:lnTo>
                  <a:lnTo>
                    <a:pt x="267" y="16"/>
                  </a:lnTo>
                  <a:lnTo>
                    <a:pt x="266" y="14"/>
                  </a:lnTo>
                  <a:lnTo>
                    <a:pt x="263" y="11"/>
                  </a:lnTo>
                  <a:lnTo>
                    <a:pt x="258" y="8"/>
                  </a:lnTo>
                  <a:lnTo>
                    <a:pt x="249" y="5"/>
                  </a:lnTo>
                  <a:lnTo>
                    <a:pt x="241" y="4"/>
                  </a:lnTo>
                  <a:lnTo>
                    <a:pt x="234" y="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8" y="4"/>
                  </a:lnTo>
                  <a:lnTo>
                    <a:pt x="188" y="8"/>
                  </a:lnTo>
                  <a:lnTo>
                    <a:pt x="172" y="15"/>
                  </a:lnTo>
                  <a:lnTo>
                    <a:pt x="156" y="22"/>
                  </a:lnTo>
                  <a:lnTo>
                    <a:pt x="141" y="30"/>
                  </a:lnTo>
                  <a:lnTo>
                    <a:pt x="129" y="39"/>
                  </a:lnTo>
                  <a:lnTo>
                    <a:pt x="117" y="50"/>
                  </a:lnTo>
                  <a:lnTo>
                    <a:pt x="106" y="61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5" y="127"/>
                  </a:lnTo>
                  <a:lnTo>
                    <a:pt x="9" y="132"/>
                  </a:lnTo>
                  <a:lnTo>
                    <a:pt x="5" y="137"/>
                  </a:lnTo>
                  <a:lnTo>
                    <a:pt x="2" y="141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1" y="168"/>
                  </a:lnTo>
                  <a:lnTo>
                    <a:pt x="16" y="169"/>
                  </a:lnTo>
                  <a:lnTo>
                    <a:pt x="22" y="169"/>
                  </a:lnTo>
                  <a:lnTo>
                    <a:pt x="29" y="169"/>
                  </a:lnTo>
                  <a:lnTo>
                    <a:pt x="36" y="166"/>
                  </a:lnTo>
                  <a:lnTo>
                    <a:pt x="43" y="163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73" y="162"/>
                  </a:lnTo>
                  <a:lnTo>
                    <a:pt x="66" y="169"/>
                  </a:lnTo>
                  <a:lnTo>
                    <a:pt x="61" y="176"/>
                  </a:lnTo>
                  <a:lnTo>
                    <a:pt x="56" y="181"/>
                  </a:lnTo>
                  <a:lnTo>
                    <a:pt x="55" y="187"/>
                  </a:lnTo>
                  <a:lnTo>
                    <a:pt x="55" y="193"/>
                  </a:lnTo>
                  <a:lnTo>
                    <a:pt x="55" y="197"/>
                  </a:lnTo>
                  <a:lnTo>
                    <a:pt x="58" y="201"/>
                  </a:lnTo>
                  <a:lnTo>
                    <a:pt x="62" y="205"/>
                  </a:lnTo>
                  <a:lnTo>
                    <a:pt x="66" y="208"/>
                  </a:lnTo>
                  <a:lnTo>
                    <a:pt x="70" y="211"/>
                  </a:lnTo>
                  <a:lnTo>
                    <a:pt x="76" y="212"/>
                  </a:lnTo>
                  <a:lnTo>
                    <a:pt x="83" y="213"/>
                  </a:lnTo>
                  <a:lnTo>
                    <a:pt x="88" y="213"/>
                  </a:lnTo>
                  <a:lnTo>
                    <a:pt x="94" y="212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88" y="222"/>
                  </a:lnTo>
                  <a:lnTo>
                    <a:pt x="79" y="231"/>
                  </a:lnTo>
                  <a:lnTo>
                    <a:pt x="74" y="241"/>
                  </a:lnTo>
                  <a:lnTo>
                    <a:pt x="73" y="245"/>
                  </a:lnTo>
                  <a:lnTo>
                    <a:pt x="73" y="249"/>
                  </a:lnTo>
                  <a:lnTo>
                    <a:pt x="74" y="254"/>
                  </a:lnTo>
                  <a:lnTo>
                    <a:pt x="76" y="258"/>
                  </a:lnTo>
                  <a:lnTo>
                    <a:pt x="80" y="261"/>
                  </a:lnTo>
                  <a:lnTo>
                    <a:pt x="86" y="263"/>
                  </a:lnTo>
                  <a:lnTo>
                    <a:pt x="91" y="266"/>
                  </a:lnTo>
                  <a:lnTo>
                    <a:pt x="99" y="269"/>
                  </a:lnTo>
                  <a:lnTo>
                    <a:pt x="122" y="272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49" y="283"/>
                  </a:lnTo>
                  <a:lnTo>
                    <a:pt x="148" y="288"/>
                  </a:lnTo>
                  <a:lnTo>
                    <a:pt x="149" y="295"/>
                  </a:lnTo>
                  <a:lnTo>
                    <a:pt x="152" y="299"/>
                  </a:lnTo>
                  <a:lnTo>
                    <a:pt x="158" y="303"/>
                  </a:lnTo>
                  <a:lnTo>
                    <a:pt x="167" y="305"/>
                  </a:lnTo>
                  <a:lnTo>
                    <a:pt x="180" y="305"/>
                  </a:lnTo>
                  <a:lnTo>
                    <a:pt x="180" y="305"/>
                  </a:lnTo>
                  <a:lnTo>
                    <a:pt x="197" y="306"/>
                  </a:lnTo>
                  <a:lnTo>
                    <a:pt x="212" y="305"/>
                  </a:lnTo>
                  <a:lnTo>
                    <a:pt x="226" y="302"/>
                  </a:lnTo>
                  <a:lnTo>
                    <a:pt x="238" y="298"/>
                  </a:lnTo>
                  <a:lnTo>
                    <a:pt x="251" y="291"/>
                  </a:lnTo>
                  <a:lnTo>
                    <a:pt x="263" y="285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95" y="269"/>
                  </a:lnTo>
                  <a:lnTo>
                    <a:pt x="303" y="266"/>
                  </a:lnTo>
                  <a:lnTo>
                    <a:pt x="313" y="262"/>
                  </a:lnTo>
                  <a:lnTo>
                    <a:pt x="323" y="258"/>
                  </a:lnTo>
                  <a:lnTo>
                    <a:pt x="341" y="245"/>
                  </a:lnTo>
                  <a:lnTo>
                    <a:pt x="359" y="231"/>
                  </a:lnTo>
                  <a:lnTo>
                    <a:pt x="359" y="231"/>
                  </a:lnTo>
                  <a:lnTo>
                    <a:pt x="363" y="220"/>
                  </a:lnTo>
                  <a:lnTo>
                    <a:pt x="363" y="209"/>
                  </a:lnTo>
                  <a:lnTo>
                    <a:pt x="362" y="197"/>
                  </a:lnTo>
                  <a:lnTo>
                    <a:pt x="359" y="184"/>
                  </a:lnTo>
                  <a:lnTo>
                    <a:pt x="355" y="173"/>
                  </a:lnTo>
                  <a:lnTo>
                    <a:pt x="349" y="165"/>
                  </a:lnTo>
                  <a:lnTo>
                    <a:pt x="344" y="158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5" y="143"/>
                  </a:lnTo>
                  <a:lnTo>
                    <a:pt x="335" y="136"/>
                  </a:lnTo>
                  <a:lnTo>
                    <a:pt x="332" y="129"/>
                  </a:lnTo>
                  <a:lnTo>
                    <a:pt x="330" y="122"/>
                  </a:lnTo>
                  <a:lnTo>
                    <a:pt x="324" y="115"/>
                  </a:lnTo>
                  <a:lnTo>
                    <a:pt x="317" y="109"/>
                  </a:lnTo>
                  <a:lnTo>
                    <a:pt x="307" y="105"/>
                  </a:lnTo>
                  <a:lnTo>
                    <a:pt x="307" y="105"/>
                  </a:lnTo>
                  <a:lnTo>
                    <a:pt x="306" y="97"/>
                  </a:lnTo>
                  <a:lnTo>
                    <a:pt x="306" y="87"/>
                  </a:lnTo>
                  <a:lnTo>
                    <a:pt x="305" y="77"/>
                  </a:lnTo>
                  <a:lnTo>
                    <a:pt x="303" y="69"/>
                  </a:lnTo>
                  <a:lnTo>
                    <a:pt x="299" y="59"/>
                  </a:lnTo>
                  <a:lnTo>
                    <a:pt x="296" y="55"/>
                  </a:lnTo>
                  <a:lnTo>
                    <a:pt x="292" y="51"/>
                  </a:lnTo>
                  <a:lnTo>
                    <a:pt x="287" y="47"/>
                  </a:lnTo>
                  <a:lnTo>
                    <a:pt x="281" y="44"/>
                  </a:lnTo>
                  <a:lnTo>
                    <a:pt x="264" y="37"/>
                  </a:lnTo>
                  <a:lnTo>
                    <a:pt x="264" y="37"/>
                  </a:lnTo>
                  <a:close/>
                  <a:moveTo>
                    <a:pt x="264" y="37"/>
                  </a:moveTo>
                  <a:lnTo>
                    <a:pt x="26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0" name="Freeform 418"/>
            <p:cNvSpPr>
              <a:spLocks/>
            </p:cNvSpPr>
            <p:nvPr/>
          </p:nvSpPr>
          <p:spPr bwMode="auto">
            <a:xfrm>
              <a:off x="4030663" y="3405188"/>
              <a:ext cx="192088" cy="161925"/>
            </a:xfrm>
            <a:custGeom>
              <a:avLst/>
              <a:gdLst>
                <a:gd name="T0" fmla="*/ 264 w 363"/>
                <a:gd name="T1" fmla="*/ 37 h 306"/>
                <a:gd name="T2" fmla="*/ 267 w 363"/>
                <a:gd name="T3" fmla="*/ 21 h 306"/>
                <a:gd name="T4" fmla="*/ 266 w 363"/>
                <a:gd name="T5" fmla="*/ 14 h 306"/>
                <a:gd name="T6" fmla="*/ 258 w 363"/>
                <a:gd name="T7" fmla="*/ 8 h 306"/>
                <a:gd name="T8" fmla="*/ 241 w 363"/>
                <a:gd name="T9" fmla="*/ 4 h 306"/>
                <a:gd name="T10" fmla="*/ 227 w 363"/>
                <a:gd name="T11" fmla="*/ 0 h 306"/>
                <a:gd name="T12" fmla="*/ 208 w 363"/>
                <a:gd name="T13" fmla="*/ 4 h 306"/>
                <a:gd name="T14" fmla="*/ 172 w 363"/>
                <a:gd name="T15" fmla="*/ 15 h 306"/>
                <a:gd name="T16" fmla="*/ 141 w 363"/>
                <a:gd name="T17" fmla="*/ 30 h 306"/>
                <a:gd name="T18" fmla="*/ 117 w 363"/>
                <a:gd name="T19" fmla="*/ 50 h 306"/>
                <a:gd name="T20" fmla="*/ 22 w 363"/>
                <a:gd name="T21" fmla="*/ 123 h 306"/>
                <a:gd name="T22" fmla="*/ 15 w 363"/>
                <a:gd name="T23" fmla="*/ 127 h 306"/>
                <a:gd name="T24" fmla="*/ 5 w 363"/>
                <a:gd name="T25" fmla="*/ 137 h 306"/>
                <a:gd name="T26" fmla="*/ 0 w 363"/>
                <a:gd name="T27" fmla="*/ 147 h 306"/>
                <a:gd name="T28" fmla="*/ 0 w 363"/>
                <a:gd name="T29" fmla="*/ 155 h 306"/>
                <a:gd name="T30" fmla="*/ 4 w 363"/>
                <a:gd name="T31" fmla="*/ 162 h 306"/>
                <a:gd name="T32" fmla="*/ 11 w 363"/>
                <a:gd name="T33" fmla="*/ 168 h 306"/>
                <a:gd name="T34" fmla="*/ 22 w 363"/>
                <a:gd name="T35" fmla="*/ 169 h 306"/>
                <a:gd name="T36" fmla="*/ 36 w 363"/>
                <a:gd name="T37" fmla="*/ 166 h 306"/>
                <a:gd name="T38" fmla="*/ 84 w 363"/>
                <a:gd name="T39" fmla="*/ 155 h 306"/>
                <a:gd name="T40" fmla="*/ 73 w 363"/>
                <a:gd name="T41" fmla="*/ 162 h 306"/>
                <a:gd name="T42" fmla="*/ 61 w 363"/>
                <a:gd name="T43" fmla="*/ 176 h 306"/>
                <a:gd name="T44" fmla="*/ 55 w 363"/>
                <a:gd name="T45" fmla="*/ 187 h 306"/>
                <a:gd name="T46" fmla="*/ 55 w 363"/>
                <a:gd name="T47" fmla="*/ 197 h 306"/>
                <a:gd name="T48" fmla="*/ 62 w 363"/>
                <a:gd name="T49" fmla="*/ 205 h 306"/>
                <a:gd name="T50" fmla="*/ 70 w 363"/>
                <a:gd name="T51" fmla="*/ 211 h 306"/>
                <a:gd name="T52" fmla="*/ 83 w 363"/>
                <a:gd name="T53" fmla="*/ 213 h 306"/>
                <a:gd name="T54" fmla="*/ 94 w 363"/>
                <a:gd name="T55" fmla="*/ 212 h 306"/>
                <a:gd name="T56" fmla="*/ 99 w 363"/>
                <a:gd name="T57" fmla="*/ 211 h 306"/>
                <a:gd name="T58" fmla="*/ 79 w 363"/>
                <a:gd name="T59" fmla="*/ 231 h 306"/>
                <a:gd name="T60" fmla="*/ 73 w 363"/>
                <a:gd name="T61" fmla="*/ 245 h 306"/>
                <a:gd name="T62" fmla="*/ 74 w 363"/>
                <a:gd name="T63" fmla="*/ 254 h 306"/>
                <a:gd name="T64" fmla="*/ 80 w 363"/>
                <a:gd name="T65" fmla="*/ 261 h 306"/>
                <a:gd name="T66" fmla="*/ 91 w 363"/>
                <a:gd name="T67" fmla="*/ 266 h 306"/>
                <a:gd name="T68" fmla="*/ 122 w 363"/>
                <a:gd name="T69" fmla="*/ 272 h 306"/>
                <a:gd name="T70" fmla="*/ 152 w 363"/>
                <a:gd name="T71" fmla="*/ 267 h 306"/>
                <a:gd name="T72" fmla="*/ 148 w 363"/>
                <a:gd name="T73" fmla="*/ 288 h 306"/>
                <a:gd name="T74" fmla="*/ 152 w 363"/>
                <a:gd name="T75" fmla="*/ 299 h 306"/>
                <a:gd name="T76" fmla="*/ 167 w 363"/>
                <a:gd name="T77" fmla="*/ 305 h 306"/>
                <a:gd name="T78" fmla="*/ 180 w 363"/>
                <a:gd name="T79" fmla="*/ 305 h 306"/>
                <a:gd name="T80" fmla="*/ 212 w 363"/>
                <a:gd name="T81" fmla="*/ 305 h 306"/>
                <a:gd name="T82" fmla="*/ 238 w 363"/>
                <a:gd name="T83" fmla="*/ 298 h 306"/>
                <a:gd name="T84" fmla="*/ 263 w 363"/>
                <a:gd name="T85" fmla="*/ 285 h 306"/>
                <a:gd name="T86" fmla="*/ 285 w 363"/>
                <a:gd name="T87" fmla="*/ 270 h 306"/>
                <a:gd name="T88" fmla="*/ 303 w 363"/>
                <a:gd name="T89" fmla="*/ 266 h 306"/>
                <a:gd name="T90" fmla="*/ 323 w 363"/>
                <a:gd name="T91" fmla="*/ 258 h 306"/>
                <a:gd name="T92" fmla="*/ 359 w 363"/>
                <a:gd name="T93" fmla="*/ 231 h 306"/>
                <a:gd name="T94" fmla="*/ 363 w 363"/>
                <a:gd name="T95" fmla="*/ 220 h 306"/>
                <a:gd name="T96" fmla="*/ 362 w 363"/>
                <a:gd name="T97" fmla="*/ 197 h 306"/>
                <a:gd name="T98" fmla="*/ 355 w 363"/>
                <a:gd name="T99" fmla="*/ 173 h 306"/>
                <a:gd name="T100" fmla="*/ 344 w 363"/>
                <a:gd name="T101" fmla="*/ 158 h 306"/>
                <a:gd name="T102" fmla="*/ 338 w 363"/>
                <a:gd name="T103" fmla="*/ 155 h 306"/>
                <a:gd name="T104" fmla="*/ 335 w 363"/>
                <a:gd name="T105" fmla="*/ 136 h 306"/>
                <a:gd name="T106" fmla="*/ 330 w 363"/>
                <a:gd name="T107" fmla="*/ 122 h 306"/>
                <a:gd name="T108" fmla="*/ 317 w 363"/>
                <a:gd name="T109" fmla="*/ 109 h 306"/>
                <a:gd name="T110" fmla="*/ 307 w 363"/>
                <a:gd name="T111" fmla="*/ 105 h 306"/>
                <a:gd name="T112" fmla="*/ 306 w 363"/>
                <a:gd name="T113" fmla="*/ 87 h 306"/>
                <a:gd name="T114" fmla="*/ 303 w 363"/>
                <a:gd name="T115" fmla="*/ 69 h 306"/>
                <a:gd name="T116" fmla="*/ 296 w 363"/>
                <a:gd name="T117" fmla="*/ 55 h 306"/>
                <a:gd name="T118" fmla="*/ 287 w 363"/>
                <a:gd name="T119" fmla="*/ 47 h 306"/>
                <a:gd name="T120" fmla="*/ 264 w 363"/>
                <a:gd name="T121" fmla="*/ 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3" h="306">
                  <a:moveTo>
                    <a:pt x="264" y="37"/>
                  </a:moveTo>
                  <a:lnTo>
                    <a:pt x="264" y="37"/>
                  </a:lnTo>
                  <a:lnTo>
                    <a:pt x="269" y="25"/>
                  </a:lnTo>
                  <a:lnTo>
                    <a:pt x="267" y="21"/>
                  </a:lnTo>
                  <a:lnTo>
                    <a:pt x="267" y="16"/>
                  </a:lnTo>
                  <a:lnTo>
                    <a:pt x="266" y="14"/>
                  </a:lnTo>
                  <a:lnTo>
                    <a:pt x="263" y="11"/>
                  </a:lnTo>
                  <a:lnTo>
                    <a:pt x="258" y="8"/>
                  </a:lnTo>
                  <a:lnTo>
                    <a:pt x="249" y="5"/>
                  </a:lnTo>
                  <a:lnTo>
                    <a:pt x="241" y="4"/>
                  </a:lnTo>
                  <a:lnTo>
                    <a:pt x="234" y="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8" y="4"/>
                  </a:lnTo>
                  <a:lnTo>
                    <a:pt x="188" y="8"/>
                  </a:lnTo>
                  <a:lnTo>
                    <a:pt x="172" y="15"/>
                  </a:lnTo>
                  <a:lnTo>
                    <a:pt x="156" y="22"/>
                  </a:lnTo>
                  <a:lnTo>
                    <a:pt x="141" y="30"/>
                  </a:lnTo>
                  <a:lnTo>
                    <a:pt x="129" y="39"/>
                  </a:lnTo>
                  <a:lnTo>
                    <a:pt x="117" y="50"/>
                  </a:lnTo>
                  <a:lnTo>
                    <a:pt x="106" y="61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5" y="127"/>
                  </a:lnTo>
                  <a:lnTo>
                    <a:pt x="9" y="132"/>
                  </a:lnTo>
                  <a:lnTo>
                    <a:pt x="5" y="137"/>
                  </a:lnTo>
                  <a:lnTo>
                    <a:pt x="2" y="141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1" y="168"/>
                  </a:lnTo>
                  <a:lnTo>
                    <a:pt x="16" y="169"/>
                  </a:lnTo>
                  <a:lnTo>
                    <a:pt x="22" y="169"/>
                  </a:lnTo>
                  <a:lnTo>
                    <a:pt x="29" y="169"/>
                  </a:lnTo>
                  <a:lnTo>
                    <a:pt x="36" y="166"/>
                  </a:lnTo>
                  <a:lnTo>
                    <a:pt x="43" y="163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73" y="162"/>
                  </a:lnTo>
                  <a:lnTo>
                    <a:pt x="66" y="169"/>
                  </a:lnTo>
                  <a:lnTo>
                    <a:pt x="61" y="176"/>
                  </a:lnTo>
                  <a:lnTo>
                    <a:pt x="56" y="181"/>
                  </a:lnTo>
                  <a:lnTo>
                    <a:pt x="55" y="187"/>
                  </a:lnTo>
                  <a:lnTo>
                    <a:pt x="55" y="193"/>
                  </a:lnTo>
                  <a:lnTo>
                    <a:pt x="55" y="197"/>
                  </a:lnTo>
                  <a:lnTo>
                    <a:pt x="58" y="201"/>
                  </a:lnTo>
                  <a:lnTo>
                    <a:pt x="62" y="205"/>
                  </a:lnTo>
                  <a:lnTo>
                    <a:pt x="66" y="208"/>
                  </a:lnTo>
                  <a:lnTo>
                    <a:pt x="70" y="211"/>
                  </a:lnTo>
                  <a:lnTo>
                    <a:pt x="76" y="212"/>
                  </a:lnTo>
                  <a:lnTo>
                    <a:pt x="83" y="213"/>
                  </a:lnTo>
                  <a:lnTo>
                    <a:pt x="88" y="213"/>
                  </a:lnTo>
                  <a:lnTo>
                    <a:pt x="94" y="212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88" y="222"/>
                  </a:lnTo>
                  <a:lnTo>
                    <a:pt x="79" y="231"/>
                  </a:lnTo>
                  <a:lnTo>
                    <a:pt x="74" y="241"/>
                  </a:lnTo>
                  <a:lnTo>
                    <a:pt x="73" y="245"/>
                  </a:lnTo>
                  <a:lnTo>
                    <a:pt x="73" y="249"/>
                  </a:lnTo>
                  <a:lnTo>
                    <a:pt x="74" y="254"/>
                  </a:lnTo>
                  <a:lnTo>
                    <a:pt x="76" y="258"/>
                  </a:lnTo>
                  <a:lnTo>
                    <a:pt x="80" y="261"/>
                  </a:lnTo>
                  <a:lnTo>
                    <a:pt x="86" y="263"/>
                  </a:lnTo>
                  <a:lnTo>
                    <a:pt x="91" y="266"/>
                  </a:lnTo>
                  <a:lnTo>
                    <a:pt x="99" y="269"/>
                  </a:lnTo>
                  <a:lnTo>
                    <a:pt x="122" y="272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49" y="283"/>
                  </a:lnTo>
                  <a:lnTo>
                    <a:pt x="148" y="288"/>
                  </a:lnTo>
                  <a:lnTo>
                    <a:pt x="149" y="295"/>
                  </a:lnTo>
                  <a:lnTo>
                    <a:pt x="152" y="299"/>
                  </a:lnTo>
                  <a:lnTo>
                    <a:pt x="158" y="303"/>
                  </a:lnTo>
                  <a:lnTo>
                    <a:pt x="167" y="305"/>
                  </a:lnTo>
                  <a:lnTo>
                    <a:pt x="180" y="305"/>
                  </a:lnTo>
                  <a:lnTo>
                    <a:pt x="180" y="305"/>
                  </a:lnTo>
                  <a:lnTo>
                    <a:pt x="197" y="306"/>
                  </a:lnTo>
                  <a:lnTo>
                    <a:pt x="212" y="305"/>
                  </a:lnTo>
                  <a:lnTo>
                    <a:pt x="226" y="302"/>
                  </a:lnTo>
                  <a:lnTo>
                    <a:pt x="238" y="298"/>
                  </a:lnTo>
                  <a:lnTo>
                    <a:pt x="251" y="291"/>
                  </a:lnTo>
                  <a:lnTo>
                    <a:pt x="263" y="285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95" y="269"/>
                  </a:lnTo>
                  <a:lnTo>
                    <a:pt x="303" y="266"/>
                  </a:lnTo>
                  <a:lnTo>
                    <a:pt x="313" y="262"/>
                  </a:lnTo>
                  <a:lnTo>
                    <a:pt x="323" y="258"/>
                  </a:lnTo>
                  <a:lnTo>
                    <a:pt x="341" y="245"/>
                  </a:lnTo>
                  <a:lnTo>
                    <a:pt x="359" y="231"/>
                  </a:lnTo>
                  <a:lnTo>
                    <a:pt x="359" y="231"/>
                  </a:lnTo>
                  <a:lnTo>
                    <a:pt x="363" y="220"/>
                  </a:lnTo>
                  <a:lnTo>
                    <a:pt x="363" y="209"/>
                  </a:lnTo>
                  <a:lnTo>
                    <a:pt x="362" y="197"/>
                  </a:lnTo>
                  <a:lnTo>
                    <a:pt x="359" y="184"/>
                  </a:lnTo>
                  <a:lnTo>
                    <a:pt x="355" y="173"/>
                  </a:lnTo>
                  <a:lnTo>
                    <a:pt x="349" y="165"/>
                  </a:lnTo>
                  <a:lnTo>
                    <a:pt x="344" y="158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5" y="143"/>
                  </a:lnTo>
                  <a:lnTo>
                    <a:pt x="335" y="136"/>
                  </a:lnTo>
                  <a:lnTo>
                    <a:pt x="332" y="129"/>
                  </a:lnTo>
                  <a:lnTo>
                    <a:pt x="330" y="122"/>
                  </a:lnTo>
                  <a:lnTo>
                    <a:pt x="324" y="115"/>
                  </a:lnTo>
                  <a:lnTo>
                    <a:pt x="317" y="109"/>
                  </a:lnTo>
                  <a:lnTo>
                    <a:pt x="307" y="105"/>
                  </a:lnTo>
                  <a:lnTo>
                    <a:pt x="307" y="105"/>
                  </a:lnTo>
                  <a:lnTo>
                    <a:pt x="306" y="97"/>
                  </a:lnTo>
                  <a:lnTo>
                    <a:pt x="306" y="87"/>
                  </a:lnTo>
                  <a:lnTo>
                    <a:pt x="305" y="77"/>
                  </a:lnTo>
                  <a:lnTo>
                    <a:pt x="303" y="69"/>
                  </a:lnTo>
                  <a:lnTo>
                    <a:pt x="299" y="59"/>
                  </a:lnTo>
                  <a:lnTo>
                    <a:pt x="296" y="55"/>
                  </a:lnTo>
                  <a:lnTo>
                    <a:pt x="292" y="51"/>
                  </a:lnTo>
                  <a:lnTo>
                    <a:pt x="287" y="47"/>
                  </a:lnTo>
                  <a:lnTo>
                    <a:pt x="281" y="44"/>
                  </a:lnTo>
                  <a:lnTo>
                    <a:pt x="264" y="37"/>
                  </a:lnTo>
                  <a:lnTo>
                    <a:pt x="264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1" name="Line 419"/>
            <p:cNvSpPr>
              <a:spLocks noChangeShapeType="1"/>
            </p:cNvSpPr>
            <p:nvPr/>
          </p:nvSpPr>
          <p:spPr bwMode="auto">
            <a:xfrm>
              <a:off x="4170363" y="34258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2" name="Freeform 420"/>
            <p:cNvSpPr>
              <a:spLocks/>
            </p:cNvSpPr>
            <p:nvPr/>
          </p:nvSpPr>
          <p:spPr bwMode="auto">
            <a:xfrm>
              <a:off x="4030663" y="3405188"/>
              <a:ext cx="192088" cy="161925"/>
            </a:xfrm>
            <a:custGeom>
              <a:avLst/>
              <a:gdLst>
                <a:gd name="T0" fmla="*/ 264 w 363"/>
                <a:gd name="T1" fmla="*/ 37 h 306"/>
                <a:gd name="T2" fmla="*/ 269 w 363"/>
                <a:gd name="T3" fmla="*/ 21 h 306"/>
                <a:gd name="T4" fmla="*/ 266 w 363"/>
                <a:gd name="T5" fmla="*/ 14 h 306"/>
                <a:gd name="T6" fmla="*/ 258 w 363"/>
                <a:gd name="T7" fmla="*/ 8 h 306"/>
                <a:gd name="T8" fmla="*/ 241 w 363"/>
                <a:gd name="T9" fmla="*/ 4 h 306"/>
                <a:gd name="T10" fmla="*/ 227 w 363"/>
                <a:gd name="T11" fmla="*/ 0 h 306"/>
                <a:gd name="T12" fmla="*/ 208 w 363"/>
                <a:gd name="T13" fmla="*/ 4 h 306"/>
                <a:gd name="T14" fmla="*/ 172 w 363"/>
                <a:gd name="T15" fmla="*/ 15 h 306"/>
                <a:gd name="T16" fmla="*/ 141 w 363"/>
                <a:gd name="T17" fmla="*/ 30 h 306"/>
                <a:gd name="T18" fmla="*/ 117 w 363"/>
                <a:gd name="T19" fmla="*/ 50 h 306"/>
                <a:gd name="T20" fmla="*/ 22 w 363"/>
                <a:gd name="T21" fmla="*/ 123 h 306"/>
                <a:gd name="T22" fmla="*/ 15 w 363"/>
                <a:gd name="T23" fmla="*/ 127 h 306"/>
                <a:gd name="T24" fmla="*/ 5 w 363"/>
                <a:gd name="T25" fmla="*/ 137 h 306"/>
                <a:gd name="T26" fmla="*/ 0 w 363"/>
                <a:gd name="T27" fmla="*/ 147 h 306"/>
                <a:gd name="T28" fmla="*/ 0 w 363"/>
                <a:gd name="T29" fmla="*/ 155 h 306"/>
                <a:gd name="T30" fmla="*/ 4 w 363"/>
                <a:gd name="T31" fmla="*/ 162 h 306"/>
                <a:gd name="T32" fmla="*/ 11 w 363"/>
                <a:gd name="T33" fmla="*/ 168 h 306"/>
                <a:gd name="T34" fmla="*/ 22 w 363"/>
                <a:gd name="T35" fmla="*/ 169 h 306"/>
                <a:gd name="T36" fmla="*/ 36 w 363"/>
                <a:gd name="T37" fmla="*/ 166 h 306"/>
                <a:gd name="T38" fmla="*/ 84 w 363"/>
                <a:gd name="T39" fmla="*/ 156 h 306"/>
                <a:gd name="T40" fmla="*/ 73 w 363"/>
                <a:gd name="T41" fmla="*/ 162 h 306"/>
                <a:gd name="T42" fmla="*/ 61 w 363"/>
                <a:gd name="T43" fmla="*/ 176 h 306"/>
                <a:gd name="T44" fmla="*/ 55 w 363"/>
                <a:gd name="T45" fmla="*/ 187 h 306"/>
                <a:gd name="T46" fmla="*/ 55 w 363"/>
                <a:gd name="T47" fmla="*/ 197 h 306"/>
                <a:gd name="T48" fmla="*/ 62 w 363"/>
                <a:gd name="T49" fmla="*/ 205 h 306"/>
                <a:gd name="T50" fmla="*/ 70 w 363"/>
                <a:gd name="T51" fmla="*/ 211 h 306"/>
                <a:gd name="T52" fmla="*/ 83 w 363"/>
                <a:gd name="T53" fmla="*/ 213 h 306"/>
                <a:gd name="T54" fmla="*/ 94 w 363"/>
                <a:gd name="T55" fmla="*/ 212 h 306"/>
                <a:gd name="T56" fmla="*/ 99 w 363"/>
                <a:gd name="T57" fmla="*/ 211 h 306"/>
                <a:gd name="T58" fmla="*/ 79 w 363"/>
                <a:gd name="T59" fmla="*/ 231 h 306"/>
                <a:gd name="T60" fmla="*/ 73 w 363"/>
                <a:gd name="T61" fmla="*/ 245 h 306"/>
                <a:gd name="T62" fmla="*/ 74 w 363"/>
                <a:gd name="T63" fmla="*/ 254 h 306"/>
                <a:gd name="T64" fmla="*/ 80 w 363"/>
                <a:gd name="T65" fmla="*/ 261 h 306"/>
                <a:gd name="T66" fmla="*/ 91 w 363"/>
                <a:gd name="T67" fmla="*/ 266 h 306"/>
                <a:gd name="T68" fmla="*/ 122 w 363"/>
                <a:gd name="T69" fmla="*/ 272 h 306"/>
                <a:gd name="T70" fmla="*/ 152 w 363"/>
                <a:gd name="T71" fmla="*/ 267 h 306"/>
                <a:gd name="T72" fmla="*/ 148 w 363"/>
                <a:gd name="T73" fmla="*/ 288 h 306"/>
                <a:gd name="T74" fmla="*/ 152 w 363"/>
                <a:gd name="T75" fmla="*/ 299 h 306"/>
                <a:gd name="T76" fmla="*/ 167 w 363"/>
                <a:gd name="T77" fmla="*/ 305 h 306"/>
                <a:gd name="T78" fmla="*/ 181 w 363"/>
                <a:gd name="T79" fmla="*/ 305 h 306"/>
                <a:gd name="T80" fmla="*/ 212 w 363"/>
                <a:gd name="T81" fmla="*/ 305 h 306"/>
                <a:gd name="T82" fmla="*/ 238 w 363"/>
                <a:gd name="T83" fmla="*/ 298 h 306"/>
                <a:gd name="T84" fmla="*/ 263 w 363"/>
                <a:gd name="T85" fmla="*/ 285 h 306"/>
                <a:gd name="T86" fmla="*/ 285 w 363"/>
                <a:gd name="T87" fmla="*/ 270 h 306"/>
                <a:gd name="T88" fmla="*/ 303 w 363"/>
                <a:gd name="T89" fmla="*/ 266 h 306"/>
                <a:gd name="T90" fmla="*/ 323 w 363"/>
                <a:gd name="T91" fmla="*/ 258 h 306"/>
                <a:gd name="T92" fmla="*/ 359 w 363"/>
                <a:gd name="T93" fmla="*/ 231 h 306"/>
                <a:gd name="T94" fmla="*/ 363 w 363"/>
                <a:gd name="T95" fmla="*/ 220 h 306"/>
                <a:gd name="T96" fmla="*/ 362 w 363"/>
                <a:gd name="T97" fmla="*/ 197 h 306"/>
                <a:gd name="T98" fmla="*/ 355 w 363"/>
                <a:gd name="T99" fmla="*/ 173 h 306"/>
                <a:gd name="T100" fmla="*/ 344 w 363"/>
                <a:gd name="T101" fmla="*/ 158 h 306"/>
                <a:gd name="T102" fmla="*/ 338 w 363"/>
                <a:gd name="T103" fmla="*/ 155 h 306"/>
                <a:gd name="T104" fmla="*/ 335 w 363"/>
                <a:gd name="T105" fmla="*/ 136 h 306"/>
                <a:gd name="T106" fmla="*/ 330 w 363"/>
                <a:gd name="T107" fmla="*/ 122 h 306"/>
                <a:gd name="T108" fmla="*/ 317 w 363"/>
                <a:gd name="T109" fmla="*/ 109 h 306"/>
                <a:gd name="T110" fmla="*/ 307 w 363"/>
                <a:gd name="T111" fmla="*/ 105 h 306"/>
                <a:gd name="T112" fmla="*/ 306 w 363"/>
                <a:gd name="T113" fmla="*/ 87 h 306"/>
                <a:gd name="T114" fmla="*/ 303 w 363"/>
                <a:gd name="T115" fmla="*/ 69 h 306"/>
                <a:gd name="T116" fmla="*/ 296 w 363"/>
                <a:gd name="T117" fmla="*/ 55 h 306"/>
                <a:gd name="T118" fmla="*/ 288 w 363"/>
                <a:gd name="T119" fmla="*/ 47 h 306"/>
                <a:gd name="T120" fmla="*/ 264 w 363"/>
                <a:gd name="T121" fmla="*/ 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3" h="306">
                  <a:moveTo>
                    <a:pt x="264" y="37"/>
                  </a:moveTo>
                  <a:lnTo>
                    <a:pt x="264" y="37"/>
                  </a:lnTo>
                  <a:lnTo>
                    <a:pt x="269" y="25"/>
                  </a:lnTo>
                  <a:lnTo>
                    <a:pt x="269" y="21"/>
                  </a:lnTo>
                  <a:lnTo>
                    <a:pt x="267" y="16"/>
                  </a:lnTo>
                  <a:lnTo>
                    <a:pt x="266" y="14"/>
                  </a:lnTo>
                  <a:lnTo>
                    <a:pt x="263" y="11"/>
                  </a:lnTo>
                  <a:lnTo>
                    <a:pt x="258" y="8"/>
                  </a:lnTo>
                  <a:lnTo>
                    <a:pt x="249" y="5"/>
                  </a:lnTo>
                  <a:lnTo>
                    <a:pt x="241" y="4"/>
                  </a:lnTo>
                  <a:lnTo>
                    <a:pt x="234" y="3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8" y="4"/>
                  </a:lnTo>
                  <a:lnTo>
                    <a:pt x="188" y="8"/>
                  </a:lnTo>
                  <a:lnTo>
                    <a:pt x="172" y="15"/>
                  </a:lnTo>
                  <a:lnTo>
                    <a:pt x="156" y="22"/>
                  </a:lnTo>
                  <a:lnTo>
                    <a:pt x="141" y="30"/>
                  </a:lnTo>
                  <a:lnTo>
                    <a:pt x="129" y="39"/>
                  </a:lnTo>
                  <a:lnTo>
                    <a:pt x="117" y="50"/>
                  </a:lnTo>
                  <a:lnTo>
                    <a:pt x="106" y="61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5" y="127"/>
                  </a:lnTo>
                  <a:lnTo>
                    <a:pt x="9" y="132"/>
                  </a:lnTo>
                  <a:lnTo>
                    <a:pt x="5" y="137"/>
                  </a:lnTo>
                  <a:lnTo>
                    <a:pt x="2" y="141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1" y="168"/>
                  </a:lnTo>
                  <a:lnTo>
                    <a:pt x="16" y="169"/>
                  </a:lnTo>
                  <a:lnTo>
                    <a:pt x="22" y="169"/>
                  </a:lnTo>
                  <a:lnTo>
                    <a:pt x="29" y="168"/>
                  </a:lnTo>
                  <a:lnTo>
                    <a:pt x="36" y="166"/>
                  </a:lnTo>
                  <a:lnTo>
                    <a:pt x="43" y="163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73" y="162"/>
                  </a:lnTo>
                  <a:lnTo>
                    <a:pt x="66" y="169"/>
                  </a:lnTo>
                  <a:lnTo>
                    <a:pt x="61" y="176"/>
                  </a:lnTo>
                  <a:lnTo>
                    <a:pt x="56" y="181"/>
                  </a:lnTo>
                  <a:lnTo>
                    <a:pt x="55" y="187"/>
                  </a:lnTo>
                  <a:lnTo>
                    <a:pt x="55" y="193"/>
                  </a:lnTo>
                  <a:lnTo>
                    <a:pt x="55" y="197"/>
                  </a:lnTo>
                  <a:lnTo>
                    <a:pt x="58" y="202"/>
                  </a:lnTo>
                  <a:lnTo>
                    <a:pt x="62" y="205"/>
                  </a:lnTo>
                  <a:lnTo>
                    <a:pt x="66" y="208"/>
                  </a:lnTo>
                  <a:lnTo>
                    <a:pt x="70" y="211"/>
                  </a:lnTo>
                  <a:lnTo>
                    <a:pt x="76" y="212"/>
                  </a:lnTo>
                  <a:lnTo>
                    <a:pt x="83" y="213"/>
                  </a:lnTo>
                  <a:lnTo>
                    <a:pt x="88" y="213"/>
                  </a:lnTo>
                  <a:lnTo>
                    <a:pt x="94" y="212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88" y="222"/>
                  </a:lnTo>
                  <a:lnTo>
                    <a:pt x="79" y="231"/>
                  </a:lnTo>
                  <a:lnTo>
                    <a:pt x="74" y="241"/>
                  </a:lnTo>
                  <a:lnTo>
                    <a:pt x="73" y="245"/>
                  </a:lnTo>
                  <a:lnTo>
                    <a:pt x="73" y="249"/>
                  </a:lnTo>
                  <a:lnTo>
                    <a:pt x="74" y="254"/>
                  </a:lnTo>
                  <a:lnTo>
                    <a:pt x="76" y="258"/>
                  </a:lnTo>
                  <a:lnTo>
                    <a:pt x="80" y="261"/>
                  </a:lnTo>
                  <a:lnTo>
                    <a:pt x="86" y="263"/>
                  </a:lnTo>
                  <a:lnTo>
                    <a:pt x="91" y="266"/>
                  </a:lnTo>
                  <a:lnTo>
                    <a:pt x="99" y="269"/>
                  </a:lnTo>
                  <a:lnTo>
                    <a:pt x="122" y="272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49" y="283"/>
                  </a:lnTo>
                  <a:lnTo>
                    <a:pt x="148" y="288"/>
                  </a:lnTo>
                  <a:lnTo>
                    <a:pt x="149" y="295"/>
                  </a:lnTo>
                  <a:lnTo>
                    <a:pt x="152" y="299"/>
                  </a:lnTo>
                  <a:lnTo>
                    <a:pt x="158" y="303"/>
                  </a:lnTo>
                  <a:lnTo>
                    <a:pt x="167" y="305"/>
                  </a:lnTo>
                  <a:lnTo>
                    <a:pt x="181" y="305"/>
                  </a:lnTo>
                  <a:lnTo>
                    <a:pt x="181" y="305"/>
                  </a:lnTo>
                  <a:lnTo>
                    <a:pt x="197" y="306"/>
                  </a:lnTo>
                  <a:lnTo>
                    <a:pt x="212" y="305"/>
                  </a:lnTo>
                  <a:lnTo>
                    <a:pt x="226" y="302"/>
                  </a:lnTo>
                  <a:lnTo>
                    <a:pt x="238" y="298"/>
                  </a:lnTo>
                  <a:lnTo>
                    <a:pt x="251" y="291"/>
                  </a:lnTo>
                  <a:lnTo>
                    <a:pt x="263" y="285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95" y="269"/>
                  </a:lnTo>
                  <a:lnTo>
                    <a:pt x="303" y="266"/>
                  </a:lnTo>
                  <a:lnTo>
                    <a:pt x="313" y="262"/>
                  </a:lnTo>
                  <a:lnTo>
                    <a:pt x="323" y="258"/>
                  </a:lnTo>
                  <a:lnTo>
                    <a:pt x="341" y="245"/>
                  </a:lnTo>
                  <a:lnTo>
                    <a:pt x="359" y="231"/>
                  </a:lnTo>
                  <a:lnTo>
                    <a:pt x="359" y="231"/>
                  </a:lnTo>
                  <a:lnTo>
                    <a:pt x="363" y="220"/>
                  </a:lnTo>
                  <a:lnTo>
                    <a:pt x="363" y="208"/>
                  </a:lnTo>
                  <a:lnTo>
                    <a:pt x="362" y="197"/>
                  </a:lnTo>
                  <a:lnTo>
                    <a:pt x="359" y="184"/>
                  </a:lnTo>
                  <a:lnTo>
                    <a:pt x="355" y="173"/>
                  </a:lnTo>
                  <a:lnTo>
                    <a:pt x="349" y="165"/>
                  </a:lnTo>
                  <a:lnTo>
                    <a:pt x="344" y="158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5" y="143"/>
                  </a:lnTo>
                  <a:lnTo>
                    <a:pt x="335" y="136"/>
                  </a:lnTo>
                  <a:lnTo>
                    <a:pt x="332" y="129"/>
                  </a:lnTo>
                  <a:lnTo>
                    <a:pt x="330" y="122"/>
                  </a:lnTo>
                  <a:lnTo>
                    <a:pt x="324" y="115"/>
                  </a:lnTo>
                  <a:lnTo>
                    <a:pt x="317" y="109"/>
                  </a:lnTo>
                  <a:lnTo>
                    <a:pt x="307" y="105"/>
                  </a:lnTo>
                  <a:lnTo>
                    <a:pt x="307" y="105"/>
                  </a:lnTo>
                  <a:lnTo>
                    <a:pt x="306" y="97"/>
                  </a:lnTo>
                  <a:lnTo>
                    <a:pt x="306" y="87"/>
                  </a:lnTo>
                  <a:lnTo>
                    <a:pt x="305" y="77"/>
                  </a:lnTo>
                  <a:lnTo>
                    <a:pt x="303" y="69"/>
                  </a:lnTo>
                  <a:lnTo>
                    <a:pt x="299" y="59"/>
                  </a:lnTo>
                  <a:lnTo>
                    <a:pt x="296" y="55"/>
                  </a:lnTo>
                  <a:lnTo>
                    <a:pt x="292" y="51"/>
                  </a:lnTo>
                  <a:lnTo>
                    <a:pt x="288" y="47"/>
                  </a:lnTo>
                  <a:lnTo>
                    <a:pt x="281" y="44"/>
                  </a:lnTo>
                  <a:lnTo>
                    <a:pt x="264" y="37"/>
                  </a:lnTo>
                  <a:lnTo>
                    <a:pt x="264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3" name="Line 421"/>
            <p:cNvSpPr>
              <a:spLocks noChangeShapeType="1"/>
            </p:cNvSpPr>
            <p:nvPr/>
          </p:nvSpPr>
          <p:spPr bwMode="auto">
            <a:xfrm>
              <a:off x="4170363" y="342582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4" name="Freeform 422"/>
            <p:cNvSpPr>
              <a:spLocks noEditPoints="1"/>
            </p:cNvSpPr>
            <p:nvPr/>
          </p:nvSpPr>
          <p:spPr bwMode="auto">
            <a:xfrm>
              <a:off x="3946526" y="2971800"/>
              <a:ext cx="63500" cy="139700"/>
            </a:xfrm>
            <a:custGeom>
              <a:avLst/>
              <a:gdLst>
                <a:gd name="T0" fmla="*/ 73 w 120"/>
                <a:gd name="T1" fmla="*/ 0 h 265"/>
                <a:gd name="T2" fmla="*/ 73 w 120"/>
                <a:gd name="T3" fmla="*/ 0 h 265"/>
                <a:gd name="T4" fmla="*/ 66 w 120"/>
                <a:gd name="T5" fmla="*/ 20 h 265"/>
                <a:gd name="T6" fmla="*/ 58 w 120"/>
                <a:gd name="T7" fmla="*/ 36 h 265"/>
                <a:gd name="T8" fmla="*/ 50 w 120"/>
                <a:gd name="T9" fmla="*/ 51 h 265"/>
                <a:gd name="T10" fmla="*/ 40 w 120"/>
                <a:gd name="T11" fmla="*/ 64 h 265"/>
                <a:gd name="T12" fmla="*/ 19 w 120"/>
                <a:gd name="T13" fmla="*/ 86 h 265"/>
                <a:gd name="T14" fmla="*/ 9 w 120"/>
                <a:gd name="T15" fmla="*/ 97 h 265"/>
                <a:gd name="T16" fmla="*/ 0 w 120"/>
                <a:gd name="T17" fmla="*/ 110 h 265"/>
                <a:gd name="T18" fmla="*/ 0 w 120"/>
                <a:gd name="T19" fmla="*/ 110 h 265"/>
                <a:gd name="T20" fmla="*/ 11 w 120"/>
                <a:gd name="T21" fmla="*/ 131 h 265"/>
                <a:gd name="T22" fmla="*/ 25 w 120"/>
                <a:gd name="T23" fmla="*/ 150 h 265"/>
                <a:gd name="T24" fmla="*/ 39 w 120"/>
                <a:gd name="T25" fmla="*/ 171 h 265"/>
                <a:gd name="T26" fmla="*/ 52 w 120"/>
                <a:gd name="T27" fmla="*/ 190 h 265"/>
                <a:gd name="T28" fmla="*/ 69 w 120"/>
                <a:gd name="T29" fmla="*/ 210 h 265"/>
                <a:gd name="T30" fmla="*/ 86 w 120"/>
                <a:gd name="T31" fmla="*/ 228 h 265"/>
                <a:gd name="T32" fmla="*/ 120 w 120"/>
                <a:gd name="T33" fmla="*/ 265 h 265"/>
                <a:gd name="T34" fmla="*/ 120 w 120"/>
                <a:gd name="T35" fmla="*/ 265 h 265"/>
                <a:gd name="T36" fmla="*/ 120 w 120"/>
                <a:gd name="T37" fmla="*/ 237 h 265"/>
                <a:gd name="T38" fmla="*/ 119 w 120"/>
                <a:gd name="T39" fmla="*/ 210 h 265"/>
                <a:gd name="T40" fmla="*/ 115 w 120"/>
                <a:gd name="T41" fmla="*/ 182 h 265"/>
                <a:gd name="T42" fmla="*/ 111 w 120"/>
                <a:gd name="T43" fmla="*/ 153 h 265"/>
                <a:gd name="T44" fmla="*/ 101 w 120"/>
                <a:gd name="T45" fmla="*/ 97 h 265"/>
                <a:gd name="T46" fmla="*/ 91 w 120"/>
                <a:gd name="T47" fmla="*/ 42 h 265"/>
                <a:gd name="T48" fmla="*/ 73 w 120"/>
                <a:gd name="T49" fmla="*/ 0 h 265"/>
                <a:gd name="T50" fmla="*/ 73 w 120"/>
                <a:gd name="T51" fmla="*/ 0 h 265"/>
                <a:gd name="T52" fmla="*/ 73 w 120"/>
                <a:gd name="T53" fmla="*/ 0 h 265"/>
                <a:gd name="T54" fmla="*/ 73 w 120"/>
                <a:gd name="T5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265">
                  <a:moveTo>
                    <a:pt x="73" y="0"/>
                  </a:moveTo>
                  <a:lnTo>
                    <a:pt x="73" y="0"/>
                  </a:lnTo>
                  <a:lnTo>
                    <a:pt x="66" y="20"/>
                  </a:lnTo>
                  <a:lnTo>
                    <a:pt x="58" y="36"/>
                  </a:lnTo>
                  <a:lnTo>
                    <a:pt x="50" y="51"/>
                  </a:lnTo>
                  <a:lnTo>
                    <a:pt x="40" y="64"/>
                  </a:lnTo>
                  <a:lnTo>
                    <a:pt x="19" y="86"/>
                  </a:lnTo>
                  <a:lnTo>
                    <a:pt x="9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1" y="131"/>
                  </a:lnTo>
                  <a:lnTo>
                    <a:pt x="25" y="150"/>
                  </a:lnTo>
                  <a:lnTo>
                    <a:pt x="39" y="171"/>
                  </a:lnTo>
                  <a:lnTo>
                    <a:pt x="52" y="190"/>
                  </a:lnTo>
                  <a:lnTo>
                    <a:pt x="69" y="210"/>
                  </a:lnTo>
                  <a:lnTo>
                    <a:pt x="86" y="228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0" y="237"/>
                  </a:lnTo>
                  <a:lnTo>
                    <a:pt x="119" y="210"/>
                  </a:lnTo>
                  <a:lnTo>
                    <a:pt x="115" y="182"/>
                  </a:lnTo>
                  <a:lnTo>
                    <a:pt x="111" y="153"/>
                  </a:lnTo>
                  <a:lnTo>
                    <a:pt x="101" y="97"/>
                  </a:lnTo>
                  <a:lnTo>
                    <a:pt x="91" y="42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73" y="0"/>
                  </a:move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5" name="Freeform 423"/>
            <p:cNvSpPr>
              <a:spLocks/>
            </p:cNvSpPr>
            <p:nvPr/>
          </p:nvSpPr>
          <p:spPr bwMode="auto">
            <a:xfrm>
              <a:off x="3946526" y="2971800"/>
              <a:ext cx="63500" cy="139700"/>
            </a:xfrm>
            <a:custGeom>
              <a:avLst/>
              <a:gdLst>
                <a:gd name="T0" fmla="*/ 73 w 120"/>
                <a:gd name="T1" fmla="*/ 0 h 265"/>
                <a:gd name="T2" fmla="*/ 73 w 120"/>
                <a:gd name="T3" fmla="*/ 0 h 265"/>
                <a:gd name="T4" fmla="*/ 66 w 120"/>
                <a:gd name="T5" fmla="*/ 20 h 265"/>
                <a:gd name="T6" fmla="*/ 58 w 120"/>
                <a:gd name="T7" fmla="*/ 36 h 265"/>
                <a:gd name="T8" fmla="*/ 50 w 120"/>
                <a:gd name="T9" fmla="*/ 51 h 265"/>
                <a:gd name="T10" fmla="*/ 40 w 120"/>
                <a:gd name="T11" fmla="*/ 64 h 265"/>
                <a:gd name="T12" fmla="*/ 19 w 120"/>
                <a:gd name="T13" fmla="*/ 86 h 265"/>
                <a:gd name="T14" fmla="*/ 9 w 120"/>
                <a:gd name="T15" fmla="*/ 97 h 265"/>
                <a:gd name="T16" fmla="*/ 0 w 120"/>
                <a:gd name="T17" fmla="*/ 110 h 265"/>
                <a:gd name="T18" fmla="*/ 0 w 120"/>
                <a:gd name="T19" fmla="*/ 110 h 265"/>
                <a:gd name="T20" fmla="*/ 11 w 120"/>
                <a:gd name="T21" fmla="*/ 131 h 265"/>
                <a:gd name="T22" fmla="*/ 25 w 120"/>
                <a:gd name="T23" fmla="*/ 150 h 265"/>
                <a:gd name="T24" fmla="*/ 39 w 120"/>
                <a:gd name="T25" fmla="*/ 171 h 265"/>
                <a:gd name="T26" fmla="*/ 52 w 120"/>
                <a:gd name="T27" fmla="*/ 190 h 265"/>
                <a:gd name="T28" fmla="*/ 69 w 120"/>
                <a:gd name="T29" fmla="*/ 210 h 265"/>
                <a:gd name="T30" fmla="*/ 86 w 120"/>
                <a:gd name="T31" fmla="*/ 228 h 265"/>
                <a:gd name="T32" fmla="*/ 120 w 120"/>
                <a:gd name="T33" fmla="*/ 265 h 265"/>
                <a:gd name="T34" fmla="*/ 120 w 120"/>
                <a:gd name="T35" fmla="*/ 265 h 265"/>
                <a:gd name="T36" fmla="*/ 120 w 120"/>
                <a:gd name="T37" fmla="*/ 237 h 265"/>
                <a:gd name="T38" fmla="*/ 119 w 120"/>
                <a:gd name="T39" fmla="*/ 210 h 265"/>
                <a:gd name="T40" fmla="*/ 115 w 120"/>
                <a:gd name="T41" fmla="*/ 182 h 265"/>
                <a:gd name="T42" fmla="*/ 111 w 120"/>
                <a:gd name="T43" fmla="*/ 153 h 265"/>
                <a:gd name="T44" fmla="*/ 101 w 120"/>
                <a:gd name="T45" fmla="*/ 97 h 265"/>
                <a:gd name="T46" fmla="*/ 91 w 120"/>
                <a:gd name="T47" fmla="*/ 42 h 265"/>
                <a:gd name="T48" fmla="*/ 73 w 120"/>
                <a:gd name="T49" fmla="*/ 0 h 265"/>
                <a:gd name="T50" fmla="*/ 73 w 120"/>
                <a:gd name="T5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65">
                  <a:moveTo>
                    <a:pt x="73" y="0"/>
                  </a:moveTo>
                  <a:lnTo>
                    <a:pt x="73" y="0"/>
                  </a:lnTo>
                  <a:lnTo>
                    <a:pt x="66" y="20"/>
                  </a:lnTo>
                  <a:lnTo>
                    <a:pt x="58" y="36"/>
                  </a:lnTo>
                  <a:lnTo>
                    <a:pt x="50" y="51"/>
                  </a:lnTo>
                  <a:lnTo>
                    <a:pt x="40" y="64"/>
                  </a:lnTo>
                  <a:lnTo>
                    <a:pt x="19" y="86"/>
                  </a:lnTo>
                  <a:lnTo>
                    <a:pt x="9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1" y="131"/>
                  </a:lnTo>
                  <a:lnTo>
                    <a:pt x="25" y="150"/>
                  </a:lnTo>
                  <a:lnTo>
                    <a:pt x="39" y="171"/>
                  </a:lnTo>
                  <a:lnTo>
                    <a:pt x="52" y="190"/>
                  </a:lnTo>
                  <a:lnTo>
                    <a:pt x="69" y="210"/>
                  </a:lnTo>
                  <a:lnTo>
                    <a:pt x="86" y="228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0" y="237"/>
                  </a:lnTo>
                  <a:lnTo>
                    <a:pt x="119" y="210"/>
                  </a:lnTo>
                  <a:lnTo>
                    <a:pt x="115" y="182"/>
                  </a:lnTo>
                  <a:lnTo>
                    <a:pt x="111" y="153"/>
                  </a:lnTo>
                  <a:lnTo>
                    <a:pt x="101" y="97"/>
                  </a:lnTo>
                  <a:lnTo>
                    <a:pt x="91" y="4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6" name="Line 424"/>
            <p:cNvSpPr>
              <a:spLocks noChangeShapeType="1"/>
            </p:cNvSpPr>
            <p:nvPr/>
          </p:nvSpPr>
          <p:spPr bwMode="auto">
            <a:xfrm>
              <a:off x="3984626" y="29718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7" name="Freeform 425"/>
            <p:cNvSpPr>
              <a:spLocks/>
            </p:cNvSpPr>
            <p:nvPr/>
          </p:nvSpPr>
          <p:spPr bwMode="auto">
            <a:xfrm>
              <a:off x="3946526" y="2971800"/>
              <a:ext cx="63500" cy="139700"/>
            </a:xfrm>
            <a:custGeom>
              <a:avLst/>
              <a:gdLst>
                <a:gd name="T0" fmla="*/ 73 w 120"/>
                <a:gd name="T1" fmla="*/ 0 h 265"/>
                <a:gd name="T2" fmla="*/ 73 w 120"/>
                <a:gd name="T3" fmla="*/ 0 h 265"/>
                <a:gd name="T4" fmla="*/ 66 w 120"/>
                <a:gd name="T5" fmla="*/ 20 h 265"/>
                <a:gd name="T6" fmla="*/ 58 w 120"/>
                <a:gd name="T7" fmla="*/ 36 h 265"/>
                <a:gd name="T8" fmla="*/ 50 w 120"/>
                <a:gd name="T9" fmla="*/ 51 h 265"/>
                <a:gd name="T10" fmla="*/ 40 w 120"/>
                <a:gd name="T11" fmla="*/ 64 h 265"/>
                <a:gd name="T12" fmla="*/ 19 w 120"/>
                <a:gd name="T13" fmla="*/ 86 h 265"/>
                <a:gd name="T14" fmla="*/ 9 w 120"/>
                <a:gd name="T15" fmla="*/ 97 h 265"/>
                <a:gd name="T16" fmla="*/ 0 w 120"/>
                <a:gd name="T17" fmla="*/ 110 h 265"/>
                <a:gd name="T18" fmla="*/ 0 w 120"/>
                <a:gd name="T19" fmla="*/ 110 h 265"/>
                <a:gd name="T20" fmla="*/ 11 w 120"/>
                <a:gd name="T21" fmla="*/ 131 h 265"/>
                <a:gd name="T22" fmla="*/ 25 w 120"/>
                <a:gd name="T23" fmla="*/ 150 h 265"/>
                <a:gd name="T24" fmla="*/ 39 w 120"/>
                <a:gd name="T25" fmla="*/ 171 h 265"/>
                <a:gd name="T26" fmla="*/ 52 w 120"/>
                <a:gd name="T27" fmla="*/ 190 h 265"/>
                <a:gd name="T28" fmla="*/ 69 w 120"/>
                <a:gd name="T29" fmla="*/ 210 h 265"/>
                <a:gd name="T30" fmla="*/ 86 w 120"/>
                <a:gd name="T31" fmla="*/ 228 h 265"/>
                <a:gd name="T32" fmla="*/ 120 w 120"/>
                <a:gd name="T33" fmla="*/ 265 h 265"/>
                <a:gd name="T34" fmla="*/ 120 w 120"/>
                <a:gd name="T35" fmla="*/ 265 h 265"/>
                <a:gd name="T36" fmla="*/ 120 w 120"/>
                <a:gd name="T37" fmla="*/ 237 h 265"/>
                <a:gd name="T38" fmla="*/ 119 w 120"/>
                <a:gd name="T39" fmla="*/ 210 h 265"/>
                <a:gd name="T40" fmla="*/ 115 w 120"/>
                <a:gd name="T41" fmla="*/ 182 h 265"/>
                <a:gd name="T42" fmla="*/ 111 w 120"/>
                <a:gd name="T43" fmla="*/ 153 h 265"/>
                <a:gd name="T44" fmla="*/ 101 w 120"/>
                <a:gd name="T45" fmla="*/ 97 h 265"/>
                <a:gd name="T46" fmla="*/ 91 w 120"/>
                <a:gd name="T47" fmla="*/ 42 h 265"/>
                <a:gd name="T48" fmla="*/ 73 w 120"/>
                <a:gd name="T49" fmla="*/ 0 h 265"/>
                <a:gd name="T50" fmla="*/ 73 w 120"/>
                <a:gd name="T5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265">
                  <a:moveTo>
                    <a:pt x="73" y="0"/>
                  </a:moveTo>
                  <a:lnTo>
                    <a:pt x="73" y="0"/>
                  </a:lnTo>
                  <a:lnTo>
                    <a:pt x="66" y="20"/>
                  </a:lnTo>
                  <a:lnTo>
                    <a:pt x="58" y="36"/>
                  </a:lnTo>
                  <a:lnTo>
                    <a:pt x="50" y="51"/>
                  </a:lnTo>
                  <a:lnTo>
                    <a:pt x="40" y="64"/>
                  </a:lnTo>
                  <a:lnTo>
                    <a:pt x="19" y="86"/>
                  </a:lnTo>
                  <a:lnTo>
                    <a:pt x="9" y="9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1" y="131"/>
                  </a:lnTo>
                  <a:lnTo>
                    <a:pt x="25" y="150"/>
                  </a:lnTo>
                  <a:lnTo>
                    <a:pt x="39" y="171"/>
                  </a:lnTo>
                  <a:lnTo>
                    <a:pt x="52" y="190"/>
                  </a:lnTo>
                  <a:lnTo>
                    <a:pt x="69" y="210"/>
                  </a:lnTo>
                  <a:lnTo>
                    <a:pt x="86" y="228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0" y="237"/>
                  </a:lnTo>
                  <a:lnTo>
                    <a:pt x="119" y="210"/>
                  </a:lnTo>
                  <a:lnTo>
                    <a:pt x="115" y="182"/>
                  </a:lnTo>
                  <a:lnTo>
                    <a:pt x="111" y="153"/>
                  </a:lnTo>
                  <a:lnTo>
                    <a:pt x="101" y="97"/>
                  </a:lnTo>
                  <a:lnTo>
                    <a:pt x="91" y="4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8" name="Line 426"/>
            <p:cNvSpPr>
              <a:spLocks noChangeShapeType="1"/>
            </p:cNvSpPr>
            <p:nvPr/>
          </p:nvSpPr>
          <p:spPr bwMode="auto">
            <a:xfrm>
              <a:off x="3984626" y="29718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39" name="Freeform 427"/>
            <p:cNvSpPr>
              <a:spLocks noEditPoints="1"/>
            </p:cNvSpPr>
            <p:nvPr/>
          </p:nvSpPr>
          <p:spPr bwMode="auto">
            <a:xfrm>
              <a:off x="3743326" y="2613025"/>
              <a:ext cx="290513" cy="223838"/>
            </a:xfrm>
            <a:custGeom>
              <a:avLst/>
              <a:gdLst>
                <a:gd name="T0" fmla="*/ 75 w 548"/>
                <a:gd name="T1" fmla="*/ 422 h 423"/>
                <a:gd name="T2" fmla="*/ 89 w 548"/>
                <a:gd name="T3" fmla="*/ 416 h 423"/>
                <a:gd name="T4" fmla="*/ 86 w 548"/>
                <a:gd name="T5" fmla="*/ 377 h 423"/>
                <a:gd name="T6" fmla="*/ 78 w 548"/>
                <a:gd name="T7" fmla="*/ 305 h 423"/>
                <a:gd name="T8" fmla="*/ 80 w 548"/>
                <a:gd name="T9" fmla="*/ 269 h 423"/>
                <a:gd name="T10" fmla="*/ 118 w 548"/>
                <a:gd name="T11" fmla="*/ 205 h 423"/>
                <a:gd name="T12" fmla="*/ 130 w 548"/>
                <a:gd name="T13" fmla="*/ 158 h 423"/>
                <a:gd name="T14" fmla="*/ 154 w 548"/>
                <a:gd name="T15" fmla="*/ 151 h 423"/>
                <a:gd name="T16" fmla="*/ 195 w 548"/>
                <a:gd name="T17" fmla="*/ 126 h 423"/>
                <a:gd name="T18" fmla="*/ 251 w 548"/>
                <a:gd name="T19" fmla="*/ 135 h 423"/>
                <a:gd name="T20" fmla="*/ 311 w 548"/>
                <a:gd name="T21" fmla="*/ 136 h 423"/>
                <a:gd name="T22" fmla="*/ 355 w 548"/>
                <a:gd name="T23" fmla="*/ 130 h 423"/>
                <a:gd name="T24" fmla="*/ 401 w 548"/>
                <a:gd name="T25" fmla="*/ 178 h 423"/>
                <a:gd name="T26" fmla="*/ 448 w 548"/>
                <a:gd name="T27" fmla="*/ 208 h 423"/>
                <a:gd name="T28" fmla="*/ 473 w 548"/>
                <a:gd name="T29" fmla="*/ 232 h 423"/>
                <a:gd name="T30" fmla="*/ 491 w 548"/>
                <a:gd name="T31" fmla="*/ 290 h 423"/>
                <a:gd name="T32" fmla="*/ 495 w 548"/>
                <a:gd name="T33" fmla="*/ 343 h 423"/>
                <a:gd name="T34" fmla="*/ 502 w 548"/>
                <a:gd name="T35" fmla="*/ 398 h 423"/>
                <a:gd name="T36" fmla="*/ 513 w 548"/>
                <a:gd name="T37" fmla="*/ 392 h 423"/>
                <a:gd name="T38" fmla="*/ 517 w 548"/>
                <a:gd name="T39" fmla="*/ 351 h 423"/>
                <a:gd name="T40" fmla="*/ 539 w 548"/>
                <a:gd name="T41" fmla="*/ 298 h 423"/>
                <a:gd name="T42" fmla="*/ 544 w 548"/>
                <a:gd name="T43" fmla="*/ 259 h 423"/>
                <a:gd name="T44" fmla="*/ 546 w 548"/>
                <a:gd name="T45" fmla="*/ 202 h 423"/>
                <a:gd name="T46" fmla="*/ 535 w 548"/>
                <a:gd name="T47" fmla="*/ 155 h 423"/>
                <a:gd name="T48" fmla="*/ 524 w 548"/>
                <a:gd name="T49" fmla="*/ 129 h 423"/>
                <a:gd name="T50" fmla="*/ 494 w 548"/>
                <a:gd name="T51" fmla="*/ 86 h 423"/>
                <a:gd name="T52" fmla="*/ 452 w 548"/>
                <a:gd name="T53" fmla="*/ 53 h 423"/>
                <a:gd name="T54" fmla="*/ 428 w 548"/>
                <a:gd name="T55" fmla="*/ 36 h 423"/>
                <a:gd name="T56" fmla="*/ 390 w 548"/>
                <a:gd name="T57" fmla="*/ 14 h 423"/>
                <a:gd name="T58" fmla="*/ 334 w 548"/>
                <a:gd name="T59" fmla="*/ 3 h 423"/>
                <a:gd name="T60" fmla="*/ 252 w 548"/>
                <a:gd name="T61" fmla="*/ 1 h 423"/>
                <a:gd name="T62" fmla="*/ 193 w 548"/>
                <a:gd name="T63" fmla="*/ 10 h 423"/>
                <a:gd name="T64" fmla="*/ 139 w 548"/>
                <a:gd name="T65" fmla="*/ 31 h 423"/>
                <a:gd name="T66" fmla="*/ 103 w 548"/>
                <a:gd name="T67" fmla="*/ 43 h 423"/>
                <a:gd name="T68" fmla="*/ 55 w 548"/>
                <a:gd name="T69" fmla="*/ 64 h 423"/>
                <a:gd name="T70" fmla="*/ 37 w 548"/>
                <a:gd name="T71" fmla="*/ 82 h 423"/>
                <a:gd name="T72" fmla="*/ 25 w 548"/>
                <a:gd name="T73" fmla="*/ 111 h 423"/>
                <a:gd name="T74" fmla="*/ 22 w 548"/>
                <a:gd name="T75" fmla="*/ 151 h 423"/>
                <a:gd name="T76" fmla="*/ 5 w 548"/>
                <a:gd name="T77" fmla="*/ 208 h 423"/>
                <a:gd name="T78" fmla="*/ 3 w 548"/>
                <a:gd name="T79" fmla="*/ 236 h 423"/>
                <a:gd name="T80" fmla="*/ 1 w 548"/>
                <a:gd name="T81" fmla="*/ 295 h 423"/>
                <a:gd name="T82" fmla="*/ 10 w 548"/>
                <a:gd name="T83" fmla="*/ 341 h 423"/>
                <a:gd name="T84" fmla="*/ 64 w 548"/>
                <a:gd name="T85" fmla="*/ 359 h 423"/>
                <a:gd name="T86" fmla="*/ 69 w 548"/>
                <a:gd name="T87" fmla="*/ 423 h 423"/>
                <a:gd name="T88" fmla="*/ 69 w 548"/>
                <a:gd name="T8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8" h="423">
                  <a:moveTo>
                    <a:pt x="69" y="423"/>
                  </a:moveTo>
                  <a:lnTo>
                    <a:pt x="69" y="423"/>
                  </a:lnTo>
                  <a:lnTo>
                    <a:pt x="75" y="422"/>
                  </a:lnTo>
                  <a:lnTo>
                    <a:pt x="82" y="422"/>
                  </a:lnTo>
                  <a:lnTo>
                    <a:pt x="87" y="419"/>
                  </a:lnTo>
                  <a:lnTo>
                    <a:pt x="89" y="416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86" y="377"/>
                  </a:lnTo>
                  <a:lnTo>
                    <a:pt x="80" y="341"/>
                  </a:lnTo>
                  <a:lnTo>
                    <a:pt x="79" y="323"/>
                  </a:lnTo>
                  <a:lnTo>
                    <a:pt x="78" y="305"/>
                  </a:lnTo>
                  <a:lnTo>
                    <a:pt x="78" y="28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96" y="243"/>
                  </a:lnTo>
                  <a:lnTo>
                    <a:pt x="111" y="219"/>
                  </a:lnTo>
                  <a:lnTo>
                    <a:pt x="118" y="205"/>
                  </a:lnTo>
                  <a:lnTo>
                    <a:pt x="123" y="191"/>
                  </a:lnTo>
                  <a:lnTo>
                    <a:pt x="128" y="17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43" y="155"/>
                  </a:lnTo>
                  <a:lnTo>
                    <a:pt x="154" y="151"/>
                  </a:lnTo>
                  <a:lnTo>
                    <a:pt x="171" y="143"/>
                  </a:lnTo>
                  <a:lnTo>
                    <a:pt x="183" y="135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233" y="132"/>
                  </a:lnTo>
                  <a:lnTo>
                    <a:pt x="251" y="135"/>
                  </a:lnTo>
                  <a:lnTo>
                    <a:pt x="270" y="136"/>
                  </a:lnTo>
                  <a:lnTo>
                    <a:pt x="290" y="136"/>
                  </a:lnTo>
                  <a:lnTo>
                    <a:pt x="311" y="136"/>
                  </a:lnTo>
                  <a:lnTo>
                    <a:pt x="333" y="133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79" y="154"/>
                  </a:lnTo>
                  <a:lnTo>
                    <a:pt x="390" y="165"/>
                  </a:lnTo>
                  <a:lnTo>
                    <a:pt x="401" y="178"/>
                  </a:lnTo>
                  <a:lnTo>
                    <a:pt x="415" y="189"/>
                  </a:lnTo>
                  <a:lnTo>
                    <a:pt x="430" y="198"/>
                  </a:lnTo>
                  <a:lnTo>
                    <a:pt x="448" y="20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3" y="232"/>
                  </a:lnTo>
                  <a:lnTo>
                    <a:pt x="477" y="245"/>
                  </a:lnTo>
                  <a:lnTo>
                    <a:pt x="487" y="275"/>
                  </a:lnTo>
                  <a:lnTo>
                    <a:pt x="491" y="290"/>
                  </a:lnTo>
                  <a:lnTo>
                    <a:pt x="494" y="306"/>
                  </a:lnTo>
                  <a:lnTo>
                    <a:pt x="495" y="323"/>
                  </a:lnTo>
                  <a:lnTo>
                    <a:pt x="495" y="343"/>
                  </a:lnTo>
                  <a:lnTo>
                    <a:pt x="496" y="398"/>
                  </a:lnTo>
                  <a:lnTo>
                    <a:pt x="496" y="398"/>
                  </a:lnTo>
                  <a:lnTo>
                    <a:pt x="502" y="398"/>
                  </a:lnTo>
                  <a:lnTo>
                    <a:pt x="505" y="398"/>
                  </a:lnTo>
                  <a:lnTo>
                    <a:pt x="509" y="397"/>
                  </a:lnTo>
                  <a:lnTo>
                    <a:pt x="513" y="392"/>
                  </a:lnTo>
                  <a:lnTo>
                    <a:pt x="513" y="392"/>
                  </a:lnTo>
                  <a:lnTo>
                    <a:pt x="514" y="370"/>
                  </a:lnTo>
                  <a:lnTo>
                    <a:pt x="517" y="351"/>
                  </a:lnTo>
                  <a:lnTo>
                    <a:pt x="521" y="336"/>
                  </a:lnTo>
                  <a:lnTo>
                    <a:pt x="526" y="320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41" y="279"/>
                  </a:lnTo>
                  <a:lnTo>
                    <a:pt x="544" y="259"/>
                  </a:lnTo>
                  <a:lnTo>
                    <a:pt x="546" y="241"/>
                  </a:lnTo>
                  <a:lnTo>
                    <a:pt x="548" y="222"/>
                  </a:lnTo>
                  <a:lnTo>
                    <a:pt x="546" y="202"/>
                  </a:lnTo>
                  <a:lnTo>
                    <a:pt x="545" y="183"/>
                  </a:lnTo>
                  <a:lnTo>
                    <a:pt x="539" y="165"/>
                  </a:lnTo>
                  <a:lnTo>
                    <a:pt x="535" y="155"/>
                  </a:lnTo>
                  <a:lnTo>
                    <a:pt x="531" y="146"/>
                  </a:lnTo>
                  <a:lnTo>
                    <a:pt x="531" y="146"/>
                  </a:lnTo>
                  <a:lnTo>
                    <a:pt x="524" y="129"/>
                  </a:lnTo>
                  <a:lnTo>
                    <a:pt x="514" y="114"/>
                  </a:lnTo>
                  <a:lnTo>
                    <a:pt x="505" y="98"/>
                  </a:lnTo>
                  <a:lnTo>
                    <a:pt x="494" y="86"/>
                  </a:lnTo>
                  <a:lnTo>
                    <a:pt x="480" y="74"/>
                  </a:lnTo>
                  <a:lnTo>
                    <a:pt x="466" y="62"/>
                  </a:lnTo>
                  <a:lnTo>
                    <a:pt x="452" y="5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28" y="36"/>
                  </a:lnTo>
                  <a:lnTo>
                    <a:pt x="422" y="31"/>
                  </a:lnTo>
                  <a:lnTo>
                    <a:pt x="406" y="21"/>
                  </a:lnTo>
                  <a:lnTo>
                    <a:pt x="390" y="14"/>
                  </a:lnTo>
                  <a:lnTo>
                    <a:pt x="372" y="10"/>
                  </a:lnTo>
                  <a:lnTo>
                    <a:pt x="354" y="6"/>
                  </a:lnTo>
                  <a:lnTo>
                    <a:pt x="334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52" y="1"/>
                  </a:lnTo>
                  <a:lnTo>
                    <a:pt x="232" y="3"/>
                  </a:lnTo>
                  <a:lnTo>
                    <a:pt x="212" y="6"/>
                  </a:lnTo>
                  <a:lnTo>
                    <a:pt x="193" y="10"/>
                  </a:lnTo>
                  <a:lnTo>
                    <a:pt x="173" y="15"/>
                  </a:lnTo>
                  <a:lnTo>
                    <a:pt x="155" y="22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21" y="37"/>
                  </a:lnTo>
                  <a:lnTo>
                    <a:pt x="103" y="43"/>
                  </a:lnTo>
                  <a:lnTo>
                    <a:pt x="86" y="49"/>
                  </a:lnTo>
                  <a:lnTo>
                    <a:pt x="69" y="55"/>
                  </a:lnTo>
                  <a:lnTo>
                    <a:pt x="55" y="64"/>
                  </a:lnTo>
                  <a:lnTo>
                    <a:pt x="48" y="68"/>
                  </a:lnTo>
                  <a:lnTo>
                    <a:pt x="43" y="75"/>
                  </a:lnTo>
                  <a:lnTo>
                    <a:pt x="37" y="82"/>
                  </a:lnTo>
                  <a:lnTo>
                    <a:pt x="32" y="90"/>
                  </a:lnTo>
                  <a:lnTo>
                    <a:pt x="28" y="10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32"/>
                  </a:lnTo>
                  <a:lnTo>
                    <a:pt x="22" y="151"/>
                  </a:lnTo>
                  <a:lnTo>
                    <a:pt x="18" y="168"/>
                  </a:lnTo>
                  <a:lnTo>
                    <a:pt x="14" y="182"/>
                  </a:lnTo>
                  <a:lnTo>
                    <a:pt x="5" y="208"/>
                  </a:lnTo>
                  <a:lnTo>
                    <a:pt x="3" y="221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1" y="295"/>
                  </a:lnTo>
                  <a:lnTo>
                    <a:pt x="3" y="311"/>
                  </a:lnTo>
                  <a:lnTo>
                    <a:pt x="5" y="326"/>
                  </a:lnTo>
                  <a:lnTo>
                    <a:pt x="10" y="341"/>
                  </a:lnTo>
                  <a:lnTo>
                    <a:pt x="15" y="356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8" y="388"/>
                  </a:lnTo>
                  <a:lnTo>
                    <a:pt x="69" y="404"/>
                  </a:lnTo>
                  <a:lnTo>
                    <a:pt x="69" y="423"/>
                  </a:lnTo>
                  <a:lnTo>
                    <a:pt x="69" y="423"/>
                  </a:lnTo>
                  <a:close/>
                  <a:moveTo>
                    <a:pt x="69" y="423"/>
                  </a:moveTo>
                  <a:lnTo>
                    <a:pt x="69" y="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0" name="Freeform 428"/>
            <p:cNvSpPr>
              <a:spLocks/>
            </p:cNvSpPr>
            <p:nvPr/>
          </p:nvSpPr>
          <p:spPr bwMode="auto">
            <a:xfrm>
              <a:off x="3743326" y="2613025"/>
              <a:ext cx="290513" cy="223838"/>
            </a:xfrm>
            <a:custGeom>
              <a:avLst/>
              <a:gdLst>
                <a:gd name="T0" fmla="*/ 75 w 548"/>
                <a:gd name="T1" fmla="*/ 422 h 423"/>
                <a:gd name="T2" fmla="*/ 89 w 548"/>
                <a:gd name="T3" fmla="*/ 416 h 423"/>
                <a:gd name="T4" fmla="*/ 86 w 548"/>
                <a:gd name="T5" fmla="*/ 377 h 423"/>
                <a:gd name="T6" fmla="*/ 78 w 548"/>
                <a:gd name="T7" fmla="*/ 305 h 423"/>
                <a:gd name="T8" fmla="*/ 80 w 548"/>
                <a:gd name="T9" fmla="*/ 269 h 423"/>
                <a:gd name="T10" fmla="*/ 118 w 548"/>
                <a:gd name="T11" fmla="*/ 205 h 423"/>
                <a:gd name="T12" fmla="*/ 130 w 548"/>
                <a:gd name="T13" fmla="*/ 158 h 423"/>
                <a:gd name="T14" fmla="*/ 154 w 548"/>
                <a:gd name="T15" fmla="*/ 151 h 423"/>
                <a:gd name="T16" fmla="*/ 195 w 548"/>
                <a:gd name="T17" fmla="*/ 126 h 423"/>
                <a:gd name="T18" fmla="*/ 251 w 548"/>
                <a:gd name="T19" fmla="*/ 135 h 423"/>
                <a:gd name="T20" fmla="*/ 311 w 548"/>
                <a:gd name="T21" fmla="*/ 136 h 423"/>
                <a:gd name="T22" fmla="*/ 355 w 548"/>
                <a:gd name="T23" fmla="*/ 130 h 423"/>
                <a:gd name="T24" fmla="*/ 401 w 548"/>
                <a:gd name="T25" fmla="*/ 178 h 423"/>
                <a:gd name="T26" fmla="*/ 448 w 548"/>
                <a:gd name="T27" fmla="*/ 208 h 423"/>
                <a:gd name="T28" fmla="*/ 473 w 548"/>
                <a:gd name="T29" fmla="*/ 232 h 423"/>
                <a:gd name="T30" fmla="*/ 491 w 548"/>
                <a:gd name="T31" fmla="*/ 290 h 423"/>
                <a:gd name="T32" fmla="*/ 495 w 548"/>
                <a:gd name="T33" fmla="*/ 343 h 423"/>
                <a:gd name="T34" fmla="*/ 502 w 548"/>
                <a:gd name="T35" fmla="*/ 398 h 423"/>
                <a:gd name="T36" fmla="*/ 513 w 548"/>
                <a:gd name="T37" fmla="*/ 392 h 423"/>
                <a:gd name="T38" fmla="*/ 517 w 548"/>
                <a:gd name="T39" fmla="*/ 351 h 423"/>
                <a:gd name="T40" fmla="*/ 539 w 548"/>
                <a:gd name="T41" fmla="*/ 298 h 423"/>
                <a:gd name="T42" fmla="*/ 544 w 548"/>
                <a:gd name="T43" fmla="*/ 259 h 423"/>
                <a:gd name="T44" fmla="*/ 546 w 548"/>
                <a:gd name="T45" fmla="*/ 202 h 423"/>
                <a:gd name="T46" fmla="*/ 535 w 548"/>
                <a:gd name="T47" fmla="*/ 155 h 423"/>
                <a:gd name="T48" fmla="*/ 524 w 548"/>
                <a:gd name="T49" fmla="*/ 129 h 423"/>
                <a:gd name="T50" fmla="*/ 494 w 548"/>
                <a:gd name="T51" fmla="*/ 86 h 423"/>
                <a:gd name="T52" fmla="*/ 452 w 548"/>
                <a:gd name="T53" fmla="*/ 53 h 423"/>
                <a:gd name="T54" fmla="*/ 428 w 548"/>
                <a:gd name="T55" fmla="*/ 36 h 423"/>
                <a:gd name="T56" fmla="*/ 390 w 548"/>
                <a:gd name="T57" fmla="*/ 14 h 423"/>
                <a:gd name="T58" fmla="*/ 334 w 548"/>
                <a:gd name="T59" fmla="*/ 3 h 423"/>
                <a:gd name="T60" fmla="*/ 252 w 548"/>
                <a:gd name="T61" fmla="*/ 1 h 423"/>
                <a:gd name="T62" fmla="*/ 193 w 548"/>
                <a:gd name="T63" fmla="*/ 10 h 423"/>
                <a:gd name="T64" fmla="*/ 139 w 548"/>
                <a:gd name="T65" fmla="*/ 31 h 423"/>
                <a:gd name="T66" fmla="*/ 103 w 548"/>
                <a:gd name="T67" fmla="*/ 43 h 423"/>
                <a:gd name="T68" fmla="*/ 55 w 548"/>
                <a:gd name="T69" fmla="*/ 64 h 423"/>
                <a:gd name="T70" fmla="*/ 37 w 548"/>
                <a:gd name="T71" fmla="*/ 82 h 423"/>
                <a:gd name="T72" fmla="*/ 25 w 548"/>
                <a:gd name="T73" fmla="*/ 111 h 423"/>
                <a:gd name="T74" fmla="*/ 22 w 548"/>
                <a:gd name="T75" fmla="*/ 151 h 423"/>
                <a:gd name="T76" fmla="*/ 5 w 548"/>
                <a:gd name="T77" fmla="*/ 208 h 423"/>
                <a:gd name="T78" fmla="*/ 3 w 548"/>
                <a:gd name="T79" fmla="*/ 236 h 423"/>
                <a:gd name="T80" fmla="*/ 1 w 548"/>
                <a:gd name="T81" fmla="*/ 295 h 423"/>
                <a:gd name="T82" fmla="*/ 10 w 548"/>
                <a:gd name="T83" fmla="*/ 341 h 423"/>
                <a:gd name="T84" fmla="*/ 64 w 548"/>
                <a:gd name="T85" fmla="*/ 359 h 423"/>
                <a:gd name="T86" fmla="*/ 69 w 548"/>
                <a:gd name="T8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423">
                  <a:moveTo>
                    <a:pt x="69" y="423"/>
                  </a:moveTo>
                  <a:lnTo>
                    <a:pt x="69" y="423"/>
                  </a:lnTo>
                  <a:lnTo>
                    <a:pt x="75" y="422"/>
                  </a:lnTo>
                  <a:lnTo>
                    <a:pt x="82" y="422"/>
                  </a:lnTo>
                  <a:lnTo>
                    <a:pt x="87" y="419"/>
                  </a:lnTo>
                  <a:lnTo>
                    <a:pt x="89" y="416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86" y="377"/>
                  </a:lnTo>
                  <a:lnTo>
                    <a:pt x="80" y="341"/>
                  </a:lnTo>
                  <a:lnTo>
                    <a:pt x="79" y="323"/>
                  </a:lnTo>
                  <a:lnTo>
                    <a:pt x="78" y="305"/>
                  </a:lnTo>
                  <a:lnTo>
                    <a:pt x="78" y="28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96" y="243"/>
                  </a:lnTo>
                  <a:lnTo>
                    <a:pt x="111" y="219"/>
                  </a:lnTo>
                  <a:lnTo>
                    <a:pt x="118" y="205"/>
                  </a:lnTo>
                  <a:lnTo>
                    <a:pt x="123" y="191"/>
                  </a:lnTo>
                  <a:lnTo>
                    <a:pt x="128" y="17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43" y="155"/>
                  </a:lnTo>
                  <a:lnTo>
                    <a:pt x="154" y="151"/>
                  </a:lnTo>
                  <a:lnTo>
                    <a:pt x="171" y="143"/>
                  </a:lnTo>
                  <a:lnTo>
                    <a:pt x="183" y="135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233" y="132"/>
                  </a:lnTo>
                  <a:lnTo>
                    <a:pt x="251" y="135"/>
                  </a:lnTo>
                  <a:lnTo>
                    <a:pt x="270" y="136"/>
                  </a:lnTo>
                  <a:lnTo>
                    <a:pt x="290" y="136"/>
                  </a:lnTo>
                  <a:lnTo>
                    <a:pt x="311" y="136"/>
                  </a:lnTo>
                  <a:lnTo>
                    <a:pt x="333" y="133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79" y="154"/>
                  </a:lnTo>
                  <a:lnTo>
                    <a:pt x="390" y="165"/>
                  </a:lnTo>
                  <a:lnTo>
                    <a:pt x="401" y="178"/>
                  </a:lnTo>
                  <a:lnTo>
                    <a:pt x="415" y="189"/>
                  </a:lnTo>
                  <a:lnTo>
                    <a:pt x="430" y="198"/>
                  </a:lnTo>
                  <a:lnTo>
                    <a:pt x="448" y="20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3" y="232"/>
                  </a:lnTo>
                  <a:lnTo>
                    <a:pt x="477" y="245"/>
                  </a:lnTo>
                  <a:lnTo>
                    <a:pt x="487" y="275"/>
                  </a:lnTo>
                  <a:lnTo>
                    <a:pt x="491" y="290"/>
                  </a:lnTo>
                  <a:lnTo>
                    <a:pt x="494" y="306"/>
                  </a:lnTo>
                  <a:lnTo>
                    <a:pt x="495" y="323"/>
                  </a:lnTo>
                  <a:lnTo>
                    <a:pt x="495" y="343"/>
                  </a:lnTo>
                  <a:lnTo>
                    <a:pt x="496" y="398"/>
                  </a:lnTo>
                  <a:lnTo>
                    <a:pt x="496" y="398"/>
                  </a:lnTo>
                  <a:lnTo>
                    <a:pt x="502" y="398"/>
                  </a:lnTo>
                  <a:lnTo>
                    <a:pt x="505" y="398"/>
                  </a:lnTo>
                  <a:lnTo>
                    <a:pt x="509" y="397"/>
                  </a:lnTo>
                  <a:lnTo>
                    <a:pt x="513" y="392"/>
                  </a:lnTo>
                  <a:lnTo>
                    <a:pt x="513" y="392"/>
                  </a:lnTo>
                  <a:lnTo>
                    <a:pt x="514" y="370"/>
                  </a:lnTo>
                  <a:lnTo>
                    <a:pt x="517" y="351"/>
                  </a:lnTo>
                  <a:lnTo>
                    <a:pt x="521" y="336"/>
                  </a:lnTo>
                  <a:lnTo>
                    <a:pt x="526" y="320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41" y="279"/>
                  </a:lnTo>
                  <a:lnTo>
                    <a:pt x="544" y="259"/>
                  </a:lnTo>
                  <a:lnTo>
                    <a:pt x="546" y="241"/>
                  </a:lnTo>
                  <a:lnTo>
                    <a:pt x="548" y="222"/>
                  </a:lnTo>
                  <a:lnTo>
                    <a:pt x="546" y="202"/>
                  </a:lnTo>
                  <a:lnTo>
                    <a:pt x="545" y="183"/>
                  </a:lnTo>
                  <a:lnTo>
                    <a:pt x="539" y="165"/>
                  </a:lnTo>
                  <a:lnTo>
                    <a:pt x="535" y="155"/>
                  </a:lnTo>
                  <a:lnTo>
                    <a:pt x="531" y="146"/>
                  </a:lnTo>
                  <a:lnTo>
                    <a:pt x="531" y="146"/>
                  </a:lnTo>
                  <a:lnTo>
                    <a:pt x="524" y="129"/>
                  </a:lnTo>
                  <a:lnTo>
                    <a:pt x="514" y="114"/>
                  </a:lnTo>
                  <a:lnTo>
                    <a:pt x="505" y="98"/>
                  </a:lnTo>
                  <a:lnTo>
                    <a:pt x="494" y="86"/>
                  </a:lnTo>
                  <a:lnTo>
                    <a:pt x="480" y="74"/>
                  </a:lnTo>
                  <a:lnTo>
                    <a:pt x="466" y="62"/>
                  </a:lnTo>
                  <a:lnTo>
                    <a:pt x="452" y="5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28" y="36"/>
                  </a:lnTo>
                  <a:lnTo>
                    <a:pt x="422" y="31"/>
                  </a:lnTo>
                  <a:lnTo>
                    <a:pt x="406" y="21"/>
                  </a:lnTo>
                  <a:lnTo>
                    <a:pt x="390" y="14"/>
                  </a:lnTo>
                  <a:lnTo>
                    <a:pt x="372" y="10"/>
                  </a:lnTo>
                  <a:lnTo>
                    <a:pt x="354" y="6"/>
                  </a:lnTo>
                  <a:lnTo>
                    <a:pt x="334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52" y="1"/>
                  </a:lnTo>
                  <a:lnTo>
                    <a:pt x="232" y="3"/>
                  </a:lnTo>
                  <a:lnTo>
                    <a:pt x="212" y="6"/>
                  </a:lnTo>
                  <a:lnTo>
                    <a:pt x="193" y="10"/>
                  </a:lnTo>
                  <a:lnTo>
                    <a:pt x="173" y="15"/>
                  </a:lnTo>
                  <a:lnTo>
                    <a:pt x="155" y="22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21" y="37"/>
                  </a:lnTo>
                  <a:lnTo>
                    <a:pt x="103" y="43"/>
                  </a:lnTo>
                  <a:lnTo>
                    <a:pt x="86" y="49"/>
                  </a:lnTo>
                  <a:lnTo>
                    <a:pt x="69" y="55"/>
                  </a:lnTo>
                  <a:lnTo>
                    <a:pt x="55" y="64"/>
                  </a:lnTo>
                  <a:lnTo>
                    <a:pt x="48" y="68"/>
                  </a:lnTo>
                  <a:lnTo>
                    <a:pt x="43" y="75"/>
                  </a:lnTo>
                  <a:lnTo>
                    <a:pt x="37" y="82"/>
                  </a:lnTo>
                  <a:lnTo>
                    <a:pt x="32" y="90"/>
                  </a:lnTo>
                  <a:lnTo>
                    <a:pt x="28" y="10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32"/>
                  </a:lnTo>
                  <a:lnTo>
                    <a:pt x="22" y="151"/>
                  </a:lnTo>
                  <a:lnTo>
                    <a:pt x="18" y="168"/>
                  </a:lnTo>
                  <a:lnTo>
                    <a:pt x="14" y="182"/>
                  </a:lnTo>
                  <a:lnTo>
                    <a:pt x="5" y="208"/>
                  </a:lnTo>
                  <a:lnTo>
                    <a:pt x="3" y="221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1" y="295"/>
                  </a:lnTo>
                  <a:lnTo>
                    <a:pt x="3" y="311"/>
                  </a:lnTo>
                  <a:lnTo>
                    <a:pt x="5" y="326"/>
                  </a:lnTo>
                  <a:lnTo>
                    <a:pt x="10" y="341"/>
                  </a:lnTo>
                  <a:lnTo>
                    <a:pt x="15" y="356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8" y="388"/>
                  </a:lnTo>
                  <a:lnTo>
                    <a:pt x="69" y="404"/>
                  </a:lnTo>
                  <a:lnTo>
                    <a:pt x="69" y="423"/>
                  </a:lnTo>
                  <a:lnTo>
                    <a:pt x="69" y="4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1" name="Line 429"/>
            <p:cNvSpPr>
              <a:spLocks noChangeShapeType="1"/>
            </p:cNvSpPr>
            <p:nvPr/>
          </p:nvSpPr>
          <p:spPr bwMode="auto">
            <a:xfrm>
              <a:off x="3779838" y="28368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2" name="Freeform 430"/>
            <p:cNvSpPr>
              <a:spLocks/>
            </p:cNvSpPr>
            <p:nvPr/>
          </p:nvSpPr>
          <p:spPr bwMode="auto">
            <a:xfrm>
              <a:off x="3743326" y="2613025"/>
              <a:ext cx="290513" cy="223838"/>
            </a:xfrm>
            <a:custGeom>
              <a:avLst/>
              <a:gdLst>
                <a:gd name="T0" fmla="*/ 82 w 548"/>
                <a:gd name="T1" fmla="*/ 422 h 423"/>
                <a:gd name="T2" fmla="*/ 91 w 548"/>
                <a:gd name="T3" fmla="*/ 413 h 423"/>
                <a:gd name="T4" fmla="*/ 80 w 548"/>
                <a:gd name="T5" fmla="*/ 341 h 423"/>
                <a:gd name="T6" fmla="*/ 78 w 548"/>
                <a:gd name="T7" fmla="*/ 287 h 423"/>
                <a:gd name="T8" fmla="*/ 96 w 548"/>
                <a:gd name="T9" fmla="*/ 243 h 423"/>
                <a:gd name="T10" fmla="*/ 123 w 548"/>
                <a:gd name="T11" fmla="*/ 191 h 423"/>
                <a:gd name="T12" fmla="*/ 130 w 548"/>
                <a:gd name="T13" fmla="*/ 158 h 423"/>
                <a:gd name="T14" fmla="*/ 171 w 548"/>
                <a:gd name="T15" fmla="*/ 143 h 423"/>
                <a:gd name="T16" fmla="*/ 195 w 548"/>
                <a:gd name="T17" fmla="*/ 126 h 423"/>
                <a:gd name="T18" fmla="*/ 270 w 548"/>
                <a:gd name="T19" fmla="*/ 136 h 423"/>
                <a:gd name="T20" fmla="*/ 333 w 548"/>
                <a:gd name="T21" fmla="*/ 133 h 423"/>
                <a:gd name="T22" fmla="*/ 379 w 548"/>
                <a:gd name="T23" fmla="*/ 154 h 423"/>
                <a:gd name="T24" fmla="*/ 415 w 548"/>
                <a:gd name="T25" fmla="*/ 189 h 423"/>
                <a:gd name="T26" fmla="*/ 469 w 548"/>
                <a:gd name="T27" fmla="*/ 216 h 423"/>
                <a:gd name="T28" fmla="*/ 477 w 548"/>
                <a:gd name="T29" fmla="*/ 245 h 423"/>
                <a:gd name="T30" fmla="*/ 494 w 548"/>
                <a:gd name="T31" fmla="*/ 306 h 423"/>
                <a:gd name="T32" fmla="*/ 496 w 548"/>
                <a:gd name="T33" fmla="*/ 398 h 423"/>
                <a:gd name="T34" fmla="*/ 505 w 548"/>
                <a:gd name="T35" fmla="*/ 398 h 423"/>
                <a:gd name="T36" fmla="*/ 513 w 548"/>
                <a:gd name="T37" fmla="*/ 392 h 423"/>
                <a:gd name="T38" fmla="*/ 521 w 548"/>
                <a:gd name="T39" fmla="*/ 336 h 423"/>
                <a:gd name="T40" fmla="*/ 539 w 548"/>
                <a:gd name="T41" fmla="*/ 298 h 423"/>
                <a:gd name="T42" fmla="*/ 546 w 548"/>
                <a:gd name="T43" fmla="*/ 241 h 423"/>
                <a:gd name="T44" fmla="*/ 545 w 548"/>
                <a:gd name="T45" fmla="*/ 183 h 423"/>
                <a:gd name="T46" fmla="*/ 531 w 548"/>
                <a:gd name="T47" fmla="*/ 146 h 423"/>
                <a:gd name="T48" fmla="*/ 514 w 548"/>
                <a:gd name="T49" fmla="*/ 114 h 423"/>
                <a:gd name="T50" fmla="*/ 480 w 548"/>
                <a:gd name="T51" fmla="*/ 74 h 423"/>
                <a:gd name="T52" fmla="*/ 435 w 548"/>
                <a:gd name="T53" fmla="*/ 43 h 423"/>
                <a:gd name="T54" fmla="*/ 422 w 548"/>
                <a:gd name="T55" fmla="*/ 31 h 423"/>
                <a:gd name="T56" fmla="*/ 372 w 548"/>
                <a:gd name="T57" fmla="*/ 10 h 423"/>
                <a:gd name="T58" fmla="*/ 295 w 548"/>
                <a:gd name="T59" fmla="*/ 0 h 423"/>
                <a:gd name="T60" fmla="*/ 252 w 548"/>
                <a:gd name="T61" fmla="*/ 1 h 423"/>
                <a:gd name="T62" fmla="*/ 193 w 548"/>
                <a:gd name="T63" fmla="*/ 10 h 423"/>
                <a:gd name="T64" fmla="*/ 139 w 548"/>
                <a:gd name="T65" fmla="*/ 31 h 423"/>
                <a:gd name="T66" fmla="*/ 103 w 548"/>
                <a:gd name="T67" fmla="*/ 43 h 423"/>
                <a:gd name="T68" fmla="*/ 55 w 548"/>
                <a:gd name="T69" fmla="*/ 64 h 423"/>
                <a:gd name="T70" fmla="*/ 37 w 548"/>
                <a:gd name="T71" fmla="*/ 82 h 423"/>
                <a:gd name="T72" fmla="*/ 25 w 548"/>
                <a:gd name="T73" fmla="*/ 111 h 423"/>
                <a:gd name="T74" fmla="*/ 22 w 548"/>
                <a:gd name="T75" fmla="*/ 151 h 423"/>
                <a:gd name="T76" fmla="*/ 5 w 548"/>
                <a:gd name="T77" fmla="*/ 208 h 423"/>
                <a:gd name="T78" fmla="*/ 3 w 548"/>
                <a:gd name="T79" fmla="*/ 236 h 423"/>
                <a:gd name="T80" fmla="*/ 1 w 548"/>
                <a:gd name="T81" fmla="*/ 295 h 423"/>
                <a:gd name="T82" fmla="*/ 10 w 548"/>
                <a:gd name="T83" fmla="*/ 341 h 423"/>
                <a:gd name="T84" fmla="*/ 64 w 548"/>
                <a:gd name="T85" fmla="*/ 359 h 423"/>
                <a:gd name="T86" fmla="*/ 69 w 548"/>
                <a:gd name="T8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8" h="423">
                  <a:moveTo>
                    <a:pt x="69" y="423"/>
                  </a:moveTo>
                  <a:lnTo>
                    <a:pt x="69" y="423"/>
                  </a:lnTo>
                  <a:lnTo>
                    <a:pt x="82" y="422"/>
                  </a:lnTo>
                  <a:lnTo>
                    <a:pt x="87" y="419"/>
                  </a:lnTo>
                  <a:lnTo>
                    <a:pt x="89" y="416"/>
                  </a:lnTo>
                  <a:lnTo>
                    <a:pt x="91" y="413"/>
                  </a:lnTo>
                  <a:lnTo>
                    <a:pt x="91" y="413"/>
                  </a:lnTo>
                  <a:lnTo>
                    <a:pt x="86" y="377"/>
                  </a:lnTo>
                  <a:lnTo>
                    <a:pt x="80" y="341"/>
                  </a:lnTo>
                  <a:lnTo>
                    <a:pt x="79" y="323"/>
                  </a:lnTo>
                  <a:lnTo>
                    <a:pt x="78" y="305"/>
                  </a:lnTo>
                  <a:lnTo>
                    <a:pt x="78" y="28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96" y="243"/>
                  </a:lnTo>
                  <a:lnTo>
                    <a:pt x="111" y="219"/>
                  </a:lnTo>
                  <a:lnTo>
                    <a:pt x="118" y="205"/>
                  </a:lnTo>
                  <a:lnTo>
                    <a:pt x="123" y="191"/>
                  </a:lnTo>
                  <a:lnTo>
                    <a:pt x="128" y="17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43" y="155"/>
                  </a:lnTo>
                  <a:lnTo>
                    <a:pt x="154" y="151"/>
                  </a:lnTo>
                  <a:lnTo>
                    <a:pt x="171" y="143"/>
                  </a:lnTo>
                  <a:lnTo>
                    <a:pt x="183" y="135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233" y="132"/>
                  </a:lnTo>
                  <a:lnTo>
                    <a:pt x="251" y="135"/>
                  </a:lnTo>
                  <a:lnTo>
                    <a:pt x="270" y="136"/>
                  </a:lnTo>
                  <a:lnTo>
                    <a:pt x="290" y="137"/>
                  </a:lnTo>
                  <a:lnTo>
                    <a:pt x="311" y="136"/>
                  </a:lnTo>
                  <a:lnTo>
                    <a:pt x="333" y="133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79" y="154"/>
                  </a:lnTo>
                  <a:lnTo>
                    <a:pt x="390" y="165"/>
                  </a:lnTo>
                  <a:lnTo>
                    <a:pt x="401" y="178"/>
                  </a:lnTo>
                  <a:lnTo>
                    <a:pt x="415" y="189"/>
                  </a:lnTo>
                  <a:lnTo>
                    <a:pt x="430" y="198"/>
                  </a:lnTo>
                  <a:lnTo>
                    <a:pt x="448" y="20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3" y="232"/>
                  </a:lnTo>
                  <a:lnTo>
                    <a:pt x="477" y="245"/>
                  </a:lnTo>
                  <a:lnTo>
                    <a:pt x="487" y="275"/>
                  </a:lnTo>
                  <a:lnTo>
                    <a:pt x="491" y="290"/>
                  </a:lnTo>
                  <a:lnTo>
                    <a:pt x="494" y="306"/>
                  </a:lnTo>
                  <a:lnTo>
                    <a:pt x="495" y="323"/>
                  </a:lnTo>
                  <a:lnTo>
                    <a:pt x="495" y="343"/>
                  </a:lnTo>
                  <a:lnTo>
                    <a:pt x="496" y="398"/>
                  </a:lnTo>
                  <a:lnTo>
                    <a:pt x="496" y="398"/>
                  </a:lnTo>
                  <a:lnTo>
                    <a:pt x="502" y="398"/>
                  </a:lnTo>
                  <a:lnTo>
                    <a:pt x="505" y="398"/>
                  </a:lnTo>
                  <a:lnTo>
                    <a:pt x="509" y="397"/>
                  </a:lnTo>
                  <a:lnTo>
                    <a:pt x="513" y="392"/>
                  </a:lnTo>
                  <a:lnTo>
                    <a:pt x="513" y="392"/>
                  </a:lnTo>
                  <a:lnTo>
                    <a:pt x="514" y="370"/>
                  </a:lnTo>
                  <a:lnTo>
                    <a:pt x="517" y="351"/>
                  </a:lnTo>
                  <a:lnTo>
                    <a:pt x="521" y="336"/>
                  </a:lnTo>
                  <a:lnTo>
                    <a:pt x="526" y="320"/>
                  </a:lnTo>
                  <a:lnTo>
                    <a:pt x="539" y="298"/>
                  </a:lnTo>
                  <a:lnTo>
                    <a:pt x="539" y="298"/>
                  </a:lnTo>
                  <a:lnTo>
                    <a:pt x="541" y="279"/>
                  </a:lnTo>
                  <a:lnTo>
                    <a:pt x="544" y="259"/>
                  </a:lnTo>
                  <a:lnTo>
                    <a:pt x="546" y="241"/>
                  </a:lnTo>
                  <a:lnTo>
                    <a:pt x="548" y="222"/>
                  </a:lnTo>
                  <a:lnTo>
                    <a:pt x="546" y="202"/>
                  </a:lnTo>
                  <a:lnTo>
                    <a:pt x="545" y="183"/>
                  </a:lnTo>
                  <a:lnTo>
                    <a:pt x="539" y="164"/>
                  </a:lnTo>
                  <a:lnTo>
                    <a:pt x="535" y="155"/>
                  </a:lnTo>
                  <a:lnTo>
                    <a:pt x="531" y="146"/>
                  </a:lnTo>
                  <a:lnTo>
                    <a:pt x="531" y="146"/>
                  </a:lnTo>
                  <a:lnTo>
                    <a:pt x="524" y="129"/>
                  </a:lnTo>
                  <a:lnTo>
                    <a:pt x="514" y="114"/>
                  </a:lnTo>
                  <a:lnTo>
                    <a:pt x="505" y="98"/>
                  </a:lnTo>
                  <a:lnTo>
                    <a:pt x="494" y="86"/>
                  </a:lnTo>
                  <a:lnTo>
                    <a:pt x="480" y="74"/>
                  </a:lnTo>
                  <a:lnTo>
                    <a:pt x="466" y="62"/>
                  </a:lnTo>
                  <a:lnTo>
                    <a:pt x="452" y="5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28" y="36"/>
                  </a:lnTo>
                  <a:lnTo>
                    <a:pt x="422" y="31"/>
                  </a:lnTo>
                  <a:lnTo>
                    <a:pt x="406" y="21"/>
                  </a:lnTo>
                  <a:lnTo>
                    <a:pt x="390" y="14"/>
                  </a:lnTo>
                  <a:lnTo>
                    <a:pt x="372" y="10"/>
                  </a:lnTo>
                  <a:lnTo>
                    <a:pt x="354" y="6"/>
                  </a:lnTo>
                  <a:lnTo>
                    <a:pt x="334" y="3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73" y="0"/>
                  </a:lnTo>
                  <a:lnTo>
                    <a:pt x="252" y="1"/>
                  </a:lnTo>
                  <a:lnTo>
                    <a:pt x="232" y="3"/>
                  </a:lnTo>
                  <a:lnTo>
                    <a:pt x="212" y="6"/>
                  </a:lnTo>
                  <a:lnTo>
                    <a:pt x="193" y="10"/>
                  </a:lnTo>
                  <a:lnTo>
                    <a:pt x="173" y="15"/>
                  </a:lnTo>
                  <a:lnTo>
                    <a:pt x="155" y="22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21" y="37"/>
                  </a:lnTo>
                  <a:lnTo>
                    <a:pt x="103" y="43"/>
                  </a:lnTo>
                  <a:lnTo>
                    <a:pt x="86" y="49"/>
                  </a:lnTo>
                  <a:lnTo>
                    <a:pt x="69" y="55"/>
                  </a:lnTo>
                  <a:lnTo>
                    <a:pt x="55" y="64"/>
                  </a:lnTo>
                  <a:lnTo>
                    <a:pt x="48" y="68"/>
                  </a:lnTo>
                  <a:lnTo>
                    <a:pt x="43" y="75"/>
                  </a:lnTo>
                  <a:lnTo>
                    <a:pt x="37" y="82"/>
                  </a:lnTo>
                  <a:lnTo>
                    <a:pt x="32" y="90"/>
                  </a:lnTo>
                  <a:lnTo>
                    <a:pt x="28" y="10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32"/>
                  </a:lnTo>
                  <a:lnTo>
                    <a:pt x="22" y="151"/>
                  </a:lnTo>
                  <a:lnTo>
                    <a:pt x="18" y="166"/>
                  </a:lnTo>
                  <a:lnTo>
                    <a:pt x="14" y="182"/>
                  </a:lnTo>
                  <a:lnTo>
                    <a:pt x="5" y="208"/>
                  </a:lnTo>
                  <a:lnTo>
                    <a:pt x="3" y="221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1" y="295"/>
                  </a:lnTo>
                  <a:lnTo>
                    <a:pt x="3" y="311"/>
                  </a:lnTo>
                  <a:lnTo>
                    <a:pt x="5" y="326"/>
                  </a:lnTo>
                  <a:lnTo>
                    <a:pt x="10" y="341"/>
                  </a:lnTo>
                  <a:lnTo>
                    <a:pt x="15" y="356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8" y="388"/>
                  </a:lnTo>
                  <a:lnTo>
                    <a:pt x="69" y="404"/>
                  </a:lnTo>
                  <a:lnTo>
                    <a:pt x="69" y="423"/>
                  </a:lnTo>
                  <a:lnTo>
                    <a:pt x="69" y="4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3" name="Line 431"/>
            <p:cNvSpPr>
              <a:spLocks noChangeShapeType="1"/>
            </p:cNvSpPr>
            <p:nvPr/>
          </p:nvSpPr>
          <p:spPr bwMode="auto">
            <a:xfrm>
              <a:off x="3779838" y="28368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4" name="Freeform 432"/>
            <p:cNvSpPr>
              <a:spLocks noEditPoints="1"/>
            </p:cNvSpPr>
            <p:nvPr/>
          </p:nvSpPr>
          <p:spPr bwMode="auto">
            <a:xfrm>
              <a:off x="3644901" y="3622675"/>
              <a:ext cx="187325" cy="77788"/>
            </a:xfrm>
            <a:custGeom>
              <a:avLst/>
              <a:gdLst>
                <a:gd name="T0" fmla="*/ 53 w 353"/>
                <a:gd name="T1" fmla="*/ 0 h 147"/>
                <a:gd name="T2" fmla="*/ 53 w 353"/>
                <a:gd name="T3" fmla="*/ 0 h 147"/>
                <a:gd name="T4" fmla="*/ 35 w 353"/>
                <a:gd name="T5" fmla="*/ 36 h 147"/>
                <a:gd name="T6" fmla="*/ 20 w 353"/>
                <a:gd name="T7" fmla="*/ 71 h 147"/>
                <a:gd name="T8" fmla="*/ 13 w 353"/>
                <a:gd name="T9" fmla="*/ 89 h 147"/>
                <a:gd name="T10" fmla="*/ 7 w 353"/>
                <a:gd name="T11" fmla="*/ 107 h 147"/>
                <a:gd name="T12" fmla="*/ 3 w 353"/>
                <a:gd name="T13" fmla="*/ 123 h 147"/>
                <a:gd name="T14" fmla="*/ 0 w 353"/>
                <a:gd name="T15" fmla="*/ 141 h 147"/>
                <a:gd name="T16" fmla="*/ 0 w 353"/>
                <a:gd name="T17" fmla="*/ 141 h 147"/>
                <a:gd name="T18" fmla="*/ 37 w 353"/>
                <a:gd name="T19" fmla="*/ 146 h 147"/>
                <a:gd name="T20" fmla="*/ 74 w 353"/>
                <a:gd name="T21" fmla="*/ 147 h 147"/>
                <a:gd name="T22" fmla="*/ 113 w 353"/>
                <a:gd name="T23" fmla="*/ 147 h 147"/>
                <a:gd name="T24" fmla="*/ 153 w 353"/>
                <a:gd name="T25" fmla="*/ 146 h 147"/>
                <a:gd name="T26" fmla="*/ 195 w 353"/>
                <a:gd name="T27" fmla="*/ 143 h 147"/>
                <a:gd name="T28" fmla="*/ 236 w 353"/>
                <a:gd name="T29" fmla="*/ 140 h 147"/>
                <a:gd name="T30" fmla="*/ 321 w 353"/>
                <a:gd name="T31" fmla="*/ 132 h 147"/>
                <a:gd name="T32" fmla="*/ 321 w 353"/>
                <a:gd name="T33" fmla="*/ 132 h 147"/>
                <a:gd name="T34" fmla="*/ 332 w 353"/>
                <a:gd name="T35" fmla="*/ 115 h 147"/>
                <a:gd name="T36" fmla="*/ 339 w 353"/>
                <a:gd name="T37" fmla="*/ 100 h 147"/>
                <a:gd name="T38" fmla="*/ 343 w 353"/>
                <a:gd name="T39" fmla="*/ 84 h 147"/>
                <a:gd name="T40" fmla="*/ 346 w 353"/>
                <a:gd name="T41" fmla="*/ 69 h 147"/>
                <a:gd name="T42" fmla="*/ 349 w 353"/>
                <a:gd name="T43" fmla="*/ 37 h 147"/>
                <a:gd name="T44" fmla="*/ 350 w 353"/>
                <a:gd name="T45" fmla="*/ 22 h 147"/>
                <a:gd name="T46" fmla="*/ 353 w 353"/>
                <a:gd name="T47" fmla="*/ 7 h 147"/>
                <a:gd name="T48" fmla="*/ 53 w 353"/>
                <a:gd name="T49" fmla="*/ 0 h 147"/>
                <a:gd name="T50" fmla="*/ 53 w 353"/>
                <a:gd name="T51" fmla="*/ 0 h 147"/>
                <a:gd name="T52" fmla="*/ 53 w 353"/>
                <a:gd name="T53" fmla="*/ 0 h 147"/>
                <a:gd name="T54" fmla="*/ 53 w 353"/>
                <a:gd name="T5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147">
                  <a:moveTo>
                    <a:pt x="53" y="0"/>
                  </a:moveTo>
                  <a:lnTo>
                    <a:pt x="53" y="0"/>
                  </a:lnTo>
                  <a:lnTo>
                    <a:pt x="35" y="36"/>
                  </a:lnTo>
                  <a:lnTo>
                    <a:pt x="20" y="71"/>
                  </a:lnTo>
                  <a:lnTo>
                    <a:pt x="13" y="89"/>
                  </a:lnTo>
                  <a:lnTo>
                    <a:pt x="7" y="107"/>
                  </a:lnTo>
                  <a:lnTo>
                    <a:pt x="3" y="12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7" y="146"/>
                  </a:lnTo>
                  <a:lnTo>
                    <a:pt x="74" y="147"/>
                  </a:lnTo>
                  <a:lnTo>
                    <a:pt x="113" y="147"/>
                  </a:lnTo>
                  <a:lnTo>
                    <a:pt x="153" y="146"/>
                  </a:lnTo>
                  <a:lnTo>
                    <a:pt x="195" y="143"/>
                  </a:lnTo>
                  <a:lnTo>
                    <a:pt x="236" y="140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32" y="115"/>
                  </a:lnTo>
                  <a:lnTo>
                    <a:pt x="339" y="100"/>
                  </a:lnTo>
                  <a:lnTo>
                    <a:pt x="343" y="84"/>
                  </a:lnTo>
                  <a:lnTo>
                    <a:pt x="346" y="69"/>
                  </a:lnTo>
                  <a:lnTo>
                    <a:pt x="349" y="37"/>
                  </a:lnTo>
                  <a:lnTo>
                    <a:pt x="350" y="22"/>
                  </a:lnTo>
                  <a:lnTo>
                    <a:pt x="353" y="7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5" name="Freeform 433"/>
            <p:cNvSpPr>
              <a:spLocks/>
            </p:cNvSpPr>
            <p:nvPr/>
          </p:nvSpPr>
          <p:spPr bwMode="auto">
            <a:xfrm>
              <a:off x="3644901" y="3622675"/>
              <a:ext cx="187325" cy="77788"/>
            </a:xfrm>
            <a:custGeom>
              <a:avLst/>
              <a:gdLst>
                <a:gd name="T0" fmla="*/ 53 w 353"/>
                <a:gd name="T1" fmla="*/ 0 h 147"/>
                <a:gd name="T2" fmla="*/ 53 w 353"/>
                <a:gd name="T3" fmla="*/ 0 h 147"/>
                <a:gd name="T4" fmla="*/ 35 w 353"/>
                <a:gd name="T5" fmla="*/ 36 h 147"/>
                <a:gd name="T6" fmla="*/ 20 w 353"/>
                <a:gd name="T7" fmla="*/ 71 h 147"/>
                <a:gd name="T8" fmla="*/ 13 w 353"/>
                <a:gd name="T9" fmla="*/ 89 h 147"/>
                <a:gd name="T10" fmla="*/ 7 w 353"/>
                <a:gd name="T11" fmla="*/ 107 h 147"/>
                <a:gd name="T12" fmla="*/ 3 w 353"/>
                <a:gd name="T13" fmla="*/ 123 h 147"/>
                <a:gd name="T14" fmla="*/ 0 w 353"/>
                <a:gd name="T15" fmla="*/ 141 h 147"/>
                <a:gd name="T16" fmla="*/ 0 w 353"/>
                <a:gd name="T17" fmla="*/ 141 h 147"/>
                <a:gd name="T18" fmla="*/ 37 w 353"/>
                <a:gd name="T19" fmla="*/ 146 h 147"/>
                <a:gd name="T20" fmla="*/ 74 w 353"/>
                <a:gd name="T21" fmla="*/ 147 h 147"/>
                <a:gd name="T22" fmla="*/ 113 w 353"/>
                <a:gd name="T23" fmla="*/ 147 h 147"/>
                <a:gd name="T24" fmla="*/ 153 w 353"/>
                <a:gd name="T25" fmla="*/ 146 h 147"/>
                <a:gd name="T26" fmla="*/ 195 w 353"/>
                <a:gd name="T27" fmla="*/ 143 h 147"/>
                <a:gd name="T28" fmla="*/ 236 w 353"/>
                <a:gd name="T29" fmla="*/ 140 h 147"/>
                <a:gd name="T30" fmla="*/ 321 w 353"/>
                <a:gd name="T31" fmla="*/ 132 h 147"/>
                <a:gd name="T32" fmla="*/ 321 w 353"/>
                <a:gd name="T33" fmla="*/ 132 h 147"/>
                <a:gd name="T34" fmla="*/ 332 w 353"/>
                <a:gd name="T35" fmla="*/ 115 h 147"/>
                <a:gd name="T36" fmla="*/ 339 w 353"/>
                <a:gd name="T37" fmla="*/ 100 h 147"/>
                <a:gd name="T38" fmla="*/ 343 w 353"/>
                <a:gd name="T39" fmla="*/ 84 h 147"/>
                <a:gd name="T40" fmla="*/ 346 w 353"/>
                <a:gd name="T41" fmla="*/ 69 h 147"/>
                <a:gd name="T42" fmla="*/ 349 w 353"/>
                <a:gd name="T43" fmla="*/ 37 h 147"/>
                <a:gd name="T44" fmla="*/ 350 w 353"/>
                <a:gd name="T45" fmla="*/ 22 h 147"/>
                <a:gd name="T46" fmla="*/ 353 w 353"/>
                <a:gd name="T47" fmla="*/ 7 h 147"/>
                <a:gd name="T48" fmla="*/ 53 w 353"/>
                <a:gd name="T49" fmla="*/ 0 h 147"/>
                <a:gd name="T50" fmla="*/ 53 w 353"/>
                <a:gd name="T5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3" h="147">
                  <a:moveTo>
                    <a:pt x="53" y="0"/>
                  </a:moveTo>
                  <a:lnTo>
                    <a:pt x="53" y="0"/>
                  </a:lnTo>
                  <a:lnTo>
                    <a:pt x="35" y="36"/>
                  </a:lnTo>
                  <a:lnTo>
                    <a:pt x="20" y="71"/>
                  </a:lnTo>
                  <a:lnTo>
                    <a:pt x="13" y="89"/>
                  </a:lnTo>
                  <a:lnTo>
                    <a:pt x="7" y="107"/>
                  </a:lnTo>
                  <a:lnTo>
                    <a:pt x="3" y="12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7" y="146"/>
                  </a:lnTo>
                  <a:lnTo>
                    <a:pt x="74" y="147"/>
                  </a:lnTo>
                  <a:lnTo>
                    <a:pt x="113" y="147"/>
                  </a:lnTo>
                  <a:lnTo>
                    <a:pt x="153" y="146"/>
                  </a:lnTo>
                  <a:lnTo>
                    <a:pt x="195" y="143"/>
                  </a:lnTo>
                  <a:lnTo>
                    <a:pt x="236" y="140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32" y="115"/>
                  </a:lnTo>
                  <a:lnTo>
                    <a:pt x="339" y="100"/>
                  </a:lnTo>
                  <a:lnTo>
                    <a:pt x="343" y="84"/>
                  </a:lnTo>
                  <a:lnTo>
                    <a:pt x="346" y="69"/>
                  </a:lnTo>
                  <a:lnTo>
                    <a:pt x="349" y="37"/>
                  </a:lnTo>
                  <a:lnTo>
                    <a:pt x="350" y="22"/>
                  </a:lnTo>
                  <a:lnTo>
                    <a:pt x="353" y="7"/>
                  </a:lnTo>
                  <a:lnTo>
                    <a:pt x="53" y="0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6" name="Line 434"/>
            <p:cNvSpPr>
              <a:spLocks noChangeShapeType="1"/>
            </p:cNvSpPr>
            <p:nvPr/>
          </p:nvSpPr>
          <p:spPr bwMode="auto">
            <a:xfrm>
              <a:off x="3673476" y="36226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7" name="Freeform 435"/>
            <p:cNvSpPr>
              <a:spLocks/>
            </p:cNvSpPr>
            <p:nvPr/>
          </p:nvSpPr>
          <p:spPr bwMode="auto">
            <a:xfrm>
              <a:off x="3644901" y="3622675"/>
              <a:ext cx="187325" cy="77788"/>
            </a:xfrm>
            <a:custGeom>
              <a:avLst/>
              <a:gdLst>
                <a:gd name="T0" fmla="*/ 53 w 353"/>
                <a:gd name="T1" fmla="*/ 0 h 147"/>
                <a:gd name="T2" fmla="*/ 53 w 353"/>
                <a:gd name="T3" fmla="*/ 0 h 147"/>
                <a:gd name="T4" fmla="*/ 35 w 353"/>
                <a:gd name="T5" fmla="*/ 36 h 147"/>
                <a:gd name="T6" fmla="*/ 20 w 353"/>
                <a:gd name="T7" fmla="*/ 71 h 147"/>
                <a:gd name="T8" fmla="*/ 13 w 353"/>
                <a:gd name="T9" fmla="*/ 89 h 147"/>
                <a:gd name="T10" fmla="*/ 7 w 353"/>
                <a:gd name="T11" fmla="*/ 107 h 147"/>
                <a:gd name="T12" fmla="*/ 3 w 353"/>
                <a:gd name="T13" fmla="*/ 123 h 147"/>
                <a:gd name="T14" fmla="*/ 0 w 353"/>
                <a:gd name="T15" fmla="*/ 141 h 147"/>
                <a:gd name="T16" fmla="*/ 0 w 353"/>
                <a:gd name="T17" fmla="*/ 141 h 147"/>
                <a:gd name="T18" fmla="*/ 37 w 353"/>
                <a:gd name="T19" fmla="*/ 146 h 147"/>
                <a:gd name="T20" fmla="*/ 74 w 353"/>
                <a:gd name="T21" fmla="*/ 147 h 147"/>
                <a:gd name="T22" fmla="*/ 113 w 353"/>
                <a:gd name="T23" fmla="*/ 147 h 147"/>
                <a:gd name="T24" fmla="*/ 153 w 353"/>
                <a:gd name="T25" fmla="*/ 146 h 147"/>
                <a:gd name="T26" fmla="*/ 195 w 353"/>
                <a:gd name="T27" fmla="*/ 143 h 147"/>
                <a:gd name="T28" fmla="*/ 236 w 353"/>
                <a:gd name="T29" fmla="*/ 140 h 147"/>
                <a:gd name="T30" fmla="*/ 321 w 353"/>
                <a:gd name="T31" fmla="*/ 132 h 147"/>
                <a:gd name="T32" fmla="*/ 321 w 353"/>
                <a:gd name="T33" fmla="*/ 132 h 147"/>
                <a:gd name="T34" fmla="*/ 332 w 353"/>
                <a:gd name="T35" fmla="*/ 115 h 147"/>
                <a:gd name="T36" fmla="*/ 339 w 353"/>
                <a:gd name="T37" fmla="*/ 100 h 147"/>
                <a:gd name="T38" fmla="*/ 343 w 353"/>
                <a:gd name="T39" fmla="*/ 84 h 147"/>
                <a:gd name="T40" fmla="*/ 346 w 353"/>
                <a:gd name="T41" fmla="*/ 69 h 147"/>
                <a:gd name="T42" fmla="*/ 349 w 353"/>
                <a:gd name="T43" fmla="*/ 37 h 147"/>
                <a:gd name="T44" fmla="*/ 350 w 353"/>
                <a:gd name="T45" fmla="*/ 22 h 147"/>
                <a:gd name="T46" fmla="*/ 353 w 353"/>
                <a:gd name="T47" fmla="*/ 7 h 147"/>
                <a:gd name="T48" fmla="*/ 53 w 353"/>
                <a:gd name="T49" fmla="*/ 0 h 147"/>
                <a:gd name="T50" fmla="*/ 53 w 353"/>
                <a:gd name="T5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3" h="147">
                  <a:moveTo>
                    <a:pt x="53" y="0"/>
                  </a:moveTo>
                  <a:lnTo>
                    <a:pt x="53" y="0"/>
                  </a:lnTo>
                  <a:lnTo>
                    <a:pt x="35" y="36"/>
                  </a:lnTo>
                  <a:lnTo>
                    <a:pt x="20" y="71"/>
                  </a:lnTo>
                  <a:lnTo>
                    <a:pt x="13" y="89"/>
                  </a:lnTo>
                  <a:lnTo>
                    <a:pt x="7" y="107"/>
                  </a:lnTo>
                  <a:lnTo>
                    <a:pt x="3" y="123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7" y="146"/>
                  </a:lnTo>
                  <a:lnTo>
                    <a:pt x="74" y="147"/>
                  </a:lnTo>
                  <a:lnTo>
                    <a:pt x="113" y="147"/>
                  </a:lnTo>
                  <a:lnTo>
                    <a:pt x="153" y="146"/>
                  </a:lnTo>
                  <a:lnTo>
                    <a:pt x="195" y="143"/>
                  </a:lnTo>
                  <a:lnTo>
                    <a:pt x="236" y="140"/>
                  </a:lnTo>
                  <a:lnTo>
                    <a:pt x="321" y="132"/>
                  </a:lnTo>
                  <a:lnTo>
                    <a:pt x="321" y="132"/>
                  </a:lnTo>
                  <a:lnTo>
                    <a:pt x="332" y="115"/>
                  </a:lnTo>
                  <a:lnTo>
                    <a:pt x="339" y="100"/>
                  </a:lnTo>
                  <a:lnTo>
                    <a:pt x="343" y="84"/>
                  </a:lnTo>
                  <a:lnTo>
                    <a:pt x="346" y="69"/>
                  </a:lnTo>
                  <a:lnTo>
                    <a:pt x="349" y="37"/>
                  </a:lnTo>
                  <a:lnTo>
                    <a:pt x="350" y="22"/>
                  </a:lnTo>
                  <a:lnTo>
                    <a:pt x="353" y="7"/>
                  </a:lnTo>
                  <a:lnTo>
                    <a:pt x="53" y="0"/>
                  </a:lnTo>
                  <a:lnTo>
                    <a:pt x="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8" name="Line 436"/>
            <p:cNvSpPr>
              <a:spLocks noChangeShapeType="1"/>
            </p:cNvSpPr>
            <p:nvPr/>
          </p:nvSpPr>
          <p:spPr bwMode="auto">
            <a:xfrm>
              <a:off x="3673476" y="3622675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49" name="Freeform 437"/>
            <p:cNvSpPr>
              <a:spLocks noEditPoints="1"/>
            </p:cNvSpPr>
            <p:nvPr/>
          </p:nvSpPr>
          <p:spPr bwMode="auto">
            <a:xfrm>
              <a:off x="4151313" y="3622675"/>
              <a:ext cx="42863" cy="69850"/>
            </a:xfrm>
            <a:custGeom>
              <a:avLst/>
              <a:gdLst>
                <a:gd name="T0" fmla="*/ 0 w 83"/>
                <a:gd name="T1" fmla="*/ 4 h 132"/>
                <a:gd name="T2" fmla="*/ 0 w 83"/>
                <a:gd name="T3" fmla="*/ 4 h 132"/>
                <a:gd name="T4" fmla="*/ 4 w 83"/>
                <a:gd name="T5" fmla="*/ 19 h 132"/>
                <a:gd name="T6" fmla="*/ 5 w 83"/>
                <a:gd name="T7" fmla="*/ 36 h 132"/>
                <a:gd name="T8" fmla="*/ 7 w 83"/>
                <a:gd name="T9" fmla="*/ 51 h 132"/>
                <a:gd name="T10" fmla="*/ 9 w 83"/>
                <a:gd name="T11" fmla="*/ 68 h 132"/>
                <a:gd name="T12" fmla="*/ 14 w 83"/>
                <a:gd name="T13" fmla="*/ 83 h 132"/>
                <a:gd name="T14" fmla="*/ 19 w 83"/>
                <a:gd name="T15" fmla="*/ 100 h 132"/>
                <a:gd name="T16" fmla="*/ 23 w 83"/>
                <a:gd name="T17" fmla="*/ 107 h 132"/>
                <a:gd name="T18" fmla="*/ 29 w 83"/>
                <a:gd name="T19" fmla="*/ 115 h 132"/>
                <a:gd name="T20" fmla="*/ 36 w 83"/>
                <a:gd name="T21" fmla="*/ 123 h 132"/>
                <a:gd name="T22" fmla="*/ 44 w 83"/>
                <a:gd name="T23" fmla="*/ 132 h 132"/>
                <a:gd name="T24" fmla="*/ 83 w 83"/>
                <a:gd name="T25" fmla="*/ 127 h 132"/>
                <a:gd name="T26" fmla="*/ 83 w 83"/>
                <a:gd name="T27" fmla="*/ 127 h 132"/>
                <a:gd name="T28" fmla="*/ 79 w 83"/>
                <a:gd name="T29" fmla="*/ 91 h 132"/>
                <a:gd name="T30" fmla="*/ 75 w 83"/>
                <a:gd name="T31" fmla="*/ 75 h 132"/>
                <a:gd name="T32" fmla="*/ 70 w 83"/>
                <a:gd name="T33" fmla="*/ 58 h 132"/>
                <a:gd name="T34" fmla="*/ 65 w 83"/>
                <a:gd name="T35" fmla="*/ 41 h 132"/>
                <a:gd name="T36" fmla="*/ 59 w 83"/>
                <a:gd name="T37" fmla="*/ 28 h 132"/>
                <a:gd name="T38" fmla="*/ 52 w 83"/>
                <a:gd name="T39" fmla="*/ 14 h 132"/>
                <a:gd name="T40" fmla="*/ 44 w 83"/>
                <a:gd name="T41" fmla="*/ 0 h 132"/>
                <a:gd name="T42" fmla="*/ 0 w 83"/>
                <a:gd name="T43" fmla="*/ 4 h 132"/>
                <a:gd name="T44" fmla="*/ 0 w 83"/>
                <a:gd name="T45" fmla="*/ 4 h 132"/>
                <a:gd name="T46" fmla="*/ 0 w 83"/>
                <a:gd name="T47" fmla="*/ 4 h 132"/>
                <a:gd name="T48" fmla="*/ 0 w 83"/>
                <a:gd name="T49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32">
                  <a:moveTo>
                    <a:pt x="0" y="4"/>
                  </a:moveTo>
                  <a:lnTo>
                    <a:pt x="0" y="4"/>
                  </a:lnTo>
                  <a:lnTo>
                    <a:pt x="4" y="19"/>
                  </a:lnTo>
                  <a:lnTo>
                    <a:pt x="5" y="36"/>
                  </a:lnTo>
                  <a:lnTo>
                    <a:pt x="7" y="51"/>
                  </a:lnTo>
                  <a:lnTo>
                    <a:pt x="9" y="68"/>
                  </a:lnTo>
                  <a:lnTo>
                    <a:pt x="14" y="83"/>
                  </a:lnTo>
                  <a:lnTo>
                    <a:pt x="19" y="100"/>
                  </a:lnTo>
                  <a:lnTo>
                    <a:pt x="23" y="107"/>
                  </a:lnTo>
                  <a:lnTo>
                    <a:pt x="29" y="115"/>
                  </a:lnTo>
                  <a:lnTo>
                    <a:pt x="36" y="123"/>
                  </a:lnTo>
                  <a:lnTo>
                    <a:pt x="44" y="132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9" y="91"/>
                  </a:lnTo>
                  <a:lnTo>
                    <a:pt x="75" y="75"/>
                  </a:lnTo>
                  <a:lnTo>
                    <a:pt x="70" y="58"/>
                  </a:lnTo>
                  <a:lnTo>
                    <a:pt x="65" y="41"/>
                  </a:lnTo>
                  <a:lnTo>
                    <a:pt x="59" y="2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0" name="Freeform 438"/>
            <p:cNvSpPr>
              <a:spLocks/>
            </p:cNvSpPr>
            <p:nvPr/>
          </p:nvSpPr>
          <p:spPr bwMode="auto">
            <a:xfrm>
              <a:off x="4151313" y="3622675"/>
              <a:ext cx="42863" cy="69850"/>
            </a:xfrm>
            <a:custGeom>
              <a:avLst/>
              <a:gdLst>
                <a:gd name="T0" fmla="*/ 0 w 83"/>
                <a:gd name="T1" fmla="*/ 4 h 132"/>
                <a:gd name="T2" fmla="*/ 0 w 83"/>
                <a:gd name="T3" fmla="*/ 4 h 132"/>
                <a:gd name="T4" fmla="*/ 4 w 83"/>
                <a:gd name="T5" fmla="*/ 19 h 132"/>
                <a:gd name="T6" fmla="*/ 5 w 83"/>
                <a:gd name="T7" fmla="*/ 36 h 132"/>
                <a:gd name="T8" fmla="*/ 7 w 83"/>
                <a:gd name="T9" fmla="*/ 51 h 132"/>
                <a:gd name="T10" fmla="*/ 9 w 83"/>
                <a:gd name="T11" fmla="*/ 68 h 132"/>
                <a:gd name="T12" fmla="*/ 14 w 83"/>
                <a:gd name="T13" fmla="*/ 83 h 132"/>
                <a:gd name="T14" fmla="*/ 19 w 83"/>
                <a:gd name="T15" fmla="*/ 100 h 132"/>
                <a:gd name="T16" fmla="*/ 23 w 83"/>
                <a:gd name="T17" fmla="*/ 107 h 132"/>
                <a:gd name="T18" fmla="*/ 29 w 83"/>
                <a:gd name="T19" fmla="*/ 115 h 132"/>
                <a:gd name="T20" fmla="*/ 36 w 83"/>
                <a:gd name="T21" fmla="*/ 123 h 132"/>
                <a:gd name="T22" fmla="*/ 44 w 83"/>
                <a:gd name="T23" fmla="*/ 132 h 132"/>
                <a:gd name="T24" fmla="*/ 83 w 83"/>
                <a:gd name="T25" fmla="*/ 127 h 132"/>
                <a:gd name="T26" fmla="*/ 83 w 83"/>
                <a:gd name="T27" fmla="*/ 127 h 132"/>
                <a:gd name="T28" fmla="*/ 79 w 83"/>
                <a:gd name="T29" fmla="*/ 91 h 132"/>
                <a:gd name="T30" fmla="*/ 75 w 83"/>
                <a:gd name="T31" fmla="*/ 75 h 132"/>
                <a:gd name="T32" fmla="*/ 70 w 83"/>
                <a:gd name="T33" fmla="*/ 58 h 132"/>
                <a:gd name="T34" fmla="*/ 65 w 83"/>
                <a:gd name="T35" fmla="*/ 41 h 132"/>
                <a:gd name="T36" fmla="*/ 59 w 83"/>
                <a:gd name="T37" fmla="*/ 28 h 132"/>
                <a:gd name="T38" fmla="*/ 52 w 83"/>
                <a:gd name="T39" fmla="*/ 14 h 132"/>
                <a:gd name="T40" fmla="*/ 44 w 83"/>
                <a:gd name="T41" fmla="*/ 0 h 132"/>
                <a:gd name="T42" fmla="*/ 0 w 83"/>
                <a:gd name="T43" fmla="*/ 4 h 132"/>
                <a:gd name="T44" fmla="*/ 0 w 83"/>
                <a:gd name="T45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32">
                  <a:moveTo>
                    <a:pt x="0" y="4"/>
                  </a:moveTo>
                  <a:lnTo>
                    <a:pt x="0" y="4"/>
                  </a:lnTo>
                  <a:lnTo>
                    <a:pt x="4" y="19"/>
                  </a:lnTo>
                  <a:lnTo>
                    <a:pt x="5" y="36"/>
                  </a:lnTo>
                  <a:lnTo>
                    <a:pt x="7" y="51"/>
                  </a:lnTo>
                  <a:lnTo>
                    <a:pt x="9" y="68"/>
                  </a:lnTo>
                  <a:lnTo>
                    <a:pt x="14" y="83"/>
                  </a:lnTo>
                  <a:lnTo>
                    <a:pt x="19" y="100"/>
                  </a:lnTo>
                  <a:lnTo>
                    <a:pt x="23" y="107"/>
                  </a:lnTo>
                  <a:lnTo>
                    <a:pt x="29" y="115"/>
                  </a:lnTo>
                  <a:lnTo>
                    <a:pt x="36" y="123"/>
                  </a:lnTo>
                  <a:lnTo>
                    <a:pt x="44" y="132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9" y="91"/>
                  </a:lnTo>
                  <a:lnTo>
                    <a:pt x="75" y="75"/>
                  </a:lnTo>
                  <a:lnTo>
                    <a:pt x="70" y="58"/>
                  </a:lnTo>
                  <a:lnTo>
                    <a:pt x="65" y="41"/>
                  </a:lnTo>
                  <a:lnTo>
                    <a:pt x="59" y="2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1" name="Line 439"/>
            <p:cNvSpPr>
              <a:spLocks noChangeShapeType="1"/>
            </p:cNvSpPr>
            <p:nvPr/>
          </p:nvSpPr>
          <p:spPr bwMode="auto">
            <a:xfrm>
              <a:off x="4151313" y="36242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2" name="Freeform 440"/>
            <p:cNvSpPr>
              <a:spLocks/>
            </p:cNvSpPr>
            <p:nvPr/>
          </p:nvSpPr>
          <p:spPr bwMode="auto">
            <a:xfrm>
              <a:off x="4151313" y="3622675"/>
              <a:ext cx="42863" cy="69850"/>
            </a:xfrm>
            <a:custGeom>
              <a:avLst/>
              <a:gdLst>
                <a:gd name="T0" fmla="*/ 0 w 83"/>
                <a:gd name="T1" fmla="*/ 4 h 132"/>
                <a:gd name="T2" fmla="*/ 0 w 83"/>
                <a:gd name="T3" fmla="*/ 4 h 132"/>
                <a:gd name="T4" fmla="*/ 4 w 83"/>
                <a:gd name="T5" fmla="*/ 19 h 132"/>
                <a:gd name="T6" fmla="*/ 5 w 83"/>
                <a:gd name="T7" fmla="*/ 36 h 132"/>
                <a:gd name="T8" fmla="*/ 7 w 83"/>
                <a:gd name="T9" fmla="*/ 51 h 132"/>
                <a:gd name="T10" fmla="*/ 9 w 83"/>
                <a:gd name="T11" fmla="*/ 68 h 132"/>
                <a:gd name="T12" fmla="*/ 14 w 83"/>
                <a:gd name="T13" fmla="*/ 83 h 132"/>
                <a:gd name="T14" fmla="*/ 19 w 83"/>
                <a:gd name="T15" fmla="*/ 100 h 132"/>
                <a:gd name="T16" fmla="*/ 23 w 83"/>
                <a:gd name="T17" fmla="*/ 107 h 132"/>
                <a:gd name="T18" fmla="*/ 29 w 83"/>
                <a:gd name="T19" fmla="*/ 115 h 132"/>
                <a:gd name="T20" fmla="*/ 36 w 83"/>
                <a:gd name="T21" fmla="*/ 123 h 132"/>
                <a:gd name="T22" fmla="*/ 44 w 83"/>
                <a:gd name="T23" fmla="*/ 132 h 132"/>
                <a:gd name="T24" fmla="*/ 83 w 83"/>
                <a:gd name="T25" fmla="*/ 127 h 132"/>
                <a:gd name="T26" fmla="*/ 83 w 83"/>
                <a:gd name="T27" fmla="*/ 127 h 132"/>
                <a:gd name="T28" fmla="*/ 79 w 83"/>
                <a:gd name="T29" fmla="*/ 91 h 132"/>
                <a:gd name="T30" fmla="*/ 75 w 83"/>
                <a:gd name="T31" fmla="*/ 75 h 132"/>
                <a:gd name="T32" fmla="*/ 70 w 83"/>
                <a:gd name="T33" fmla="*/ 58 h 132"/>
                <a:gd name="T34" fmla="*/ 65 w 83"/>
                <a:gd name="T35" fmla="*/ 41 h 132"/>
                <a:gd name="T36" fmla="*/ 59 w 83"/>
                <a:gd name="T37" fmla="*/ 28 h 132"/>
                <a:gd name="T38" fmla="*/ 52 w 83"/>
                <a:gd name="T39" fmla="*/ 14 h 132"/>
                <a:gd name="T40" fmla="*/ 44 w 83"/>
                <a:gd name="T41" fmla="*/ 0 h 132"/>
                <a:gd name="T42" fmla="*/ 0 w 83"/>
                <a:gd name="T43" fmla="*/ 4 h 132"/>
                <a:gd name="T44" fmla="*/ 0 w 83"/>
                <a:gd name="T45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32">
                  <a:moveTo>
                    <a:pt x="0" y="4"/>
                  </a:moveTo>
                  <a:lnTo>
                    <a:pt x="0" y="4"/>
                  </a:lnTo>
                  <a:lnTo>
                    <a:pt x="4" y="19"/>
                  </a:lnTo>
                  <a:lnTo>
                    <a:pt x="5" y="36"/>
                  </a:lnTo>
                  <a:lnTo>
                    <a:pt x="7" y="51"/>
                  </a:lnTo>
                  <a:lnTo>
                    <a:pt x="9" y="68"/>
                  </a:lnTo>
                  <a:lnTo>
                    <a:pt x="14" y="83"/>
                  </a:lnTo>
                  <a:lnTo>
                    <a:pt x="19" y="100"/>
                  </a:lnTo>
                  <a:lnTo>
                    <a:pt x="23" y="107"/>
                  </a:lnTo>
                  <a:lnTo>
                    <a:pt x="29" y="115"/>
                  </a:lnTo>
                  <a:lnTo>
                    <a:pt x="36" y="123"/>
                  </a:lnTo>
                  <a:lnTo>
                    <a:pt x="44" y="132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9" y="91"/>
                  </a:lnTo>
                  <a:lnTo>
                    <a:pt x="75" y="75"/>
                  </a:lnTo>
                  <a:lnTo>
                    <a:pt x="70" y="58"/>
                  </a:lnTo>
                  <a:lnTo>
                    <a:pt x="65" y="41"/>
                  </a:lnTo>
                  <a:lnTo>
                    <a:pt x="59" y="2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153" name="Line 441"/>
            <p:cNvSpPr>
              <a:spLocks noChangeShapeType="1"/>
            </p:cNvSpPr>
            <p:nvPr/>
          </p:nvSpPr>
          <p:spPr bwMode="auto">
            <a:xfrm>
              <a:off x="4151313" y="36242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</p:grpSp>
      <p:sp>
        <p:nvSpPr>
          <p:cNvPr id="6" name="圆角矩形标注 5"/>
          <p:cNvSpPr/>
          <p:nvPr/>
        </p:nvSpPr>
        <p:spPr>
          <a:xfrm>
            <a:off x="9182101" y="1721480"/>
            <a:ext cx="2796548" cy="635961"/>
          </a:xfrm>
          <a:prstGeom prst="wedgeRoundRectCallout">
            <a:avLst>
              <a:gd name="adj1" fmla="val 29632"/>
              <a:gd name="adj2" fmla="val 111925"/>
              <a:gd name="adj3" fmla="val 16667"/>
            </a:avLst>
          </a:prstGeom>
          <a:solidFill>
            <a:srgbClr val="B7C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为什么是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CBOT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1756065" y="1612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58" name="椭圆 12"/>
          <p:cNvSpPr>
            <a:spLocks noChangeArrowheads="1"/>
          </p:cNvSpPr>
          <p:nvPr/>
        </p:nvSpPr>
        <p:spPr bwMode="auto">
          <a:xfrm>
            <a:off x="731053" y="1305949"/>
            <a:ext cx="647700" cy="649288"/>
          </a:xfrm>
          <a:prstGeom prst="ellipse">
            <a:avLst/>
          </a:prstGeom>
          <a:noFill/>
          <a:ln w="12700">
            <a:solidFill>
              <a:srgbClr val="32AC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" name="TextBox 13"/>
          <p:cNvSpPr txBox="1">
            <a:spLocks noChangeArrowheads="1"/>
          </p:cNvSpPr>
          <p:nvPr/>
        </p:nvSpPr>
        <p:spPr bwMode="auto">
          <a:xfrm>
            <a:off x="1663730" y="1475812"/>
            <a:ext cx="2338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得天独厚的地理条件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Freeform 6"/>
          <p:cNvSpPr>
            <a:spLocks noEditPoints="1"/>
          </p:cNvSpPr>
          <p:nvPr/>
        </p:nvSpPr>
        <p:spPr bwMode="auto">
          <a:xfrm>
            <a:off x="925244" y="1496400"/>
            <a:ext cx="277712" cy="277002"/>
          </a:xfrm>
          <a:custGeom>
            <a:avLst/>
            <a:gdLst>
              <a:gd name="T0" fmla="*/ 653 w 1173"/>
              <a:gd name="T1" fmla="*/ 859 h 1170"/>
              <a:gd name="T2" fmla="*/ 698 w 1173"/>
              <a:gd name="T3" fmla="*/ 811 h 1170"/>
              <a:gd name="T4" fmla="*/ 811 w 1173"/>
              <a:gd name="T5" fmla="*/ 693 h 1170"/>
              <a:gd name="T6" fmla="*/ 930 w 1173"/>
              <a:gd name="T7" fmla="*/ 475 h 1170"/>
              <a:gd name="T8" fmla="*/ 906 w 1173"/>
              <a:gd name="T9" fmla="*/ 293 h 1170"/>
              <a:gd name="T10" fmla="*/ 794 w 1173"/>
              <a:gd name="T11" fmla="*/ 151 h 1170"/>
              <a:gd name="T12" fmla="*/ 622 w 1173"/>
              <a:gd name="T13" fmla="*/ 85 h 1170"/>
              <a:gd name="T14" fmla="*/ 452 w 1173"/>
              <a:gd name="T15" fmla="*/ 110 h 1170"/>
              <a:gd name="T16" fmla="*/ 309 w 1173"/>
              <a:gd name="T17" fmla="*/ 222 h 1170"/>
              <a:gd name="T18" fmla="*/ 242 w 1173"/>
              <a:gd name="T19" fmla="*/ 393 h 1170"/>
              <a:gd name="T20" fmla="*/ 289 w 1173"/>
              <a:gd name="T21" fmla="*/ 605 h 1170"/>
              <a:gd name="T22" fmla="*/ 444 w 1173"/>
              <a:gd name="T23" fmla="*/ 750 h 1170"/>
              <a:gd name="T24" fmla="*/ 660 w 1173"/>
              <a:gd name="T25" fmla="*/ 1142 h 1170"/>
              <a:gd name="T26" fmla="*/ 535 w 1173"/>
              <a:gd name="T27" fmla="*/ 1162 h 1170"/>
              <a:gd name="T28" fmla="*/ 449 w 1173"/>
              <a:gd name="T29" fmla="*/ 1117 h 1170"/>
              <a:gd name="T30" fmla="*/ 396 w 1173"/>
              <a:gd name="T31" fmla="*/ 1046 h 1170"/>
              <a:gd name="T32" fmla="*/ 310 w 1173"/>
              <a:gd name="T33" fmla="*/ 756 h 1170"/>
              <a:gd name="T34" fmla="*/ 162 w 1173"/>
              <a:gd name="T35" fmla="*/ 486 h 1170"/>
              <a:gd name="T36" fmla="*/ 192 w 1173"/>
              <a:gd name="T37" fmla="*/ 262 h 1170"/>
              <a:gd name="T38" fmla="*/ 331 w 1173"/>
              <a:gd name="T39" fmla="*/ 86 h 1170"/>
              <a:gd name="T40" fmla="*/ 543 w 1173"/>
              <a:gd name="T41" fmla="*/ 3 h 1170"/>
              <a:gd name="T42" fmla="*/ 753 w 1173"/>
              <a:gd name="T43" fmla="*/ 34 h 1170"/>
              <a:gd name="T44" fmla="*/ 930 w 1173"/>
              <a:gd name="T45" fmla="*/ 173 h 1170"/>
              <a:gd name="T46" fmla="*/ 1013 w 1173"/>
              <a:gd name="T47" fmla="*/ 385 h 1170"/>
              <a:gd name="T48" fmla="*/ 955 w 1173"/>
              <a:gd name="T49" fmla="*/ 647 h 1170"/>
              <a:gd name="T50" fmla="*/ 782 w 1173"/>
              <a:gd name="T51" fmla="*/ 815 h 1170"/>
              <a:gd name="T52" fmla="*/ 759 w 1173"/>
              <a:gd name="T53" fmla="*/ 1092 h 1170"/>
              <a:gd name="T54" fmla="*/ 668 w 1173"/>
              <a:gd name="T55" fmla="*/ 1124 h 1170"/>
              <a:gd name="T56" fmla="*/ 995 w 1173"/>
              <a:gd name="T57" fmla="*/ 660 h 1170"/>
              <a:gd name="T58" fmla="*/ 1090 w 1173"/>
              <a:gd name="T59" fmla="*/ 684 h 1170"/>
              <a:gd name="T60" fmla="*/ 1083 w 1173"/>
              <a:gd name="T61" fmla="*/ 728 h 1170"/>
              <a:gd name="T62" fmla="*/ 1021 w 1173"/>
              <a:gd name="T63" fmla="*/ 202 h 1170"/>
              <a:gd name="T64" fmla="*/ 992 w 1173"/>
              <a:gd name="T65" fmla="*/ 168 h 1170"/>
              <a:gd name="T66" fmla="*/ 1083 w 1173"/>
              <a:gd name="T67" fmla="*/ 120 h 1170"/>
              <a:gd name="T68" fmla="*/ 1090 w 1173"/>
              <a:gd name="T69" fmla="*/ 166 h 1170"/>
              <a:gd name="T70" fmla="*/ 1060 w 1173"/>
              <a:gd name="T71" fmla="*/ 435 h 1170"/>
              <a:gd name="T72" fmla="*/ 1085 w 1173"/>
              <a:gd name="T73" fmla="*/ 397 h 1170"/>
              <a:gd name="T74" fmla="*/ 1173 w 1173"/>
              <a:gd name="T75" fmla="*/ 425 h 1170"/>
              <a:gd name="T76" fmla="*/ 169 w 1173"/>
              <a:gd name="T77" fmla="*/ 152 h 1170"/>
              <a:gd name="T78" fmla="*/ 176 w 1173"/>
              <a:gd name="T79" fmla="*/ 193 h 1170"/>
              <a:gd name="T80" fmla="*/ 81 w 1173"/>
              <a:gd name="T81" fmla="*/ 161 h 1170"/>
              <a:gd name="T82" fmla="*/ 96 w 1173"/>
              <a:gd name="T83" fmla="*/ 119 h 1170"/>
              <a:gd name="T84" fmla="*/ 157 w 1173"/>
              <a:gd name="T85" fmla="*/ 646 h 1170"/>
              <a:gd name="T86" fmla="*/ 180 w 1173"/>
              <a:gd name="T87" fmla="*/ 686 h 1170"/>
              <a:gd name="T88" fmla="*/ 86 w 1173"/>
              <a:gd name="T89" fmla="*/ 726 h 1170"/>
              <a:gd name="T90" fmla="*/ 89 w 1173"/>
              <a:gd name="T91" fmla="*/ 680 h 1170"/>
              <a:gd name="T92" fmla="*/ 115 w 1173"/>
              <a:gd name="T93" fmla="*/ 419 h 1170"/>
              <a:gd name="T94" fmla="*/ 27 w 1173"/>
              <a:gd name="T95" fmla="*/ 452 h 1170"/>
              <a:gd name="T96" fmla="*/ 1 w 1173"/>
              <a:gd name="T97" fmla="*/ 419 h 1170"/>
              <a:gd name="T98" fmla="*/ 381 w 1173"/>
              <a:gd name="T99" fmla="*/ 303 h 1170"/>
              <a:gd name="T100" fmla="*/ 410 w 1173"/>
              <a:gd name="T101" fmla="*/ 268 h 1170"/>
              <a:gd name="T102" fmla="*/ 507 w 1173"/>
              <a:gd name="T103" fmla="*/ 323 h 1170"/>
              <a:gd name="T104" fmla="*/ 572 w 1173"/>
              <a:gd name="T105" fmla="*/ 252 h 1170"/>
              <a:gd name="T106" fmla="*/ 614 w 1173"/>
              <a:gd name="T107" fmla="*/ 270 h 1170"/>
              <a:gd name="T108" fmla="*/ 741 w 1173"/>
              <a:gd name="T109" fmla="*/ 288 h 1170"/>
              <a:gd name="T110" fmla="*/ 779 w 1173"/>
              <a:gd name="T111" fmla="*/ 271 h 1170"/>
              <a:gd name="T112" fmla="*/ 687 w 1173"/>
              <a:gd name="T113" fmla="*/ 656 h 1170"/>
              <a:gd name="T114" fmla="*/ 643 w 1173"/>
              <a:gd name="T115" fmla="*/ 652 h 1170"/>
              <a:gd name="T116" fmla="*/ 636 w 1173"/>
              <a:gd name="T117" fmla="*/ 373 h 1170"/>
              <a:gd name="T118" fmla="*/ 587 w 1173"/>
              <a:gd name="T119" fmla="*/ 466 h 1170"/>
              <a:gd name="T120" fmla="*/ 559 w 1173"/>
              <a:gd name="T121" fmla="*/ 371 h 1170"/>
              <a:gd name="T122" fmla="*/ 534 w 1173"/>
              <a:gd name="T123" fmla="*/ 643 h 1170"/>
              <a:gd name="T124" fmla="*/ 494 w 1173"/>
              <a:gd name="T125" fmla="*/ 663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3" h="1170">
                <a:moveTo>
                  <a:pt x="477" y="826"/>
                </a:moveTo>
                <a:lnTo>
                  <a:pt x="477" y="826"/>
                </a:lnTo>
                <a:lnTo>
                  <a:pt x="479" y="833"/>
                </a:lnTo>
                <a:lnTo>
                  <a:pt x="483" y="840"/>
                </a:lnTo>
                <a:lnTo>
                  <a:pt x="487" y="846"/>
                </a:lnTo>
                <a:lnTo>
                  <a:pt x="493" y="850"/>
                </a:lnTo>
                <a:lnTo>
                  <a:pt x="499" y="854"/>
                </a:lnTo>
                <a:lnTo>
                  <a:pt x="506" y="857"/>
                </a:lnTo>
                <a:lnTo>
                  <a:pt x="514" y="859"/>
                </a:lnTo>
                <a:lnTo>
                  <a:pt x="522" y="859"/>
                </a:lnTo>
                <a:lnTo>
                  <a:pt x="653" y="859"/>
                </a:lnTo>
                <a:lnTo>
                  <a:pt x="653" y="859"/>
                </a:lnTo>
                <a:lnTo>
                  <a:pt x="660" y="859"/>
                </a:lnTo>
                <a:lnTo>
                  <a:pt x="668" y="857"/>
                </a:lnTo>
                <a:lnTo>
                  <a:pt x="674" y="854"/>
                </a:lnTo>
                <a:lnTo>
                  <a:pt x="681" y="850"/>
                </a:lnTo>
                <a:lnTo>
                  <a:pt x="687" y="846"/>
                </a:lnTo>
                <a:lnTo>
                  <a:pt x="692" y="840"/>
                </a:lnTo>
                <a:lnTo>
                  <a:pt x="695" y="833"/>
                </a:lnTo>
                <a:lnTo>
                  <a:pt x="696" y="826"/>
                </a:lnTo>
                <a:lnTo>
                  <a:pt x="696" y="826"/>
                </a:lnTo>
                <a:lnTo>
                  <a:pt x="698" y="811"/>
                </a:lnTo>
                <a:lnTo>
                  <a:pt x="702" y="798"/>
                </a:lnTo>
                <a:lnTo>
                  <a:pt x="706" y="784"/>
                </a:lnTo>
                <a:lnTo>
                  <a:pt x="713" y="771"/>
                </a:lnTo>
                <a:lnTo>
                  <a:pt x="721" y="760"/>
                </a:lnTo>
                <a:lnTo>
                  <a:pt x="730" y="750"/>
                </a:lnTo>
                <a:lnTo>
                  <a:pt x="741" y="741"/>
                </a:lnTo>
                <a:lnTo>
                  <a:pt x="753" y="733"/>
                </a:lnTo>
                <a:lnTo>
                  <a:pt x="753" y="733"/>
                </a:lnTo>
                <a:lnTo>
                  <a:pt x="774" y="720"/>
                </a:lnTo>
                <a:lnTo>
                  <a:pt x="793" y="708"/>
                </a:lnTo>
                <a:lnTo>
                  <a:pt x="811" y="693"/>
                </a:lnTo>
                <a:lnTo>
                  <a:pt x="829" y="677"/>
                </a:lnTo>
                <a:lnTo>
                  <a:pt x="845" y="661"/>
                </a:lnTo>
                <a:lnTo>
                  <a:pt x="859" y="643"/>
                </a:lnTo>
                <a:lnTo>
                  <a:pt x="872" y="624"/>
                </a:lnTo>
                <a:lnTo>
                  <a:pt x="884" y="605"/>
                </a:lnTo>
                <a:lnTo>
                  <a:pt x="896" y="586"/>
                </a:lnTo>
                <a:lnTo>
                  <a:pt x="905" y="564"/>
                </a:lnTo>
                <a:lnTo>
                  <a:pt x="914" y="543"/>
                </a:lnTo>
                <a:lnTo>
                  <a:pt x="921" y="520"/>
                </a:lnTo>
                <a:lnTo>
                  <a:pt x="926" y="499"/>
                </a:lnTo>
                <a:lnTo>
                  <a:pt x="930" y="475"/>
                </a:lnTo>
                <a:lnTo>
                  <a:pt x="932" y="452"/>
                </a:lnTo>
                <a:lnTo>
                  <a:pt x="934" y="428"/>
                </a:lnTo>
                <a:lnTo>
                  <a:pt x="934" y="428"/>
                </a:lnTo>
                <a:lnTo>
                  <a:pt x="932" y="411"/>
                </a:lnTo>
                <a:lnTo>
                  <a:pt x="931" y="393"/>
                </a:lnTo>
                <a:lnTo>
                  <a:pt x="929" y="376"/>
                </a:lnTo>
                <a:lnTo>
                  <a:pt x="926" y="358"/>
                </a:lnTo>
                <a:lnTo>
                  <a:pt x="922" y="343"/>
                </a:lnTo>
                <a:lnTo>
                  <a:pt x="918" y="325"/>
                </a:lnTo>
                <a:lnTo>
                  <a:pt x="912" y="309"/>
                </a:lnTo>
                <a:lnTo>
                  <a:pt x="906" y="293"/>
                </a:lnTo>
                <a:lnTo>
                  <a:pt x="899" y="279"/>
                </a:lnTo>
                <a:lnTo>
                  <a:pt x="891" y="264"/>
                </a:lnTo>
                <a:lnTo>
                  <a:pt x="883" y="249"/>
                </a:lnTo>
                <a:lnTo>
                  <a:pt x="874" y="235"/>
                </a:lnTo>
                <a:lnTo>
                  <a:pt x="864" y="222"/>
                </a:lnTo>
                <a:lnTo>
                  <a:pt x="854" y="208"/>
                </a:lnTo>
                <a:lnTo>
                  <a:pt x="843" y="195"/>
                </a:lnTo>
                <a:lnTo>
                  <a:pt x="832" y="184"/>
                </a:lnTo>
                <a:lnTo>
                  <a:pt x="819" y="173"/>
                </a:lnTo>
                <a:lnTo>
                  <a:pt x="807" y="161"/>
                </a:lnTo>
                <a:lnTo>
                  <a:pt x="794" y="151"/>
                </a:lnTo>
                <a:lnTo>
                  <a:pt x="781" y="142"/>
                </a:lnTo>
                <a:lnTo>
                  <a:pt x="767" y="133"/>
                </a:lnTo>
                <a:lnTo>
                  <a:pt x="752" y="125"/>
                </a:lnTo>
                <a:lnTo>
                  <a:pt x="737" y="117"/>
                </a:lnTo>
                <a:lnTo>
                  <a:pt x="721" y="110"/>
                </a:lnTo>
                <a:lnTo>
                  <a:pt x="706" y="103"/>
                </a:lnTo>
                <a:lnTo>
                  <a:pt x="689" y="98"/>
                </a:lnTo>
                <a:lnTo>
                  <a:pt x="673" y="94"/>
                </a:lnTo>
                <a:lnTo>
                  <a:pt x="656" y="89"/>
                </a:lnTo>
                <a:lnTo>
                  <a:pt x="639" y="87"/>
                </a:lnTo>
                <a:lnTo>
                  <a:pt x="622" y="85"/>
                </a:lnTo>
                <a:lnTo>
                  <a:pt x="605" y="82"/>
                </a:lnTo>
                <a:lnTo>
                  <a:pt x="587" y="82"/>
                </a:lnTo>
                <a:lnTo>
                  <a:pt x="587" y="82"/>
                </a:lnTo>
                <a:lnTo>
                  <a:pt x="569" y="82"/>
                </a:lnTo>
                <a:lnTo>
                  <a:pt x="551" y="85"/>
                </a:lnTo>
                <a:lnTo>
                  <a:pt x="534" y="87"/>
                </a:lnTo>
                <a:lnTo>
                  <a:pt x="517" y="89"/>
                </a:lnTo>
                <a:lnTo>
                  <a:pt x="500" y="94"/>
                </a:lnTo>
                <a:lnTo>
                  <a:pt x="484" y="98"/>
                </a:lnTo>
                <a:lnTo>
                  <a:pt x="468" y="103"/>
                </a:lnTo>
                <a:lnTo>
                  <a:pt x="452" y="110"/>
                </a:lnTo>
                <a:lnTo>
                  <a:pt x="437" y="117"/>
                </a:lnTo>
                <a:lnTo>
                  <a:pt x="422" y="125"/>
                </a:lnTo>
                <a:lnTo>
                  <a:pt x="407" y="133"/>
                </a:lnTo>
                <a:lnTo>
                  <a:pt x="394" y="142"/>
                </a:lnTo>
                <a:lnTo>
                  <a:pt x="380" y="151"/>
                </a:lnTo>
                <a:lnTo>
                  <a:pt x="366" y="161"/>
                </a:lnTo>
                <a:lnTo>
                  <a:pt x="354" y="173"/>
                </a:lnTo>
                <a:lnTo>
                  <a:pt x="342" y="184"/>
                </a:lnTo>
                <a:lnTo>
                  <a:pt x="331" y="195"/>
                </a:lnTo>
                <a:lnTo>
                  <a:pt x="320" y="208"/>
                </a:lnTo>
                <a:lnTo>
                  <a:pt x="309" y="222"/>
                </a:lnTo>
                <a:lnTo>
                  <a:pt x="300" y="235"/>
                </a:lnTo>
                <a:lnTo>
                  <a:pt x="291" y="249"/>
                </a:lnTo>
                <a:lnTo>
                  <a:pt x="283" y="264"/>
                </a:lnTo>
                <a:lnTo>
                  <a:pt x="275" y="279"/>
                </a:lnTo>
                <a:lnTo>
                  <a:pt x="268" y="293"/>
                </a:lnTo>
                <a:lnTo>
                  <a:pt x="261" y="309"/>
                </a:lnTo>
                <a:lnTo>
                  <a:pt x="257" y="325"/>
                </a:lnTo>
                <a:lnTo>
                  <a:pt x="251" y="343"/>
                </a:lnTo>
                <a:lnTo>
                  <a:pt x="248" y="358"/>
                </a:lnTo>
                <a:lnTo>
                  <a:pt x="244" y="376"/>
                </a:lnTo>
                <a:lnTo>
                  <a:pt x="242" y="393"/>
                </a:lnTo>
                <a:lnTo>
                  <a:pt x="241" y="411"/>
                </a:lnTo>
                <a:lnTo>
                  <a:pt x="241" y="428"/>
                </a:lnTo>
                <a:lnTo>
                  <a:pt x="241" y="428"/>
                </a:lnTo>
                <a:lnTo>
                  <a:pt x="242" y="452"/>
                </a:lnTo>
                <a:lnTo>
                  <a:pt x="244" y="475"/>
                </a:lnTo>
                <a:lnTo>
                  <a:pt x="248" y="499"/>
                </a:lnTo>
                <a:lnTo>
                  <a:pt x="253" y="520"/>
                </a:lnTo>
                <a:lnTo>
                  <a:pt x="260" y="543"/>
                </a:lnTo>
                <a:lnTo>
                  <a:pt x="268" y="564"/>
                </a:lnTo>
                <a:lnTo>
                  <a:pt x="278" y="586"/>
                </a:lnTo>
                <a:lnTo>
                  <a:pt x="289" y="605"/>
                </a:lnTo>
                <a:lnTo>
                  <a:pt x="301" y="624"/>
                </a:lnTo>
                <a:lnTo>
                  <a:pt x="315" y="643"/>
                </a:lnTo>
                <a:lnTo>
                  <a:pt x="330" y="661"/>
                </a:lnTo>
                <a:lnTo>
                  <a:pt x="346" y="677"/>
                </a:lnTo>
                <a:lnTo>
                  <a:pt x="363" y="693"/>
                </a:lnTo>
                <a:lnTo>
                  <a:pt x="381" y="708"/>
                </a:lnTo>
                <a:lnTo>
                  <a:pt x="401" y="720"/>
                </a:lnTo>
                <a:lnTo>
                  <a:pt x="421" y="733"/>
                </a:lnTo>
                <a:lnTo>
                  <a:pt x="421" y="733"/>
                </a:lnTo>
                <a:lnTo>
                  <a:pt x="433" y="741"/>
                </a:lnTo>
                <a:lnTo>
                  <a:pt x="444" y="750"/>
                </a:lnTo>
                <a:lnTo>
                  <a:pt x="453" y="760"/>
                </a:lnTo>
                <a:lnTo>
                  <a:pt x="461" y="771"/>
                </a:lnTo>
                <a:lnTo>
                  <a:pt x="467" y="784"/>
                </a:lnTo>
                <a:lnTo>
                  <a:pt x="471" y="798"/>
                </a:lnTo>
                <a:lnTo>
                  <a:pt x="476" y="811"/>
                </a:lnTo>
                <a:lnTo>
                  <a:pt x="477" y="826"/>
                </a:lnTo>
                <a:lnTo>
                  <a:pt x="477" y="826"/>
                </a:lnTo>
                <a:close/>
                <a:moveTo>
                  <a:pt x="668" y="1124"/>
                </a:moveTo>
                <a:lnTo>
                  <a:pt x="668" y="1124"/>
                </a:lnTo>
                <a:lnTo>
                  <a:pt x="664" y="1133"/>
                </a:lnTo>
                <a:lnTo>
                  <a:pt x="660" y="1142"/>
                </a:lnTo>
                <a:lnTo>
                  <a:pt x="654" y="1150"/>
                </a:lnTo>
                <a:lnTo>
                  <a:pt x="647" y="1157"/>
                </a:lnTo>
                <a:lnTo>
                  <a:pt x="639" y="1162"/>
                </a:lnTo>
                <a:lnTo>
                  <a:pt x="630" y="1166"/>
                </a:lnTo>
                <a:lnTo>
                  <a:pt x="620" y="1169"/>
                </a:lnTo>
                <a:lnTo>
                  <a:pt x="609" y="1170"/>
                </a:lnTo>
                <a:lnTo>
                  <a:pt x="564" y="1170"/>
                </a:lnTo>
                <a:lnTo>
                  <a:pt x="564" y="1170"/>
                </a:lnTo>
                <a:lnTo>
                  <a:pt x="554" y="1169"/>
                </a:lnTo>
                <a:lnTo>
                  <a:pt x="544" y="1166"/>
                </a:lnTo>
                <a:lnTo>
                  <a:pt x="535" y="1162"/>
                </a:lnTo>
                <a:lnTo>
                  <a:pt x="527" y="1157"/>
                </a:lnTo>
                <a:lnTo>
                  <a:pt x="520" y="1150"/>
                </a:lnTo>
                <a:lnTo>
                  <a:pt x="514" y="1142"/>
                </a:lnTo>
                <a:lnTo>
                  <a:pt x="509" y="1133"/>
                </a:lnTo>
                <a:lnTo>
                  <a:pt x="507" y="1124"/>
                </a:lnTo>
                <a:lnTo>
                  <a:pt x="483" y="1124"/>
                </a:lnTo>
                <a:lnTo>
                  <a:pt x="483" y="1124"/>
                </a:lnTo>
                <a:lnTo>
                  <a:pt x="474" y="1124"/>
                </a:lnTo>
                <a:lnTo>
                  <a:pt x="466" y="1122"/>
                </a:lnTo>
                <a:lnTo>
                  <a:pt x="457" y="1121"/>
                </a:lnTo>
                <a:lnTo>
                  <a:pt x="449" y="1117"/>
                </a:lnTo>
                <a:lnTo>
                  <a:pt x="442" y="1114"/>
                </a:lnTo>
                <a:lnTo>
                  <a:pt x="434" y="1109"/>
                </a:lnTo>
                <a:lnTo>
                  <a:pt x="427" y="1105"/>
                </a:lnTo>
                <a:lnTo>
                  <a:pt x="421" y="1099"/>
                </a:lnTo>
                <a:lnTo>
                  <a:pt x="415" y="1092"/>
                </a:lnTo>
                <a:lnTo>
                  <a:pt x="411" y="1085"/>
                </a:lnTo>
                <a:lnTo>
                  <a:pt x="406" y="1078"/>
                </a:lnTo>
                <a:lnTo>
                  <a:pt x="402" y="1072"/>
                </a:lnTo>
                <a:lnTo>
                  <a:pt x="399" y="1064"/>
                </a:lnTo>
                <a:lnTo>
                  <a:pt x="397" y="1054"/>
                </a:lnTo>
                <a:lnTo>
                  <a:pt x="396" y="1046"/>
                </a:lnTo>
                <a:lnTo>
                  <a:pt x="395" y="1037"/>
                </a:lnTo>
                <a:lnTo>
                  <a:pt x="396" y="829"/>
                </a:lnTo>
                <a:lnTo>
                  <a:pt x="396" y="829"/>
                </a:lnTo>
                <a:lnTo>
                  <a:pt x="395" y="821"/>
                </a:lnTo>
                <a:lnTo>
                  <a:pt x="393" y="815"/>
                </a:lnTo>
                <a:lnTo>
                  <a:pt x="388" y="809"/>
                </a:lnTo>
                <a:lnTo>
                  <a:pt x="381" y="805"/>
                </a:lnTo>
                <a:lnTo>
                  <a:pt x="381" y="805"/>
                </a:lnTo>
                <a:lnTo>
                  <a:pt x="356" y="790"/>
                </a:lnTo>
                <a:lnTo>
                  <a:pt x="332" y="773"/>
                </a:lnTo>
                <a:lnTo>
                  <a:pt x="310" y="756"/>
                </a:lnTo>
                <a:lnTo>
                  <a:pt x="289" y="736"/>
                </a:lnTo>
                <a:lnTo>
                  <a:pt x="269" y="716"/>
                </a:lnTo>
                <a:lnTo>
                  <a:pt x="251" y="694"/>
                </a:lnTo>
                <a:lnTo>
                  <a:pt x="234" y="671"/>
                </a:lnTo>
                <a:lnTo>
                  <a:pt x="218" y="647"/>
                </a:lnTo>
                <a:lnTo>
                  <a:pt x="204" y="622"/>
                </a:lnTo>
                <a:lnTo>
                  <a:pt x="193" y="597"/>
                </a:lnTo>
                <a:lnTo>
                  <a:pt x="183" y="570"/>
                </a:lnTo>
                <a:lnTo>
                  <a:pt x="173" y="542"/>
                </a:lnTo>
                <a:lnTo>
                  <a:pt x="168" y="515"/>
                </a:lnTo>
                <a:lnTo>
                  <a:pt x="162" y="486"/>
                </a:lnTo>
                <a:lnTo>
                  <a:pt x="160" y="458"/>
                </a:lnTo>
                <a:lnTo>
                  <a:pt x="159" y="428"/>
                </a:lnTo>
                <a:lnTo>
                  <a:pt x="159" y="428"/>
                </a:lnTo>
                <a:lnTo>
                  <a:pt x="159" y="406"/>
                </a:lnTo>
                <a:lnTo>
                  <a:pt x="161" y="385"/>
                </a:lnTo>
                <a:lnTo>
                  <a:pt x="163" y="363"/>
                </a:lnTo>
                <a:lnTo>
                  <a:pt x="168" y="343"/>
                </a:lnTo>
                <a:lnTo>
                  <a:pt x="172" y="322"/>
                </a:lnTo>
                <a:lnTo>
                  <a:pt x="178" y="301"/>
                </a:lnTo>
                <a:lnTo>
                  <a:pt x="185" y="281"/>
                </a:lnTo>
                <a:lnTo>
                  <a:pt x="192" y="262"/>
                </a:lnTo>
                <a:lnTo>
                  <a:pt x="201" y="243"/>
                </a:lnTo>
                <a:lnTo>
                  <a:pt x="210" y="224"/>
                </a:lnTo>
                <a:lnTo>
                  <a:pt x="220" y="207"/>
                </a:lnTo>
                <a:lnTo>
                  <a:pt x="232" y="190"/>
                </a:lnTo>
                <a:lnTo>
                  <a:pt x="243" y="173"/>
                </a:lnTo>
                <a:lnTo>
                  <a:pt x="257" y="157"/>
                </a:lnTo>
                <a:lnTo>
                  <a:pt x="269" y="141"/>
                </a:lnTo>
                <a:lnTo>
                  <a:pt x="284" y="126"/>
                </a:lnTo>
                <a:lnTo>
                  <a:pt x="299" y="112"/>
                </a:lnTo>
                <a:lnTo>
                  <a:pt x="314" y="98"/>
                </a:lnTo>
                <a:lnTo>
                  <a:pt x="331" y="86"/>
                </a:lnTo>
                <a:lnTo>
                  <a:pt x="347" y="73"/>
                </a:lnTo>
                <a:lnTo>
                  <a:pt x="365" y="62"/>
                </a:lnTo>
                <a:lnTo>
                  <a:pt x="382" y="52"/>
                </a:lnTo>
                <a:lnTo>
                  <a:pt x="402" y="42"/>
                </a:lnTo>
                <a:lnTo>
                  <a:pt x="420" y="34"/>
                </a:lnTo>
                <a:lnTo>
                  <a:pt x="439" y="26"/>
                </a:lnTo>
                <a:lnTo>
                  <a:pt x="460" y="20"/>
                </a:lnTo>
                <a:lnTo>
                  <a:pt x="479" y="14"/>
                </a:lnTo>
                <a:lnTo>
                  <a:pt x="501" y="9"/>
                </a:lnTo>
                <a:lnTo>
                  <a:pt x="522" y="5"/>
                </a:lnTo>
                <a:lnTo>
                  <a:pt x="543" y="3"/>
                </a:lnTo>
                <a:lnTo>
                  <a:pt x="565" y="1"/>
                </a:lnTo>
                <a:lnTo>
                  <a:pt x="587" y="0"/>
                </a:lnTo>
                <a:lnTo>
                  <a:pt x="587" y="0"/>
                </a:lnTo>
                <a:lnTo>
                  <a:pt x="609" y="1"/>
                </a:lnTo>
                <a:lnTo>
                  <a:pt x="631" y="3"/>
                </a:lnTo>
                <a:lnTo>
                  <a:pt x="652" y="5"/>
                </a:lnTo>
                <a:lnTo>
                  <a:pt x="673" y="9"/>
                </a:lnTo>
                <a:lnTo>
                  <a:pt x="694" y="14"/>
                </a:lnTo>
                <a:lnTo>
                  <a:pt x="714" y="20"/>
                </a:lnTo>
                <a:lnTo>
                  <a:pt x="734" y="26"/>
                </a:lnTo>
                <a:lnTo>
                  <a:pt x="753" y="34"/>
                </a:lnTo>
                <a:lnTo>
                  <a:pt x="773" y="42"/>
                </a:lnTo>
                <a:lnTo>
                  <a:pt x="791" y="52"/>
                </a:lnTo>
                <a:lnTo>
                  <a:pt x="809" y="62"/>
                </a:lnTo>
                <a:lnTo>
                  <a:pt x="826" y="73"/>
                </a:lnTo>
                <a:lnTo>
                  <a:pt x="843" y="86"/>
                </a:lnTo>
                <a:lnTo>
                  <a:pt x="859" y="98"/>
                </a:lnTo>
                <a:lnTo>
                  <a:pt x="875" y="112"/>
                </a:lnTo>
                <a:lnTo>
                  <a:pt x="890" y="126"/>
                </a:lnTo>
                <a:lnTo>
                  <a:pt x="904" y="141"/>
                </a:lnTo>
                <a:lnTo>
                  <a:pt x="918" y="157"/>
                </a:lnTo>
                <a:lnTo>
                  <a:pt x="930" y="173"/>
                </a:lnTo>
                <a:lnTo>
                  <a:pt x="942" y="190"/>
                </a:lnTo>
                <a:lnTo>
                  <a:pt x="953" y="207"/>
                </a:lnTo>
                <a:lnTo>
                  <a:pt x="963" y="224"/>
                </a:lnTo>
                <a:lnTo>
                  <a:pt x="974" y="243"/>
                </a:lnTo>
                <a:lnTo>
                  <a:pt x="981" y="262"/>
                </a:lnTo>
                <a:lnTo>
                  <a:pt x="989" y="281"/>
                </a:lnTo>
                <a:lnTo>
                  <a:pt x="996" y="301"/>
                </a:lnTo>
                <a:lnTo>
                  <a:pt x="1002" y="322"/>
                </a:lnTo>
                <a:lnTo>
                  <a:pt x="1007" y="343"/>
                </a:lnTo>
                <a:lnTo>
                  <a:pt x="1010" y="363"/>
                </a:lnTo>
                <a:lnTo>
                  <a:pt x="1013" y="385"/>
                </a:lnTo>
                <a:lnTo>
                  <a:pt x="1015" y="406"/>
                </a:lnTo>
                <a:lnTo>
                  <a:pt x="1016" y="428"/>
                </a:lnTo>
                <a:lnTo>
                  <a:pt x="1016" y="428"/>
                </a:lnTo>
                <a:lnTo>
                  <a:pt x="1015" y="458"/>
                </a:lnTo>
                <a:lnTo>
                  <a:pt x="1011" y="486"/>
                </a:lnTo>
                <a:lnTo>
                  <a:pt x="1007" y="515"/>
                </a:lnTo>
                <a:lnTo>
                  <a:pt x="1000" y="542"/>
                </a:lnTo>
                <a:lnTo>
                  <a:pt x="992" y="570"/>
                </a:lnTo>
                <a:lnTo>
                  <a:pt x="981" y="597"/>
                </a:lnTo>
                <a:lnTo>
                  <a:pt x="969" y="622"/>
                </a:lnTo>
                <a:lnTo>
                  <a:pt x="955" y="647"/>
                </a:lnTo>
                <a:lnTo>
                  <a:pt x="940" y="671"/>
                </a:lnTo>
                <a:lnTo>
                  <a:pt x="923" y="694"/>
                </a:lnTo>
                <a:lnTo>
                  <a:pt x="905" y="716"/>
                </a:lnTo>
                <a:lnTo>
                  <a:pt x="886" y="736"/>
                </a:lnTo>
                <a:lnTo>
                  <a:pt x="864" y="756"/>
                </a:lnTo>
                <a:lnTo>
                  <a:pt x="841" y="773"/>
                </a:lnTo>
                <a:lnTo>
                  <a:pt x="817" y="790"/>
                </a:lnTo>
                <a:lnTo>
                  <a:pt x="792" y="805"/>
                </a:lnTo>
                <a:lnTo>
                  <a:pt x="792" y="805"/>
                </a:lnTo>
                <a:lnTo>
                  <a:pt x="786" y="809"/>
                </a:lnTo>
                <a:lnTo>
                  <a:pt x="782" y="815"/>
                </a:lnTo>
                <a:lnTo>
                  <a:pt x="779" y="821"/>
                </a:lnTo>
                <a:lnTo>
                  <a:pt x="778" y="829"/>
                </a:lnTo>
                <a:lnTo>
                  <a:pt x="778" y="1037"/>
                </a:lnTo>
                <a:lnTo>
                  <a:pt x="778" y="1037"/>
                </a:lnTo>
                <a:lnTo>
                  <a:pt x="778" y="1046"/>
                </a:lnTo>
                <a:lnTo>
                  <a:pt x="777" y="1054"/>
                </a:lnTo>
                <a:lnTo>
                  <a:pt x="775" y="1064"/>
                </a:lnTo>
                <a:lnTo>
                  <a:pt x="772" y="1072"/>
                </a:lnTo>
                <a:lnTo>
                  <a:pt x="768" y="1078"/>
                </a:lnTo>
                <a:lnTo>
                  <a:pt x="764" y="1085"/>
                </a:lnTo>
                <a:lnTo>
                  <a:pt x="759" y="1092"/>
                </a:lnTo>
                <a:lnTo>
                  <a:pt x="753" y="1099"/>
                </a:lnTo>
                <a:lnTo>
                  <a:pt x="746" y="1105"/>
                </a:lnTo>
                <a:lnTo>
                  <a:pt x="740" y="1109"/>
                </a:lnTo>
                <a:lnTo>
                  <a:pt x="733" y="1114"/>
                </a:lnTo>
                <a:lnTo>
                  <a:pt x="725" y="1117"/>
                </a:lnTo>
                <a:lnTo>
                  <a:pt x="717" y="1121"/>
                </a:lnTo>
                <a:lnTo>
                  <a:pt x="709" y="1122"/>
                </a:lnTo>
                <a:lnTo>
                  <a:pt x="700" y="1124"/>
                </a:lnTo>
                <a:lnTo>
                  <a:pt x="692" y="1124"/>
                </a:lnTo>
                <a:lnTo>
                  <a:pt x="668" y="1124"/>
                </a:lnTo>
                <a:lnTo>
                  <a:pt x="668" y="1124"/>
                </a:lnTo>
                <a:close/>
                <a:moveTo>
                  <a:pt x="1004" y="697"/>
                </a:moveTo>
                <a:lnTo>
                  <a:pt x="1004" y="697"/>
                </a:lnTo>
                <a:lnTo>
                  <a:pt x="1000" y="694"/>
                </a:lnTo>
                <a:lnTo>
                  <a:pt x="996" y="689"/>
                </a:lnTo>
                <a:lnTo>
                  <a:pt x="994" y="686"/>
                </a:lnTo>
                <a:lnTo>
                  <a:pt x="992" y="680"/>
                </a:lnTo>
                <a:lnTo>
                  <a:pt x="991" y="676"/>
                </a:lnTo>
                <a:lnTo>
                  <a:pt x="992" y="670"/>
                </a:lnTo>
                <a:lnTo>
                  <a:pt x="993" y="664"/>
                </a:lnTo>
                <a:lnTo>
                  <a:pt x="995" y="660"/>
                </a:lnTo>
                <a:lnTo>
                  <a:pt x="995" y="660"/>
                </a:lnTo>
                <a:lnTo>
                  <a:pt x="999" y="655"/>
                </a:lnTo>
                <a:lnTo>
                  <a:pt x="1002" y="652"/>
                </a:lnTo>
                <a:lnTo>
                  <a:pt x="1007" y="649"/>
                </a:lnTo>
                <a:lnTo>
                  <a:pt x="1011" y="647"/>
                </a:lnTo>
                <a:lnTo>
                  <a:pt x="1017" y="646"/>
                </a:lnTo>
                <a:lnTo>
                  <a:pt x="1021" y="646"/>
                </a:lnTo>
                <a:lnTo>
                  <a:pt x="1027" y="647"/>
                </a:lnTo>
                <a:lnTo>
                  <a:pt x="1032" y="649"/>
                </a:lnTo>
                <a:lnTo>
                  <a:pt x="1085" y="680"/>
                </a:lnTo>
                <a:lnTo>
                  <a:pt x="1085" y="680"/>
                </a:lnTo>
                <a:lnTo>
                  <a:pt x="1090" y="684"/>
                </a:lnTo>
                <a:lnTo>
                  <a:pt x="1093" y="687"/>
                </a:lnTo>
                <a:lnTo>
                  <a:pt x="1096" y="692"/>
                </a:lnTo>
                <a:lnTo>
                  <a:pt x="1098" y="697"/>
                </a:lnTo>
                <a:lnTo>
                  <a:pt x="1099" y="702"/>
                </a:lnTo>
                <a:lnTo>
                  <a:pt x="1098" y="708"/>
                </a:lnTo>
                <a:lnTo>
                  <a:pt x="1097" y="712"/>
                </a:lnTo>
                <a:lnTo>
                  <a:pt x="1094" y="718"/>
                </a:lnTo>
                <a:lnTo>
                  <a:pt x="1094" y="718"/>
                </a:lnTo>
                <a:lnTo>
                  <a:pt x="1092" y="722"/>
                </a:lnTo>
                <a:lnTo>
                  <a:pt x="1088" y="726"/>
                </a:lnTo>
                <a:lnTo>
                  <a:pt x="1083" y="728"/>
                </a:lnTo>
                <a:lnTo>
                  <a:pt x="1079" y="730"/>
                </a:lnTo>
                <a:lnTo>
                  <a:pt x="1073" y="732"/>
                </a:lnTo>
                <a:lnTo>
                  <a:pt x="1068" y="732"/>
                </a:lnTo>
                <a:lnTo>
                  <a:pt x="1063" y="730"/>
                </a:lnTo>
                <a:lnTo>
                  <a:pt x="1058" y="728"/>
                </a:lnTo>
                <a:lnTo>
                  <a:pt x="1004" y="697"/>
                </a:lnTo>
                <a:lnTo>
                  <a:pt x="1004" y="697"/>
                </a:lnTo>
                <a:close/>
                <a:moveTo>
                  <a:pt x="1032" y="199"/>
                </a:moveTo>
                <a:lnTo>
                  <a:pt x="1032" y="199"/>
                </a:lnTo>
                <a:lnTo>
                  <a:pt x="1027" y="201"/>
                </a:lnTo>
                <a:lnTo>
                  <a:pt x="1021" y="202"/>
                </a:lnTo>
                <a:lnTo>
                  <a:pt x="1017" y="202"/>
                </a:lnTo>
                <a:lnTo>
                  <a:pt x="1011" y="202"/>
                </a:lnTo>
                <a:lnTo>
                  <a:pt x="1007" y="200"/>
                </a:lnTo>
                <a:lnTo>
                  <a:pt x="1002" y="198"/>
                </a:lnTo>
                <a:lnTo>
                  <a:pt x="999" y="193"/>
                </a:lnTo>
                <a:lnTo>
                  <a:pt x="995" y="188"/>
                </a:lnTo>
                <a:lnTo>
                  <a:pt x="995" y="188"/>
                </a:lnTo>
                <a:lnTo>
                  <a:pt x="993" y="184"/>
                </a:lnTo>
                <a:lnTo>
                  <a:pt x="992" y="178"/>
                </a:lnTo>
                <a:lnTo>
                  <a:pt x="991" y="174"/>
                </a:lnTo>
                <a:lnTo>
                  <a:pt x="992" y="168"/>
                </a:lnTo>
                <a:lnTo>
                  <a:pt x="994" y="163"/>
                </a:lnTo>
                <a:lnTo>
                  <a:pt x="996" y="159"/>
                </a:lnTo>
                <a:lnTo>
                  <a:pt x="1000" y="155"/>
                </a:lnTo>
                <a:lnTo>
                  <a:pt x="1004" y="152"/>
                </a:lnTo>
                <a:lnTo>
                  <a:pt x="1058" y="121"/>
                </a:lnTo>
                <a:lnTo>
                  <a:pt x="1058" y="121"/>
                </a:lnTo>
                <a:lnTo>
                  <a:pt x="1063" y="119"/>
                </a:lnTo>
                <a:lnTo>
                  <a:pt x="1068" y="118"/>
                </a:lnTo>
                <a:lnTo>
                  <a:pt x="1073" y="118"/>
                </a:lnTo>
                <a:lnTo>
                  <a:pt x="1079" y="119"/>
                </a:lnTo>
                <a:lnTo>
                  <a:pt x="1083" y="120"/>
                </a:lnTo>
                <a:lnTo>
                  <a:pt x="1088" y="123"/>
                </a:lnTo>
                <a:lnTo>
                  <a:pt x="1092" y="127"/>
                </a:lnTo>
                <a:lnTo>
                  <a:pt x="1094" y="131"/>
                </a:lnTo>
                <a:lnTo>
                  <a:pt x="1094" y="131"/>
                </a:lnTo>
                <a:lnTo>
                  <a:pt x="1097" y="136"/>
                </a:lnTo>
                <a:lnTo>
                  <a:pt x="1098" y="142"/>
                </a:lnTo>
                <a:lnTo>
                  <a:pt x="1099" y="146"/>
                </a:lnTo>
                <a:lnTo>
                  <a:pt x="1098" y="152"/>
                </a:lnTo>
                <a:lnTo>
                  <a:pt x="1096" y="157"/>
                </a:lnTo>
                <a:lnTo>
                  <a:pt x="1093" y="161"/>
                </a:lnTo>
                <a:lnTo>
                  <a:pt x="1090" y="166"/>
                </a:lnTo>
                <a:lnTo>
                  <a:pt x="1085" y="168"/>
                </a:lnTo>
                <a:lnTo>
                  <a:pt x="1032" y="199"/>
                </a:lnTo>
                <a:lnTo>
                  <a:pt x="1032" y="199"/>
                </a:lnTo>
                <a:close/>
                <a:moveTo>
                  <a:pt x="1085" y="452"/>
                </a:moveTo>
                <a:lnTo>
                  <a:pt x="1085" y="452"/>
                </a:lnTo>
                <a:lnTo>
                  <a:pt x="1080" y="451"/>
                </a:lnTo>
                <a:lnTo>
                  <a:pt x="1075" y="450"/>
                </a:lnTo>
                <a:lnTo>
                  <a:pt x="1069" y="447"/>
                </a:lnTo>
                <a:lnTo>
                  <a:pt x="1066" y="444"/>
                </a:lnTo>
                <a:lnTo>
                  <a:pt x="1063" y="439"/>
                </a:lnTo>
                <a:lnTo>
                  <a:pt x="1060" y="435"/>
                </a:lnTo>
                <a:lnTo>
                  <a:pt x="1058" y="430"/>
                </a:lnTo>
                <a:lnTo>
                  <a:pt x="1058" y="425"/>
                </a:lnTo>
                <a:lnTo>
                  <a:pt x="1058" y="425"/>
                </a:lnTo>
                <a:lnTo>
                  <a:pt x="1058" y="419"/>
                </a:lnTo>
                <a:lnTo>
                  <a:pt x="1060" y="413"/>
                </a:lnTo>
                <a:lnTo>
                  <a:pt x="1063" y="409"/>
                </a:lnTo>
                <a:lnTo>
                  <a:pt x="1066" y="405"/>
                </a:lnTo>
                <a:lnTo>
                  <a:pt x="1069" y="402"/>
                </a:lnTo>
                <a:lnTo>
                  <a:pt x="1075" y="400"/>
                </a:lnTo>
                <a:lnTo>
                  <a:pt x="1080" y="397"/>
                </a:lnTo>
                <a:lnTo>
                  <a:pt x="1085" y="397"/>
                </a:lnTo>
                <a:lnTo>
                  <a:pt x="1146" y="397"/>
                </a:lnTo>
                <a:lnTo>
                  <a:pt x="1146" y="397"/>
                </a:lnTo>
                <a:lnTo>
                  <a:pt x="1152" y="397"/>
                </a:lnTo>
                <a:lnTo>
                  <a:pt x="1157" y="400"/>
                </a:lnTo>
                <a:lnTo>
                  <a:pt x="1162" y="402"/>
                </a:lnTo>
                <a:lnTo>
                  <a:pt x="1165" y="405"/>
                </a:lnTo>
                <a:lnTo>
                  <a:pt x="1169" y="409"/>
                </a:lnTo>
                <a:lnTo>
                  <a:pt x="1171" y="413"/>
                </a:lnTo>
                <a:lnTo>
                  <a:pt x="1173" y="419"/>
                </a:lnTo>
                <a:lnTo>
                  <a:pt x="1173" y="425"/>
                </a:lnTo>
                <a:lnTo>
                  <a:pt x="1173" y="425"/>
                </a:lnTo>
                <a:lnTo>
                  <a:pt x="1173" y="430"/>
                </a:lnTo>
                <a:lnTo>
                  <a:pt x="1171" y="435"/>
                </a:lnTo>
                <a:lnTo>
                  <a:pt x="1169" y="439"/>
                </a:lnTo>
                <a:lnTo>
                  <a:pt x="1165" y="444"/>
                </a:lnTo>
                <a:lnTo>
                  <a:pt x="1162" y="447"/>
                </a:lnTo>
                <a:lnTo>
                  <a:pt x="1157" y="450"/>
                </a:lnTo>
                <a:lnTo>
                  <a:pt x="1152" y="451"/>
                </a:lnTo>
                <a:lnTo>
                  <a:pt x="1146" y="452"/>
                </a:lnTo>
                <a:lnTo>
                  <a:pt x="1085" y="452"/>
                </a:lnTo>
                <a:lnTo>
                  <a:pt x="1085" y="452"/>
                </a:lnTo>
                <a:close/>
                <a:moveTo>
                  <a:pt x="169" y="152"/>
                </a:moveTo>
                <a:lnTo>
                  <a:pt x="169" y="152"/>
                </a:lnTo>
                <a:lnTo>
                  <a:pt x="173" y="155"/>
                </a:lnTo>
                <a:lnTo>
                  <a:pt x="177" y="159"/>
                </a:lnTo>
                <a:lnTo>
                  <a:pt x="180" y="163"/>
                </a:lnTo>
                <a:lnTo>
                  <a:pt x="181" y="168"/>
                </a:lnTo>
                <a:lnTo>
                  <a:pt x="183" y="174"/>
                </a:lnTo>
                <a:lnTo>
                  <a:pt x="183" y="178"/>
                </a:lnTo>
                <a:lnTo>
                  <a:pt x="181" y="184"/>
                </a:lnTo>
                <a:lnTo>
                  <a:pt x="179" y="188"/>
                </a:lnTo>
                <a:lnTo>
                  <a:pt x="179" y="188"/>
                </a:lnTo>
                <a:lnTo>
                  <a:pt x="176" y="193"/>
                </a:lnTo>
                <a:lnTo>
                  <a:pt x="172" y="198"/>
                </a:lnTo>
                <a:lnTo>
                  <a:pt x="168" y="200"/>
                </a:lnTo>
                <a:lnTo>
                  <a:pt x="162" y="202"/>
                </a:lnTo>
                <a:lnTo>
                  <a:pt x="157" y="202"/>
                </a:lnTo>
                <a:lnTo>
                  <a:pt x="152" y="202"/>
                </a:lnTo>
                <a:lnTo>
                  <a:pt x="147" y="201"/>
                </a:lnTo>
                <a:lnTo>
                  <a:pt x="142" y="199"/>
                </a:lnTo>
                <a:lnTo>
                  <a:pt x="89" y="168"/>
                </a:lnTo>
                <a:lnTo>
                  <a:pt x="89" y="168"/>
                </a:lnTo>
                <a:lnTo>
                  <a:pt x="84" y="166"/>
                </a:lnTo>
                <a:lnTo>
                  <a:pt x="81" y="161"/>
                </a:lnTo>
                <a:lnTo>
                  <a:pt x="78" y="157"/>
                </a:lnTo>
                <a:lnTo>
                  <a:pt x="76" y="152"/>
                </a:lnTo>
                <a:lnTo>
                  <a:pt x="75" y="146"/>
                </a:lnTo>
                <a:lnTo>
                  <a:pt x="75" y="142"/>
                </a:lnTo>
                <a:lnTo>
                  <a:pt x="76" y="136"/>
                </a:lnTo>
                <a:lnTo>
                  <a:pt x="79" y="131"/>
                </a:lnTo>
                <a:lnTo>
                  <a:pt x="79" y="131"/>
                </a:lnTo>
                <a:lnTo>
                  <a:pt x="82" y="127"/>
                </a:lnTo>
                <a:lnTo>
                  <a:pt x="86" y="123"/>
                </a:lnTo>
                <a:lnTo>
                  <a:pt x="90" y="120"/>
                </a:lnTo>
                <a:lnTo>
                  <a:pt x="96" y="119"/>
                </a:lnTo>
                <a:lnTo>
                  <a:pt x="100" y="118"/>
                </a:lnTo>
                <a:lnTo>
                  <a:pt x="106" y="118"/>
                </a:lnTo>
                <a:lnTo>
                  <a:pt x="111" y="119"/>
                </a:lnTo>
                <a:lnTo>
                  <a:pt x="116" y="121"/>
                </a:lnTo>
                <a:lnTo>
                  <a:pt x="169" y="152"/>
                </a:lnTo>
                <a:lnTo>
                  <a:pt x="169" y="152"/>
                </a:lnTo>
                <a:close/>
                <a:moveTo>
                  <a:pt x="142" y="649"/>
                </a:moveTo>
                <a:lnTo>
                  <a:pt x="142" y="649"/>
                </a:lnTo>
                <a:lnTo>
                  <a:pt x="147" y="647"/>
                </a:lnTo>
                <a:lnTo>
                  <a:pt x="152" y="646"/>
                </a:lnTo>
                <a:lnTo>
                  <a:pt x="157" y="646"/>
                </a:lnTo>
                <a:lnTo>
                  <a:pt x="162" y="647"/>
                </a:lnTo>
                <a:lnTo>
                  <a:pt x="168" y="649"/>
                </a:lnTo>
                <a:lnTo>
                  <a:pt x="172" y="652"/>
                </a:lnTo>
                <a:lnTo>
                  <a:pt x="176" y="655"/>
                </a:lnTo>
                <a:lnTo>
                  <a:pt x="179" y="660"/>
                </a:lnTo>
                <a:lnTo>
                  <a:pt x="179" y="660"/>
                </a:lnTo>
                <a:lnTo>
                  <a:pt x="181" y="664"/>
                </a:lnTo>
                <a:lnTo>
                  <a:pt x="183" y="670"/>
                </a:lnTo>
                <a:lnTo>
                  <a:pt x="183" y="676"/>
                </a:lnTo>
                <a:lnTo>
                  <a:pt x="181" y="680"/>
                </a:lnTo>
                <a:lnTo>
                  <a:pt x="180" y="686"/>
                </a:lnTo>
                <a:lnTo>
                  <a:pt x="177" y="689"/>
                </a:lnTo>
                <a:lnTo>
                  <a:pt x="173" y="694"/>
                </a:lnTo>
                <a:lnTo>
                  <a:pt x="169" y="697"/>
                </a:lnTo>
                <a:lnTo>
                  <a:pt x="116" y="728"/>
                </a:lnTo>
                <a:lnTo>
                  <a:pt x="116" y="728"/>
                </a:lnTo>
                <a:lnTo>
                  <a:pt x="111" y="730"/>
                </a:lnTo>
                <a:lnTo>
                  <a:pt x="106" y="732"/>
                </a:lnTo>
                <a:lnTo>
                  <a:pt x="100" y="732"/>
                </a:lnTo>
                <a:lnTo>
                  <a:pt x="96" y="730"/>
                </a:lnTo>
                <a:lnTo>
                  <a:pt x="90" y="728"/>
                </a:lnTo>
                <a:lnTo>
                  <a:pt x="86" y="726"/>
                </a:lnTo>
                <a:lnTo>
                  <a:pt x="82" y="722"/>
                </a:lnTo>
                <a:lnTo>
                  <a:pt x="79" y="718"/>
                </a:lnTo>
                <a:lnTo>
                  <a:pt x="79" y="718"/>
                </a:lnTo>
                <a:lnTo>
                  <a:pt x="76" y="712"/>
                </a:lnTo>
                <a:lnTo>
                  <a:pt x="75" y="708"/>
                </a:lnTo>
                <a:lnTo>
                  <a:pt x="75" y="702"/>
                </a:lnTo>
                <a:lnTo>
                  <a:pt x="76" y="697"/>
                </a:lnTo>
                <a:lnTo>
                  <a:pt x="78" y="692"/>
                </a:lnTo>
                <a:lnTo>
                  <a:pt x="81" y="687"/>
                </a:lnTo>
                <a:lnTo>
                  <a:pt x="84" y="684"/>
                </a:lnTo>
                <a:lnTo>
                  <a:pt x="89" y="680"/>
                </a:lnTo>
                <a:lnTo>
                  <a:pt x="142" y="649"/>
                </a:lnTo>
                <a:lnTo>
                  <a:pt x="142" y="649"/>
                </a:lnTo>
                <a:close/>
                <a:moveTo>
                  <a:pt x="89" y="397"/>
                </a:moveTo>
                <a:lnTo>
                  <a:pt x="89" y="397"/>
                </a:lnTo>
                <a:lnTo>
                  <a:pt x="94" y="397"/>
                </a:lnTo>
                <a:lnTo>
                  <a:pt x="99" y="400"/>
                </a:lnTo>
                <a:lnTo>
                  <a:pt x="104" y="402"/>
                </a:lnTo>
                <a:lnTo>
                  <a:pt x="108" y="405"/>
                </a:lnTo>
                <a:lnTo>
                  <a:pt x="112" y="409"/>
                </a:lnTo>
                <a:lnTo>
                  <a:pt x="114" y="413"/>
                </a:lnTo>
                <a:lnTo>
                  <a:pt x="115" y="419"/>
                </a:lnTo>
                <a:lnTo>
                  <a:pt x="116" y="425"/>
                </a:lnTo>
                <a:lnTo>
                  <a:pt x="116" y="425"/>
                </a:lnTo>
                <a:lnTo>
                  <a:pt x="115" y="430"/>
                </a:lnTo>
                <a:lnTo>
                  <a:pt x="114" y="435"/>
                </a:lnTo>
                <a:lnTo>
                  <a:pt x="112" y="439"/>
                </a:lnTo>
                <a:lnTo>
                  <a:pt x="108" y="444"/>
                </a:lnTo>
                <a:lnTo>
                  <a:pt x="104" y="447"/>
                </a:lnTo>
                <a:lnTo>
                  <a:pt x="99" y="450"/>
                </a:lnTo>
                <a:lnTo>
                  <a:pt x="94" y="451"/>
                </a:lnTo>
                <a:lnTo>
                  <a:pt x="89" y="452"/>
                </a:lnTo>
                <a:lnTo>
                  <a:pt x="27" y="452"/>
                </a:lnTo>
                <a:lnTo>
                  <a:pt x="27" y="452"/>
                </a:lnTo>
                <a:lnTo>
                  <a:pt x="22" y="451"/>
                </a:lnTo>
                <a:lnTo>
                  <a:pt x="17" y="450"/>
                </a:lnTo>
                <a:lnTo>
                  <a:pt x="13" y="447"/>
                </a:lnTo>
                <a:lnTo>
                  <a:pt x="8" y="444"/>
                </a:lnTo>
                <a:lnTo>
                  <a:pt x="5" y="439"/>
                </a:lnTo>
                <a:lnTo>
                  <a:pt x="2" y="435"/>
                </a:lnTo>
                <a:lnTo>
                  <a:pt x="1" y="430"/>
                </a:lnTo>
                <a:lnTo>
                  <a:pt x="0" y="425"/>
                </a:lnTo>
                <a:lnTo>
                  <a:pt x="0" y="425"/>
                </a:lnTo>
                <a:lnTo>
                  <a:pt x="1" y="419"/>
                </a:lnTo>
                <a:lnTo>
                  <a:pt x="2" y="413"/>
                </a:lnTo>
                <a:lnTo>
                  <a:pt x="5" y="409"/>
                </a:lnTo>
                <a:lnTo>
                  <a:pt x="8" y="405"/>
                </a:lnTo>
                <a:lnTo>
                  <a:pt x="13" y="402"/>
                </a:lnTo>
                <a:lnTo>
                  <a:pt x="17" y="400"/>
                </a:lnTo>
                <a:lnTo>
                  <a:pt x="22" y="397"/>
                </a:lnTo>
                <a:lnTo>
                  <a:pt x="27" y="397"/>
                </a:lnTo>
                <a:lnTo>
                  <a:pt x="89" y="397"/>
                </a:lnTo>
                <a:lnTo>
                  <a:pt x="89" y="397"/>
                </a:lnTo>
                <a:close/>
                <a:moveTo>
                  <a:pt x="381" y="303"/>
                </a:moveTo>
                <a:lnTo>
                  <a:pt x="381" y="303"/>
                </a:lnTo>
                <a:lnTo>
                  <a:pt x="380" y="297"/>
                </a:lnTo>
                <a:lnTo>
                  <a:pt x="380" y="292"/>
                </a:lnTo>
                <a:lnTo>
                  <a:pt x="381" y="287"/>
                </a:lnTo>
                <a:lnTo>
                  <a:pt x="383" y="282"/>
                </a:lnTo>
                <a:lnTo>
                  <a:pt x="386" y="277"/>
                </a:lnTo>
                <a:lnTo>
                  <a:pt x="390" y="274"/>
                </a:lnTo>
                <a:lnTo>
                  <a:pt x="395" y="271"/>
                </a:lnTo>
                <a:lnTo>
                  <a:pt x="399" y="268"/>
                </a:lnTo>
                <a:lnTo>
                  <a:pt x="399" y="268"/>
                </a:lnTo>
                <a:lnTo>
                  <a:pt x="405" y="268"/>
                </a:lnTo>
                <a:lnTo>
                  <a:pt x="410" y="268"/>
                </a:lnTo>
                <a:lnTo>
                  <a:pt x="415" y="270"/>
                </a:lnTo>
                <a:lnTo>
                  <a:pt x="420" y="271"/>
                </a:lnTo>
                <a:lnTo>
                  <a:pt x="425" y="274"/>
                </a:lnTo>
                <a:lnTo>
                  <a:pt x="428" y="277"/>
                </a:lnTo>
                <a:lnTo>
                  <a:pt x="431" y="282"/>
                </a:lnTo>
                <a:lnTo>
                  <a:pt x="434" y="288"/>
                </a:lnTo>
                <a:lnTo>
                  <a:pt x="449" y="341"/>
                </a:lnTo>
                <a:lnTo>
                  <a:pt x="449" y="341"/>
                </a:lnTo>
                <a:lnTo>
                  <a:pt x="477" y="331"/>
                </a:lnTo>
                <a:lnTo>
                  <a:pt x="507" y="323"/>
                </a:lnTo>
                <a:lnTo>
                  <a:pt x="507" y="323"/>
                </a:lnTo>
                <a:lnTo>
                  <a:pt x="508" y="323"/>
                </a:lnTo>
                <a:lnTo>
                  <a:pt x="508" y="323"/>
                </a:lnTo>
                <a:lnTo>
                  <a:pt x="533" y="319"/>
                </a:lnTo>
                <a:lnTo>
                  <a:pt x="559" y="316"/>
                </a:lnTo>
                <a:lnTo>
                  <a:pt x="559" y="275"/>
                </a:lnTo>
                <a:lnTo>
                  <a:pt x="559" y="275"/>
                </a:lnTo>
                <a:lnTo>
                  <a:pt x="560" y="270"/>
                </a:lnTo>
                <a:lnTo>
                  <a:pt x="562" y="264"/>
                </a:lnTo>
                <a:lnTo>
                  <a:pt x="564" y="259"/>
                </a:lnTo>
                <a:lnTo>
                  <a:pt x="567" y="256"/>
                </a:lnTo>
                <a:lnTo>
                  <a:pt x="572" y="252"/>
                </a:lnTo>
                <a:lnTo>
                  <a:pt x="576" y="250"/>
                </a:lnTo>
                <a:lnTo>
                  <a:pt x="581" y="248"/>
                </a:lnTo>
                <a:lnTo>
                  <a:pt x="587" y="248"/>
                </a:lnTo>
                <a:lnTo>
                  <a:pt x="587" y="248"/>
                </a:lnTo>
                <a:lnTo>
                  <a:pt x="592" y="248"/>
                </a:lnTo>
                <a:lnTo>
                  <a:pt x="598" y="250"/>
                </a:lnTo>
                <a:lnTo>
                  <a:pt x="603" y="252"/>
                </a:lnTo>
                <a:lnTo>
                  <a:pt x="606" y="256"/>
                </a:lnTo>
                <a:lnTo>
                  <a:pt x="609" y="259"/>
                </a:lnTo>
                <a:lnTo>
                  <a:pt x="612" y="264"/>
                </a:lnTo>
                <a:lnTo>
                  <a:pt x="614" y="270"/>
                </a:lnTo>
                <a:lnTo>
                  <a:pt x="614" y="275"/>
                </a:lnTo>
                <a:lnTo>
                  <a:pt x="614" y="316"/>
                </a:lnTo>
                <a:lnTo>
                  <a:pt x="614" y="316"/>
                </a:lnTo>
                <a:lnTo>
                  <a:pt x="640" y="319"/>
                </a:lnTo>
                <a:lnTo>
                  <a:pt x="667" y="323"/>
                </a:lnTo>
                <a:lnTo>
                  <a:pt x="667" y="324"/>
                </a:lnTo>
                <a:lnTo>
                  <a:pt x="667" y="323"/>
                </a:lnTo>
                <a:lnTo>
                  <a:pt x="667" y="323"/>
                </a:lnTo>
                <a:lnTo>
                  <a:pt x="696" y="331"/>
                </a:lnTo>
                <a:lnTo>
                  <a:pt x="725" y="341"/>
                </a:lnTo>
                <a:lnTo>
                  <a:pt x="741" y="288"/>
                </a:lnTo>
                <a:lnTo>
                  <a:pt x="741" y="288"/>
                </a:lnTo>
                <a:lnTo>
                  <a:pt x="743" y="282"/>
                </a:lnTo>
                <a:lnTo>
                  <a:pt x="745" y="277"/>
                </a:lnTo>
                <a:lnTo>
                  <a:pt x="749" y="274"/>
                </a:lnTo>
                <a:lnTo>
                  <a:pt x="753" y="271"/>
                </a:lnTo>
                <a:lnTo>
                  <a:pt x="758" y="270"/>
                </a:lnTo>
                <a:lnTo>
                  <a:pt x="764" y="268"/>
                </a:lnTo>
                <a:lnTo>
                  <a:pt x="769" y="268"/>
                </a:lnTo>
                <a:lnTo>
                  <a:pt x="774" y="268"/>
                </a:lnTo>
                <a:lnTo>
                  <a:pt x="774" y="268"/>
                </a:lnTo>
                <a:lnTo>
                  <a:pt x="779" y="271"/>
                </a:lnTo>
                <a:lnTo>
                  <a:pt x="784" y="274"/>
                </a:lnTo>
                <a:lnTo>
                  <a:pt x="787" y="277"/>
                </a:lnTo>
                <a:lnTo>
                  <a:pt x="791" y="282"/>
                </a:lnTo>
                <a:lnTo>
                  <a:pt x="793" y="287"/>
                </a:lnTo>
                <a:lnTo>
                  <a:pt x="793" y="292"/>
                </a:lnTo>
                <a:lnTo>
                  <a:pt x="794" y="297"/>
                </a:lnTo>
                <a:lnTo>
                  <a:pt x="793" y="303"/>
                </a:lnTo>
                <a:lnTo>
                  <a:pt x="693" y="646"/>
                </a:lnTo>
                <a:lnTo>
                  <a:pt x="693" y="646"/>
                </a:lnTo>
                <a:lnTo>
                  <a:pt x="690" y="652"/>
                </a:lnTo>
                <a:lnTo>
                  <a:pt x="687" y="656"/>
                </a:lnTo>
                <a:lnTo>
                  <a:pt x="684" y="660"/>
                </a:lnTo>
                <a:lnTo>
                  <a:pt x="679" y="663"/>
                </a:lnTo>
                <a:lnTo>
                  <a:pt x="674" y="664"/>
                </a:lnTo>
                <a:lnTo>
                  <a:pt x="670" y="665"/>
                </a:lnTo>
                <a:lnTo>
                  <a:pt x="664" y="667"/>
                </a:lnTo>
                <a:lnTo>
                  <a:pt x="659" y="665"/>
                </a:lnTo>
                <a:lnTo>
                  <a:pt x="659" y="665"/>
                </a:lnTo>
                <a:lnTo>
                  <a:pt x="654" y="663"/>
                </a:lnTo>
                <a:lnTo>
                  <a:pt x="649" y="660"/>
                </a:lnTo>
                <a:lnTo>
                  <a:pt x="645" y="656"/>
                </a:lnTo>
                <a:lnTo>
                  <a:pt x="643" y="652"/>
                </a:lnTo>
                <a:lnTo>
                  <a:pt x="640" y="647"/>
                </a:lnTo>
                <a:lnTo>
                  <a:pt x="639" y="643"/>
                </a:lnTo>
                <a:lnTo>
                  <a:pt x="639" y="637"/>
                </a:lnTo>
                <a:lnTo>
                  <a:pt x="640" y="631"/>
                </a:lnTo>
                <a:lnTo>
                  <a:pt x="710" y="394"/>
                </a:lnTo>
                <a:lnTo>
                  <a:pt x="710" y="394"/>
                </a:lnTo>
                <a:lnTo>
                  <a:pt x="684" y="385"/>
                </a:lnTo>
                <a:lnTo>
                  <a:pt x="655" y="377"/>
                </a:lnTo>
                <a:lnTo>
                  <a:pt x="655" y="377"/>
                </a:lnTo>
                <a:lnTo>
                  <a:pt x="655" y="377"/>
                </a:lnTo>
                <a:lnTo>
                  <a:pt x="636" y="373"/>
                </a:lnTo>
                <a:lnTo>
                  <a:pt x="614" y="371"/>
                </a:lnTo>
                <a:lnTo>
                  <a:pt x="614" y="438"/>
                </a:lnTo>
                <a:lnTo>
                  <a:pt x="614" y="438"/>
                </a:lnTo>
                <a:lnTo>
                  <a:pt x="614" y="443"/>
                </a:lnTo>
                <a:lnTo>
                  <a:pt x="612" y="449"/>
                </a:lnTo>
                <a:lnTo>
                  <a:pt x="609" y="453"/>
                </a:lnTo>
                <a:lnTo>
                  <a:pt x="606" y="457"/>
                </a:lnTo>
                <a:lnTo>
                  <a:pt x="603" y="460"/>
                </a:lnTo>
                <a:lnTo>
                  <a:pt x="598" y="463"/>
                </a:lnTo>
                <a:lnTo>
                  <a:pt x="592" y="465"/>
                </a:lnTo>
                <a:lnTo>
                  <a:pt x="587" y="466"/>
                </a:lnTo>
                <a:lnTo>
                  <a:pt x="587" y="466"/>
                </a:lnTo>
                <a:lnTo>
                  <a:pt x="581" y="465"/>
                </a:lnTo>
                <a:lnTo>
                  <a:pt x="576" y="463"/>
                </a:lnTo>
                <a:lnTo>
                  <a:pt x="572" y="460"/>
                </a:lnTo>
                <a:lnTo>
                  <a:pt x="567" y="457"/>
                </a:lnTo>
                <a:lnTo>
                  <a:pt x="564" y="453"/>
                </a:lnTo>
                <a:lnTo>
                  <a:pt x="562" y="449"/>
                </a:lnTo>
                <a:lnTo>
                  <a:pt x="560" y="443"/>
                </a:lnTo>
                <a:lnTo>
                  <a:pt x="559" y="438"/>
                </a:lnTo>
                <a:lnTo>
                  <a:pt x="559" y="371"/>
                </a:lnTo>
                <a:lnTo>
                  <a:pt x="559" y="371"/>
                </a:lnTo>
                <a:lnTo>
                  <a:pt x="539" y="373"/>
                </a:lnTo>
                <a:lnTo>
                  <a:pt x="519" y="377"/>
                </a:lnTo>
                <a:lnTo>
                  <a:pt x="519" y="377"/>
                </a:lnTo>
                <a:lnTo>
                  <a:pt x="518" y="377"/>
                </a:lnTo>
                <a:lnTo>
                  <a:pt x="518" y="377"/>
                </a:lnTo>
                <a:lnTo>
                  <a:pt x="491" y="385"/>
                </a:lnTo>
                <a:lnTo>
                  <a:pt x="464" y="394"/>
                </a:lnTo>
                <a:lnTo>
                  <a:pt x="534" y="631"/>
                </a:lnTo>
                <a:lnTo>
                  <a:pt x="534" y="631"/>
                </a:lnTo>
                <a:lnTo>
                  <a:pt x="534" y="637"/>
                </a:lnTo>
                <a:lnTo>
                  <a:pt x="534" y="643"/>
                </a:lnTo>
                <a:lnTo>
                  <a:pt x="533" y="647"/>
                </a:lnTo>
                <a:lnTo>
                  <a:pt x="532" y="652"/>
                </a:lnTo>
                <a:lnTo>
                  <a:pt x="528" y="656"/>
                </a:lnTo>
                <a:lnTo>
                  <a:pt x="525" y="660"/>
                </a:lnTo>
                <a:lnTo>
                  <a:pt x="520" y="663"/>
                </a:lnTo>
                <a:lnTo>
                  <a:pt x="515" y="665"/>
                </a:lnTo>
                <a:lnTo>
                  <a:pt x="515" y="665"/>
                </a:lnTo>
                <a:lnTo>
                  <a:pt x="510" y="667"/>
                </a:lnTo>
                <a:lnTo>
                  <a:pt x="504" y="665"/>
                </a:lnTo>
                <a:lnTo>
                  <a:pt x="499" y="664"/>
                </a:lnTo>
                <a:lnTo>
                  <a:pt x="494" y="663"/>
                </a:lnTo>
                <a:lnTo>
                  <a:pt x="490" y="660"/>
                </a:lnTo>
                <a:lnTo>
                  <a:pt x="486" y="656"/>
                </a:lnTo>
                <a:lnTo>
                  <a:pt x="483" y="652"/>
                </a:lnTo>
                <a:lnTo>
                  <a:pt x="482" y="646"/>
                </a:lnTo>
                <a:lnTo>
                  <a:pt x="381" y="303"/>
                </a:lnTo>
                <a:lnTo>
                  <a:pt x="381" y="303"/>
                </a:lnTo>
                <a:close/>
              </a:path>
            </a:pathLst>
          </a:cu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3" name="组合 2"/>
          <p:cNvGrpSpPr/>
          <p:nvPr/>
        </p:nvGrpSpPr>
        <p:grpSpPr>
          <a:xfrm>
            <a:off x="481423" y="2646939"/>
            <a:ext cx="9653177" cy="3878771"/>
            <a:chOff x="762720" y="3890522"/>
            <a:chExt cx="5112511" cy="2054273"/>
          </a:xfrm>
        </p:grpSpPr>
        <p:pic>
          <p:nvPicPr>
            <p:cNvPr id="161" name="图片 16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20" y="3890522"/>
              <a:ext cx="2356151" cy="1998064"/>
            </a:xfrm>
            <a:prstGeom prst="rect">
              <a:avLst/>
            </a:prstGeom>
          </p:spPr>
        </p:pic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034" y="3900881"/>
              <a:ext cx="2599197" cy="2043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48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现代期货市场起源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TextBox 13"/>
          <p:cNvSpPr txBox="1">
            <a:spLocks noChangeArrowheads="1"/>
          </p:cNvSpPr>
          <p:nvPr/>
        </p:nvSpPr>
        <p:spPr bwMode="auto">
          <a:xfrm>
            <a:off x="1662898" y="1931713"/>
            <a:ext cx="4079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托克维尔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美国制度将传遍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全世界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推荐阅读：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旧制度与大革命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论美国的民主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金融行业的基石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法制和诚信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推荐阅读：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市场缔造者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1851315" y="1324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64" name="椭圆 12"/>
          <p:cNvSpPr>
            <a:spLocks noChangeArrowheads="1"/>
          </p:cNvSpPr>
          <p:nvPr/>
        </p:nvSpPr>
        <p:spPr bwMode="auto">
          <a:xfrm>
            <a:off x="730221" y="1314509"/>
            <a:ext cx="647700" cy="649288"/>
          </a:xfrm>
          <a:prstGeom prst="ellipse">
            <a:avLst/>
          </a:prstGeom>
          <a:noFill/>
          <a:ln w="12700">
            <a:solidFill>
              <a:srgbClr val="32AC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5" name="TextBox 13"/>
          <p:cNvSpPr txBox="1">
            <a:spLocks noChangeArrowheads="1"/>
          </p:cNvSpPr>
          <p:nvPr/>
        </p:nvSpPr>
        <p:spPr bwMode="auto">
          <a:xfrm>
            <a:off x="1662898" y="1484372"/>
            <a:ext cx="2338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制度创新的重要性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Freeform 6"/>
          <p:cNvSpPr>
            <a:spLocks noEditPoints="1"/>
          </p:cNvSpPr>
          <p:nvPr/>
        </p:nvSpPr>
        <p:spPr bwMode="auto">
          <a:xfrm>
            <a:off x="925244" y="1496400"/>
            <a:ext cx="277712" cy="277002"/>
          </a:xfrm>
          <a:custGeom>
            <a:avLst/>
            <a:gdLst>
              <a:gd name="T0" fmla="*/ 653 w 1173"/>
              <a:gd name="T1" fmla="*/ 859 h 1170"/>
              <a:gd name="T2" fmla="*/ 698 w 1173"/>
              <a:gd name="T3" fmla="*/ 811 h 1170"/>
              <a:gd name="T4" fmla="*/ 811 w 1173"/>
              <a:gd name="T5" fmla="*/ 693 h 1170"/>
              <a:gd name="T6" fmla="*/ 930 w 1173"/>
              <a:gd name="T7" fmla="*/ 475 h 1170"/>
              <a:gd name="T8" fmla="*/ 906 w 1173"/>
              <a:gd name="T9" fmla="*/ 293 h 1170"/>
              <a:gd name="T10" fmla="*/ 794 w 1173"/>
              <a:gd name="T11" fmla="*/ 151 h 1170"/>
              <a:gd name="T12" fmla="*/ 622 w 1173"/>
              <a:gd name="T13" fmla="*/ 85 h 1170"/>
              <a:gd name="T14" fmla="*/ 452 w 1173"/>
              <a:gd name="T15" fmla="*/ 110 h 1170"/>
              <a:gd name="T16" fmla="*/ 309 w 1173"/>
              <a:gd name="T17" fmla="*/ 222 h 1170"/>
              <a:gd name="T18" fmla="*/ 242 w 1173"/>
              <a:gd name="T19" fmla="*/ 393 h 1170"/>
              <a:gd name="T20" fmla="*/ 289 w 1173"/>
              <a:gd name="T21" fmla="*/ 605 h 1170"/>
              <a:gd name="T22" fmla="*/ 444 w 1173"/>
              <a:gd name="T23" fmla="*/ 750 h 1170"/>
              <a:gd name="T24" fmla="*/ 660 w 1173"/>
              <a:gd name="T25" fmla="*/ 1142 h 1170"/>
              <a:gd name="T26" fmla="*/ 535 w 1173"/>
              <a:gd name="T27" fmla="*/ 1162 h 1170"/>
              <a:gd name="T28" fmla="*/ 449 w 1173"/>
              <a:gd name="T29" fmla="*/ 1117 h 1170"/>
              <a:gd name="T30" fmla="*/ 396 w 1173"/>
              <a:gd name="T31" fmla="*/ 1046 h 1170"/>
              <a:gd name="T32" fmla="*/ 310 w 1173"/>
              <a:gd name="T33" fmla="*/ 756 h 1170"/>
              <a:gd name="T34" fmla="*/ 162 w 1173"/>
              <a:gd name="T35" fmla="*/ 486 h 1170"/>
              <a:gd name="T36" fmla="*/ 192 w 1173"/>
              <a:gd name="T37" fmla="*/ 262 h 1170"/>
              <a:gd name="T38" fmla="*/ 331 w 1173"/>
              <a:gd name="T39" fmla="*/ 86 h 1170"/>
              <a:gd name="T40" fmla="*/ 543 w 1173"/>
              <a:gd name="T41" fmla="*/ 3 h 1170"/>
              <a:gd name="T42" fmla="*/ 753 w 1173"/>
              <a:gd name="T43" fmla="*/ 34 h 1170"/>
              <a:gd name="T44" fmla="*/ 930 w 1173"/>
              <a:gd name="T45" fmla="*/ 173 h 1170"/>
              <a:gd name="T46" fmla="*/ 1013 w 1173"/>
              <a:gd name="T47" fmla="*/ 385 h 1170"/>
              <a:gd name="T48" fmla="*/ 955 w 1173"/>
              <a:gd name="T49" fmla="*/ 647 h 1170"/>
              <a:gd name="T50" fmla="*/ 782 w 1173"/>
              <a:gd name="T51" fmla="*/ 815 h 1170"/>
              <a:gd name="T52" fmla="*/ 759 w 1173"/>
              <a:gd name="T53" fmla="*/ 1092 h 1170"/>
              <a:gd name="T54" fmla="*/ 668 w 1173"/>
              <a:gd name="T55" fmla="*/ 1124 h 1170"/>
              <a:gd name="T56" fmla="*/ 995 w 1173"/>
              <a:gd name="T57" fmla="*/ 660 h 1170"/>
              <a:gd name="T58" fmla="*/ 1090 w 1173"/>
              <a:gd name="T59" fmla="*/ 684 h 1170"/>
              <a:gd name="T60" fmla="*/ 1083 w 1173"/>
              <a:gd name="T61" fmla="*/ 728 h 1170"/>
              <a:gd name="T62" fmla="*/ 1021 w 1173"/>
              <a:gd name="T63" fmla="*/ 202 h 1170"/>
              <a:gd name="T64" fmla="*/ 992 w 1173"/>
              <a:gd name="T65" fmla="*/ 168 h 1170"/>
              <a:gd name="T66" fmla="*/ 1083 w 1173"/>
              <a:gd name="T67" fmla="*/ 120 h 1170"/>
              <a:gd name="T68" fmla="*/ 1090 w 1173"/>
              <a:gd name="T69" fmla="*/ 166 h 1170"/>
              <a:gd name="T70" fmla="*/ 1060 w 1173"/>
              <a:gd name="T71" fmla="*/ 435 h 1170"/>
              <a:gd name="T72" fmla="*/ 1085 w 1173"/>
              <a:gd name="T73" fmla="*/ 397 h 1170"/>
              <a:gd name="T74" fmla="*/ 1173 w 1173"/>
              <a:gd name="T75" fmla="*/ 425 h 1170"/>
              <a:gd name="T76" fmla="*/ 169 w 1173"/>
              <a:gd name="T77" fmla="*/ 152 h 1170"/>
              <a:gd name="T78" fmla="*/ 176 w 1173"/>
              <a:gd name="T79" fmla="*/ 193 h 1170"/>
              <a:gd name="T80" fmla="*/ 81 w 1173"/>
              <a:gd name="T81" fmla="*/ 161 h 1170"/>
              <a:gd name="T82" fmla="*/ 96 w 1173"/>
              <a:gd name="T83" fmla="*/ 119 h 1170"/>
              <a:gd name="T84" fmla="*/ 157 w 1173"/>
              <a:gd name="T85" fmla="*/ 646 h 1170"/>
              <a:gd name="T86" fmla="*/ 180 w 1173"/>
              <a:gd name="T87" fmla="*/ 686 h 1170"/>
              <a:gd name="T88" fmla="*/ 86 w 1173"/>
              <a:gd name="T89" fmla="*/ 726 h 1170"/>
              <a:gd name="T90" fmla="*/ 89 w 1173"/>
              <a:gd name="T91" fmla="*/ 680 h 1170"/>
              <a:gd name="T92" fmla="*/ 115 w 1173"/>
              <a:gd name="T93" fmla="*/ 419 h 1170"/>
              <a:gd name="T94" fmla="*/ 27 w 1173"/>
              <a:gd name="T95" fmla="*/ 452 h 1170"/>
              <a:gd name="T96" fmla="*/ 1 w 1173"/>
              <a:gd name="T97" fmla="*/ 419 h 1170"/>
              <a:gd name="T98" fmla="*/ 381 w 1173"/>
              <a:gd name="T99" fmla="*/ 303 h 1170"/>
              <a:gd name="T100" fmla="*/ 410 w 1173"/>
              <a:gd name="T101" fmla="*/ 268 h 1170"/>
              <a:gd name="T102" fmla="*/ 507 w 1173"/>
              <a:gd name="T103" fmla="*/ 323 h 1170"/>
              <a:gd name="T104" fmla="*/ 572 w 1173"/>
              <a:gd name="T105" fmla="*/ 252 h 1170"/>
              <a:gd name="T106" fmla="*/ 614 w 1173"/>
              <a:gd name="T107" fmla="*/ 270 h 1170"/>
              <a:gd name="T108" fmla="*/ 741 w 1173"/>
              <a:gd name="T109" fmla="*/ 288 h 1170"/>
              <a:gd name="T110" fmla="*/ 779 w 1173"/>
              <a:gd name="T111" fmla="*/ 271 h 1170"/>
              <a:gd name="T112" fmla="*/ 687 w 1173"/>
              <a:gd name="T113" fmla="*/ 656 h 1170"/>
              <a:gd name="T114" fmla="*/ 643 w 1173"/>
              <a:gd name="T115" fmla="*/ 652 h 1170"/>
              <a:gd name="T116" fmla="*/ 636 w 1173"/>
              <a:gd name="T117" fmla="*/ 373 h 1170"/>
              <a:gd name="T118" fmla="*/ 587 w 1173"/>
              <a:gd name="T119" fmla="*/ 466 h 1170"/>
              <a:gd name="T120" fmla="*/ 559 w 1173"/>
              <a:gd name="T121" fmla="*/ 371 h 1170"/>
              <a:gd name="T122" fmla="*/ 534 w 1173"/>
              <a:gd name="T123" fmla="*/ 643 h 1170"/>
              <a:gd name="T124" fmla="*/ 494 w 1173"/>
              <a:gd name="T125" fmla="*/ 663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3" h="1170">
                <a:moveTo>
                  <a:pt x="477" y="826"/>
                </a:moveTo>
                <a:lnTo>
                  <a:pt x="477" y="826"/>
                </a:lnTo>
                <a:lnTo>
                  <a:pt x="479" y="833"/>
                </a:lnTo>
                <a:lnTo>
                  <a:pt x="483" y="840"/>
                </a:lnTo>
                <a:lnTo>
                  <a:pt x="487" y="846"/>
                </a:lnTo>
                <a:lnTo>
                  <a:pt x="493" y="850"/>
                </a:lnTo>
                <a:lnTo>
                  <a:pt x="499" y="854"/>
                </a:lnTo>
                <a:lnTo>
                  <a:pt x="506" y="857"/>
                </a:lnTo>
                <a:lnTo>
                  <a:pt x="514" y="859"/>
                </a:lnTo>
                <a:lnTo>
                  <a:pt x="522" y="859"/>
                </a:lnTo>
                <a:lnTo>
                  <a:pt x="653" y="859"/>
                </a:lnTo>
                <a:lnTo>
                  <a:pt x="653" y="859"/>
                </a:lnTo>
                <a:lnTo>
                  <a:pt x="660" y="859"/>
                </a:lnTo>
                <a:lnTo>
                  <a:pt x="668" y="857"/>
                </a:lnTo>
                <a:lnTo>
                  <a:pt x="674" y="854"/>
                </a:lnTo>
                <a:lnTo>
                  <a:pt x="681" y="850"/>
                </a:lnTo>
                <a:lnTo>
                  <a:pt x="687" y="846"/>
                </a:lnTo>
                <a:lnTo>
                  <a:pt x="692" y="840"/>
                </a:lnTo>
                <a:lnTo>
                  <a:pt x="695" y="833"/>
                </a:lnTo>
                <a:lnTo>
                  <a:pt x="696" y="826"/>
                </a:lnTo>
                <a:lnTo>
                  <a:pt x="696" y="826"/>
                </a:lnTo>
                <a:lnTo>
                  <a:pt x="698" y="811"/>
                </a:lnTo>
                <a:lnTo>
                  <a:pt x="702" y="798"/>
                </a:lnTo>
                <a:lnTo>
                  <a:pt x="706" y="784"/>
                </a:lnTo>
                <a:lnTo>
                  <a:pt x="713" y="771"/>
                </a:lnTo>
                <a:lnTo>
                  <a:pt x="721" y="760"/>
                </a:lnTo>
                <a:lnTo>
                  <a:pt x="730" y="750"/>
                </a:lnTo>
                <a:lnTo>
                  <a:pt x="741" y="741"/>
                </a:lnTo>
                <a:lnTo>
                  <a:pt x="753" y="733"/>
                </a:lnTo>
                <a:lnTo>
                  <a:pt x="753" y="733"/>
                </a:lnTo>
                <a:lnTo>
                  <a:pt x="774" y="720"/>
                </a:lnTo>
                <a:lnTo>
                  <a:pt x="793" y="708"/>
                </a:lnTo>
                <a:lnTo>
                  <a:pt x="811" y="693"/>
                </a:lnTo>
                <a:lnTo>
                  <a:pt x="829" y="677"/>
                </a:lnTo>
                <a:lnTo>
                  <a:pt x="845" y="661"/>
                </a:lnTo>
                <a:lnTo>
                  <a:pt x="859" y="643"/>
                </a:lnTo>
                <a:lnTo>
                  <a:pt x="872" y="624"/>
                </a:lnTo>
                <a:lnTo>
                  <a:pt x="884" y="605"/>
                </a:lnTo>
                <a:lnTo>
                  <a:pt x="896" y="586"/>
                </a:lnTo>
                <a:lnTo>
                  <a:pt x="905" y="564"/>
                </a:lnTo>
                <a:lnTo>
                  <a:pt x="914" y="543"/>
                </a:lnTo>
                <a:lnTo>
                  <a:pt x="921" y="520"/>
                </a:lnTo>
                <a:lnTo>
                  <a:pt x="926" y="499"/>
                </a:lnTo>
                <a:lnTo>
                  <a:pt x="930" y="475"/>
                </a:lnTo>
                <a:lnTo>
                  <a:pt x="932" y="452"/>
                </a:lnTo>
                <a:lnTo>
                  <a:pt x="934" y="428"/>
                </a:lnTo>
                <a:lnTo>
                  <a:pt x="934" y="428"/>
                </a:lnTo>
                <a:lnTo>
                  <a:pt x="932" y="411"/>
                </a:lnTo>
                <a:lnTo>
                  <a:pt x="931" y="393"/>
                </a:lnTo>
                <a:lnTo>
                  <a:pt x="929" y="376"/>
                </a:lnTo>
                <a:lnTo>
                  <a:pt x="926" y="358"/>
                </a:lnTo>
                <a:lnTo>
                  <a:pt x="922" y="343"/>
                </a:lnTo>
                <a:lnTo>
                  <a:pt x="918" y="325"/>
                </a:lnTo>
                <a:lnTo>
                  <a:pt x="912" y="309"/>
                </a:lnTo>
                <a:lnTo>
                  <a:pt x="906" y="293"/>
                </a:lnTo>
                <a:lnTo>
                  <a:pt x="899" y="279"/>
                </a:lnTo>
                <a:lnTo>
                  <a:pt x="891" y="264"/>
                </a:lnTo>
                <a:lnTo>
                  <a:pt x="883" y="249"/>
                </a:lnTo>
                <a:lnTo>
                  <a:pt x="874" y="235"/>
                </a:lnTo>
                <a:lnTo>
                  <a:pt x="864" y="222"/>
                </a:lnTo>
                <a:lnTo>
                  <a:pt x="854" y="208"/>
                </a:lnTo>
                <a:lnTo>
                  <a:pt x="843" y="195"/>
                </a:lnTo>
                <a:lnTo>
                  <a:pt x="832" y="184"/>
                </a:lnTo>
                <a:lnTo>
                  <a:pt x="819" y="173"/>
                </a:lnTo>
                <a:lnTo>
                  <a:pt x="807" y="161"/>
                </a:lnTo>
                <a:lnTo>
                  <a:pt x="794" y="151"/>
                </a:lnTo>
                <a:lnTo>
                  <a:pt x="781" y="142"/>
                </a:lnTo>
                <a:lnTo>
                  <a:pt x="767" y="133"/>
                </a:lnTo>
                <a:lnTo>
                  <a:pt x="752" y="125"/>
                </a:lnTo>
                <a:lnTo>
                  <a:pt x="737" y="117"/>
                </a:lnTo>
                <a:lnTo>
                  <a:pt x="721" y="110"/>
                </a:lnTo>
                <a:lnTo>
                  <a:pt x="706" y="103"/>
                </a:lnTo>
                <a:lnTo>
                  <a:pt x="689" y="98"/>
                </a:lnTo>
                <a:lnTo>
                  <a:pt x="673" y="94"/>
                </a:lnTo>
                <a:lnTo>
                  <a:pt x="656" y="89"/>
                </a:lnTo>
                <a:lnTo>
                  <a:pt x="639" y="87"/>
                </a:lnTo>
                <a:lnTo>
                  <a:pt x="622" y="85"/>
                </a:lnTo>
                <a:lnTo>
                  <a:pt x="605" y="82"/>
                </a:lnTo>
                <a:lnTo>
                  <a:pt x="587" y="82"/>
                </a:lnTo>
                <a:lnTo>
                  <a:pt x="587" y="82"/>
                </a:lnTo>
                <a:lnTo>
                  <a:pt x="569" y="82"/>
                </a:lnTo>
                <a:lnTo>
                  <a:pt x="551" y="85"/>
                </a:lnTo>
                <a:lnTo>
                  <a:pt x="534" y="87"/>
                </a:lnTo>
                <a:lnTo>
                  <a:pt x="517" y="89"/>
                </a:lnTo>
                <a:lnTo>
                  <a:pt x="500" y="94"/>
                </a:lnTo>
                <a:lnTo>
                  <a:pt x="484" y="98"/>
                </a:lnTo>
                <a:lnTo>
                  <a:pt x="468" y="103"/>
                </a:lnTo>
                <a:lnTo>
                  <a:pt x="452" y="110"/>
                </a:lnTo>
                <a:lnTo>
                  <a:pt x="437" y="117"/>
                </a:lnTo>
                <a:lnTo>
                  <a:pt x="422" y="125"/>
                </a:lnTo>
                <a:lnTo>
                  <a:pt x="407" y="133"/>
                </a:lnTo>
                <a:lnTo>
                  <a:pt x="394" y="142"/>
                </a:lnTo>
                <a:lnTo>
                  <a:pt x="380" y="151"/>
                </a:lnTo>
                <a:lnTo>
                  <a:pt x="366" y="161"/>
                </a:lnTo>
                <a:lnTo>
                  <a:pt x="354" y="173"/>
                </a:lnTo>
                <a:lnTo>
                  <a:pt x="342" y="184"/>
                </a:lnTo>
                <a:lnTo>
                  <a:pt x="331" y="195"/>
                </a:lnTo>
                <a:lnTo>
                  <a:pt x="320" y="208"/>
                </a:lnTo>
                <a:lnTo>
                  <a:pt x="309" y="222"/>
                </a:lnTo>
                <a:lnTo>
                  <a:pt x="300" y="235"/>
                </a:lnTo>
                <a:lnTo>
                  <a:pt x="291" y="249"/>
                </a:lnTo>
                <a:lnTo>
                  <a:pt x="283" y="264"/>
                </a:lnTo>
                <a:lnTo>
                  <a:pt x="275" y="279"/>
                </a:lnTo>
                <a:lnTo>
                  <a:pt x="268" y="293"/>
                </a:lnTo>
                <a:lnTo>
                  <a:pt x="261" y="309"/>
                </a:lnTo>
                <a:lnTo>
                  <a:pt x="257" y="325"/>
                </a:lnTo>
                <a:lnTo>
                  <a:pt x="251" y="343"/>
                </a:lnTo>
                <a:lnTo>
                  <a:pt x="248" y="358"/>
                </a:lnTo>
                <a:lnTo>
                  <a:pt x="244" y="376"/>
                </a:lnTo>
                <a:lnTo>
                  <a:pt x="242" y="393"/>
                </a:lnTo>
                <a:lnTo>
                  <a:pt x="241" y="411"/>
                </a:lnTo>
                <a:lnTo>
                  <a:pt x="241" y="428"/>
                </a:lnTo>
                <a:lnTo>
                  <a:pt x="241" y="428"/>
                </a:lnTo>
                <a:lnTo>
                  <a:pt x="242" y="452"/>
                </a:lnTo>
                <a:lnTo>
                  <a:pt x="244" y="475"/>
                </a:lnTo>
                <a:lnTo>
                  <a:pt x="248" y="499"/>
                </a:lnTo>
                <a:lnTo>
                  <a:pt x="253" y="520"/>
                </a:lnTo>
                <a:lnTo>
                  <a:pt x="260" y="543"/>
                </a:lnTo>
                <a:lnTo>
                  <a:pt x="268" y="564"/>
                </a:lnTo>
                <a:lnTo>
                  <a:pt x="278" y="586"/>
                </a:lnTo>
                <a:lnTo>
                  <a:pt x="289" y="605"/>
                </a:lnTo>
                <a:lnTo>
                  <a:pt x="301" y="624"/>
                </a:lnTo>
                <a:lnTo>
                  <a:pt x="315" y="643"/>
                </a:lnTo>
                <a:lnTo>
                  <a:pt x="330" y="661"/>
                </a:lnTo>
                <a:lnTo>
                  <a:pt x="346" y="677"/>
                </a:lnTo>
                <a:lnTo>
                  <a:pt x="363" y="693"/>
                </a:lnTo>
                <a:lnTo>
                  <a:pt x="381" y="708"/>
                </a:lnTo>
                <a:lnTo>
                  <a:pt x="401" y="720"/>
                </a:lnTo>
                <a:lnTo>
                  <a:pt x="421" y="733"/>
                </a:lnTo>
                <a:lnTo>
                  <a:pt x="421" y="733"/>
                </a:lnTo>
                <a:lnTo>
                  <a:pt x="433" y="741"/>
                </a:lnTo>
                <a:lnTo>
                  <a:pt x="444" y="750"/>
                </a:lnTo>
                <a:lnTo>
                  <a:pt x="453" y="760"/>
                </a:lnTo>
                <a:lnTo>
                  <a:pt x="461" y="771"/>
                </a:lnTo>
                <a:lnTo>
                  <a:pt x="467" y="784"/>
                </a:lnTo>
                <a:lnTo>
                  <a:pt x="471" y="798"/>
                </a:lnTo>
                <a:lnTo>
                  <a:pt x="476" y="811"/>
                </a:lnTo>
                <a:lnTo>
                  <a:pt x="477" y="826"/>
                </a:lnTo>
                <a:lnTo>
                  <a:pt x="477" y="826"/>
                </a:lnTo>
                <a:close/>
                <a:moveTo>
                  <a:pt x="668" y="1124"/>
                </a:moveTo>
                <a:lnTo>
                  <a:pt x="668" y="1124"/>
                </a:lnTo>
                <a:lnTo>
                  <a:pt x="664" y="1133"/>
                </a:lnTo>
                <a:lnTo>
                  <a:pt x="660" y="1142"/>
                </a:lnTo>
                <a:lnTo>
                  <a:pt x="654" y="1150"/>
                </a:lnTo>
                <a:lnTo>
                  <a:pt x="647" y="1157"/>
                </a:lnTo>
                <a:lnTo>
                  <a:pt x="639" y="1162"/>
                </a:lnTo>
                <a:lnTo>
                  <a:pt x="630" y="1166"/>
                </a:lnTo>
                <a:lnTo>
                  <a:pt x="620" y="1169"/>
                </a:lnTo>
                <a:lnTo>
                  <a:pt x="609" y="1170"/>
                </a:lnTo>
                <a:lnTo>
                  <a:pt x="564" y="1170"/>
                </a:lnTo>
                <a:lnTo>
                  <a:pt x="564" y="1170"/>
                </a:lnTo>
                <a:lnTo>
                  <a:pt x="554" y="1169"/>
                </a:lnTo>
                <a:lnTo>
                  <a:pt x="544" y="1166"/>
                </a:lnTo>
                <a:lnTo>
                  <a:pt x="535" y="1162"/>
                </a:lnTo>
                <a:lnTo>
                  <a:pt x="527" y="1157"/>
                </a:lnTo>
                <a:lnTo>
                  <a:pt x="520" y="1150"/>
                </a:lnTo>
                <a:lnTo>
                  <a:pt x="514" y="1142"/>
                </a:lnTo>
                <a:lnTo>
                  <a:pt x="509" y="1133"/>
                </a:lnTo>
                <a:lnTo>
                  <a:pt x="507" y="1124"/>
                </a:lnTo>
                <a:lnTo>
                  <a:pt x="483" y="1124"/>
                </a:lnTo>
                <a:lnTo>
                  <a:pt x="483" y="1124"/>
                </a:lnTo>
                <a:lnTo>
                  <a:pt x="474" y="1124"/>
                </a:lnTo>
                <a:lnTo>
                  <a:pt x="466" y="1122"/>
                </a:lnTo>
                <a:lnTo>
                  <a:pt x="457" y="1121"/>
                </a:lnTo>
                <a:lnTo>
                  <a:pt x="449" y="1117"/>
                </a:lnTo>
                <a:lnTo>
                  <a:pt x="442" y="1114"/>
                </a:lnTo>
                <a:lnTo>
                  <a:pt x="434" y="1109"/>
                </a:lnTo>
                <a:lnTo>
                  <a:pt x="427" y="1105"/>
                </a:lnTo>
                <a:lnTo>
                  <a:pt x="421" y="1099"/>
                </a:lnTo>
                <a:lnTo>
                  <a:pt x="415" y="1092"/>
                </a:lnTo>
                <a:lnTo>
                  <a:pt x="411" y="1085"/>
                </a:lnTo>
                <a:lnTo>
                  <a:pt x="406" y="1078"/>
                </a:lnTo>
                <a:lnTo>
                  <a:pt x="402" y="1072"/>
                </a:lnTo>
                <a:lnTo>
                  <a:pt x="399" y="1064"/>
                </a:lnTo>
                <a:lnTo>
                  <a:pt x="397" y="1054"/>
                </a:lnTo>
                <a:lnTo>
                  <a:pt x="396" y="1046"/>
                </a:lnTo>
                <a:lnTo>
                  <a:pt x="395" y="1037"/>
                </a:lnTo>
                <a:lnTo>
                  <a:pt x="396" y="829"/>
                </a:lnTo>
                <a:lnTo>
                  <a:pt x="396" y="829"/>
                </a:lnTo>
                <a:lnTo>
                  <a:pt x="395" y="821"/>
                </a:lnTo>
                <a:lnTo>
                  <a:pt x="393" y="815"/>
                </a:lnTo>
                <a:lnTo>
                  <a:pt x="388" y="809"/>
                </a:lnTo>
                <a:lnTo>
                  <a:pt x="381" y="805"/>
                </a:lnTo>
                <a:lnTo>
                  <a:pt x="381" y="805"/>
                </a:lnTo>
                <a:lnTo>
                  <a:pt x="356" y="790"/>
                </a:lnTo>
                <a:lnTo>
                  <a:pt x="332" y="773"/>
                </a:lnTo>
                <a:lnTo>
                  <a:pt x="310" y="756"/>
                </a:lnTo>
                <a:lnTo>
                  <a:pt x="289" y="736"/>
                </a:lnTo>
                <a:lnTo>
                  <a:pt x="269" y="716"/>
                </a:lnTo>
                <a:lnTo>
                  <a:pt x="251" y="694"/>
                </a:lnTo>
                <a:lnTo>
                  <a:pt x="234" y="671"/>
                </a:lnTo>
                <a:lnTo>
                  <a:pt x="218" y="647"/>
                </a:lnTo>
                <a:lnTo>
                  <a:pt x="204" y="622"/>
                </a:lnTo>
                <a:lnTo>
                  <a:pt x="193" y="597"/>
                </a:lnTo>
                <a:lnTo>
                  <a:pt x="183" y="570"/>
                </a:lnTo>
                <a:lnTo>
                  <a:pt x="173" y="542"/>
                </a:lnTo>
                <a:lnTo>
                  <a:pt x="168" y="515"/>
                </a:lnTo>
                <a:lnTo>
                  <a:pt x="162" y="486"/>
                </a:lnTo>
                <a:lnTo>
                  <a:pt x="160" y="458"/>
                </a:lnTo>
                <a:lnTo>
                  <a:pt x="159" y="428"/>
                </a:lnTo>
                <a:lnTo>
                  <a:pt x="159" y="428"/>
                </a:lnTo>
                <a:lnTo>
                  <a:pt x="159" y="406"/>
                </a:lnTo>
                <a:lnTo>
                  <a:pt x="161" y="385"/>
                </a:lnTo>
                <a:lnTo>
                  <a:pt x="163" y="363"/>
                </a:lnTo>
                <a:lnTo>
                  <a:pt x="168" y="343"/>
                </a:lnTo>
                <a:lnTo>
                  <a:pt x="172" y="322"/>
                </a:lnTo>
                <a:lnTo>
                  <a:pt x="178" y="301"/>
                </a:lnTo>
                <a:lnTo>
                  <a:pt x="185" y="281"/>
                </a:lnTo>
                <a:lnTo>
                  <a:pt x="192" y="262"/>
                </a:lnTo>
                <a:lnTo>
                  <a:pt x="201" y="243"/>
                </a:lnTo>
                <a:lnTo>
                  <a:pt x="210" y="224"/>
                </a:lnTo>
                <a:lnTo>
                  <a:pt x="220" y="207"/>
                </a:lnTo>
                <a:lnTo>
                  <a:pt x="232" y="190"/>
                </a:lnTo>
                <a:lnTo>
                  <a:pt x="243" y="173"/>
                </a:lnTo>
                <a:lnTo>
                  <a:pt x="257" y="157"/>
                </a:lnTo>
                <a:lnTo>
                  <a:pt x="269" y="141"/>
                </a:lnTo>
                <a:lnTo>
                  <a:pt x="284" y="126"/>
                </a:lnTo>
                <a:lnTo>
                  <a:pt x="299" y="112"/>
                </a:lnTo>
                <a:lnTo>
                  <a:pt x="314" y="98"/>
                </a:lnTo>
                <a:lnTo>
                  <a:pt x="331" y="86"/>
                </a:lnTo>
                <a:lnTo>
                  <a:pt x="347" y="73"/>
                </a:lnTo>
                <a:lnTo>
                  <a:pt x="365" y="62"/>
                </a:lnTo>
                <a:lnTo>
                  <a:pt x="382" y="52"/>
                </a:lnTo>
                <a:lnTo>
                  <a:pt x="402" y="42"/>
                </a:lnTo>
                <a:lnTo>
                  <a:pt x="420" y="34"/>
                </a:lnTo>
                <a:lnTo>
                  <a:pt x="439" y="26"/>
                </a:lnTo>
                <a:lnTo>
                  <a:pt x="460" y="20"/>
                </a:lnTo>
                <a:lnTo>
                  <a:pt x="479" y="14"/>
                </a:lnTo>
                <a:lnTo>
                  <a:pt x="501" y="9"/>
                </a:lnTo>
                <a:lnTo>
                  <a:pt x="522" y="5"/>
                </a:lnTo>
                <a:lnTo>
                  <a:pt x="543" y="3"/>
                </a:lnTo>
                <a:lnTo>
                  <a:pt x="565" y="1"/>
                </a:lnTo>
                <a:lnTo>
                  <a:pt x="587" y="0"/>
                </a:lnTo>
                <a:lnTo>
                  <a:pt x="587" y="0"/>
                </a:lnTo>
                <a:lnTo>
                  <a:pt x="609" y="1"/>
                </a:lnTo>
                <a:lnTo>
                  <a:pt x="631" y="3"/>
                </a:lnTo>
                <a:lnTo>
                  <a:pt x="652" y="5"/>
                </a:lnTo>
                <a:lnTo>
                  <a:pt x="673" y="9"/>
                </a:lnTo>
                <a:lnTo>
                  <a:pt x="694" y="14"/>
                </a:lnTo>
                <a:lnTo>
                  <a:pt x="714" y="20"/>
                </a:lnTo>
                <a:lnTo>
                  <a:pt x="734" y="26"/>
                </a:lnTo>
                <a:lnTo>
                  <a:pt x="753" y="34"/>
                </a:lnTo>
                <a:lnTo>
                  <a:pt x="773" y="42"/>
                </a:lnTo>
                <a:lnTo>
                  <a:pt x="791" y="52"/>
                </a:lnTo>
                <a:lnTo>
                  <a:pt x="809" y="62"/>
                </a:lnTo>
                <a:lnTo>
                  <a:pt x="826" y="73"/>
                </a:lnTo>
                <a:lnTo>
                  <a:pt x="843" y="86"/>
                </a:lnTo>
                <a:lnTo>
                  <a:pt x="859" y="98"/>
                </a:lnTo>
                <a:lnTo>
                  <a:pt x="875" y="112"/>
                </a:lnTo>
                <a:lnTo>
                  <a:pt x="890" y="126"/>
                </a:lnTo>
                <a:lnTo>
                  <a:pt x="904" y="141"/>
                </a:lnTo>
                <a:lnTo>
                  <a:pt x="918" y="157"/>
                </a:lnTo>
                <a:lnTo>
                  <a:pt x="930" y="173"/>
                </a:lnTo>
                <a:lnTo>
                  <a:pt x="942" y="190"/>
                </a:lnTo>
                <a:lnTo>
                  <a:pt x="953" y="207"/>
                </a:lnTo>
                <a:lnTo>
                  <a:pt x="963" y="224"/>
                </a:lnTo>
                <a:lnTo>
                  <a:pt x="974" y="243"/>
                </a:lnTo>
                <a:lnTo>
                  <a:pt x="981" y="262"/>
                </a:lnTo>
                <a:lnTo>
                  <a:pt x="989" y="281"/>
                </a:lnTo>
                <a:lnTo>
                  <a:pt x="996" y="301"/>
                </a:lnTo>
                <a:lnTo>
                  <a:pt x="1002" y="322"/>
                </a:lnTo>
                <a:lnTo>
                  <a:pt x="1007" y="343"/>
                </a:lnTo>
                <a:lnTo>
                  <a:pt x="1010" y="363"/>
                </a:lnTo>
                <a:lnTo>
                  <a:pt x="1013" y="385"/>
                </a:lnTo>
                <a:lnTo>
                  <a:pt x="1015" y="406"/>
                </a:lnTo>
                <a:lnTo>
                  <a:pt x="1016" y="428"/>
                </a:lnTo>
                <a:lnTo>
                  <a:pt x="1016" y="428"/>
                </a:lnTo>
                <a:lnTo>
                  <a:pt x="1015" y="458"/>
                </a:lnTo>
                <a:lnTo>
                  <a:pt x="1011" y="486"/>
                </a:lnTo>
                <a:lnTo>
                  <a:pt x="1007" y="515"/>
                </a:lnTo>
                <a:lnTo>
                  <a:pt x="1000" y="542"/>
                </a:lnTo>
                <a:lnTo>
                  <a:pt x="992" y="570"/>
                </a:lnTo>
                <a:lnTo>
                  <a:pt x="981" y="597"/>
                </a:lnTo>
                <a:lnTo>
                  <a:pt x="969" y="622"/>
                </a:lnTo>
                <a:lnTo>
                  <a:pt x="955" y="647"/>
                </a:lnTo>
                <a:lnTo>
                  <a:pt x="940" y="671"/>
                </a:lnTo>
                <a:lnTo>
                  <a:pt x="923" y="694"/>
                </a:lnTo>
                <a:lnTo>
                  <a:pt x="905" y="716"/>
                </a:lnTo>
                <a:lnTo>
                  <a:pt x="886" y="736"/>
                </a:lnTo>
                <a:lnTo>
                  <a:pt x="864" y="756"/>
                </a:lnTo>
                <a:lnTo>
                  <a:pt x="841" y="773"/>
                </a:lnTo>
                <a:lnTo>
                  <a:pt x="817" y="790"/>
                </a:lnTo>
                <a:lnTo>
                  <a:pt x="792" y="805"/>
                </a:lnTo>
                <a:lnTo>
                  <a:pt x="792" y="805"/>
                </a:lnTo>
                <a:lnTo>
                  <a:pt x="786" y="809"/>
                </a:lnTo>
                <a:lnTo>
                  <a:pt x="782" y="815"/>
                </a:lnTo>
                <a:lnTo>
                  <a:pt x="779" y="821"/>
                </a:lnTo>
                <a:lnTo>
                  <a:pt x="778" y="829"/>
                </a:lnTo>
                <a:lnTo>
                  <a:pt x="778" y="1037"/>
                </a:lnTo>
                <a:lnTo>
                  <a:pt x="778" y="1037"/>
                </a:lnTo>
                <a:lnTo>
                  <a:pt x="778" y="1046"/>
                </a:lnTo>
                <a:lnTo>
                  <a:pt x="777" y="1054"/>
                </a:lnTo>
                <a:lnTo>
                  <a:pt x="775" y="1064"/>
                </a:lnTo>
                <a:lnTo>
                  <a:pt x="772" y="1072"/>
                </a:lnTo>
                <a:lnTo>
                  <a:pt x="768" y="1078"/>
                </a:lnTo>
                <a:lnTo>
                  <a:pt x="764" y="1085"/>
                </a:lnTo>
                <a:lnTo>
                  <a:pt x="759" y="1092"/>
                </a:lnTo>
                <a:lnTo>
                  <a:pt x="753" y="1099"/>
                </a:lnTo>
                <a:lnTo>
                  <a:pt x="746" y="1105"/>
                </a:lnTo>
                <a:lnTo>
                  <a:pt x="740" y="1109"/>
                </a:lnTo>
                <a:lnTo>
                  <a:pt x="733" y="1114"/>
                </a:lnTo>
                <a:lnTo>
                  <a:pt x="725" y="1117"/>
                </a:lnTo>
                <a:lnTo>
                  <a:pt x="717" y="1121"/>
                </a:lnTo>
                <a:lnTo>
                  <a:pt x="709" y="1122"/>
                </a:lnTo>
                <a:lnTo>
                  <a:pt x="700" y="1124"/>
                </a:lnTo>
                <a:lnTo>
                  <a:pt x="692" y="1124"/>
                </a:lnTo>
                <a:lnTo>
                  <a:pt x="668" y="1124"/>
                </a:lnTo>
                <a:lnTo>
                  <a:pt x="668" y="1124"/>
                </a:lnTo>
                <a:close/>
                <a:moveTo>
                  <a:pt x="1004" y="697"/>
                </a:moveTo>
                <a:lnTo>
                  <a:pt x="1004" y="697"/>
                </a:lnTo>
                <a:lnTo>
                  <a:pt x="1000" y="694"/>
                </a:lnTo>
                <a:lnTo>
                  <a:pt x="996" y="689"/>
                </a:lnTo>
                <a:lnTo>
                  <a:pt x="994" y="686"/>
                </a:lnTo>
                <a:lnTo>
                  <a:pt x="992" y="680"/>
                </a:lnTo>
                <a:lnTo>
                  <a:pt x="991" y="676"/>
                </a:lnTo>
                <a:lnTo>
                  <a:pt x="992" y="670"/>
                </a:lnTo>
                <a:lnTo>
                  <a:pt x="993" y="664"/>
                </a:lnTo>
                <a:lnTo>
                  <a:pt x="995" y="660"/>
                </a:lnTo>
                <a:lnTo>
                  <a:pt x="995" y="660"/>
                </a:lnTo>
                <a:lnTo>
                  <a:pt x="999" y="655"/>
                </a:lnTo>
                <a:lnTo>
                  <a:pt x="1002" y="652"/>
                </a:lnTo>
                <a:lnTo>
                  <a:pt x="1007" y="649"/>
                </a:lnTo>
                <a:lnTo>
                  <a:pt x="1011" y="647"/>
                </a:lnTo>
                <a:lnTo>
                  <a:pt x="1017" y="646"/>
                </a:lnTo>
                <a:lnTo>
                  <a:pt x="1021" y="646"/>
                </a:lnTo>
                <a:lnTo>
                  <a:pt x="1027" y="647"/>
                </a:lnTo>
                <a:lnTo>
                  <a:pt x="1032" y="649"/>
                </a:lnTo>
                <a:lnTo>
                  <a:pt x="1085" y="680"/>
                </a:lnTo>
                <a:lnTo>
                  <a:pt x="1085" y="680"/>
                </a:lnTo>
                <a:lnTo>
                  <a:pt x="1090" y="684"/>
                </a:lnTo>
                <a:lnTo>
                  <a:pt x="1093" y="687"/>
                </a:lnTo>
                <a:lnTo>
                  <a:pt x="1096" y="692"/>
                </a:lnTo>
                <a:lnTo>
                  <a:pt x="1098" y="697"/>
                </a:lnTo>
                <a:lnTo>
                  <a:pt x="1099" y="702"/>
                </a:lnTo>
                <a:lnTo>
                  <a:pt x="1098" y="708"/>
                </a:lnTo>
                <a:lnTo>
                  <a:pt x="1097" y="712"/>
                </a:lnTo>
                <a:lnTo>
                  <a:pt x="1094" y="718"/>
                </a:lnTo>
                <a:lnTo>
                  <a:pt x="1094" y="718"/>
                </a:lnTo>
                <a:lnTo>
                  <a:pt x="1092" y="722"/>
                </a:lnTo>
                <a:lnTo>
                  <a:pt x="1088" y="726"/>
                </a:lnTo>
                <a:lnTo>
                  <a:pt x="1083" y="728"/>
                </a:lnTo>
                <a:lnTo>
                  <a:pt x="1079" y="730"/>
                </a:lnTo>
                <a:lnTo>
                  <a:pt x="1073" y="732"/>
                </a:lnTo>
                <a:lnTo>
                  <a:pt x="1068" y="732"/>
                </a:lnTo>
                <a:lnTo>
                  <a:pt x="1063" y="730"/>
                </a:lnTo>
                <a:lnTo>
                  <a:pt x="1058" y="728"/>
                </a:lnTo>
                <a:lnTo>
                  <a:pt x="1004" y="697"/>
                </a:lnTo>
                <a:lnTo>
                  <a:pt x="1004" y="697"/>
                </a:lnTo>
                <a:close/>
                <a:moveTo>
                  <a:pt x="1032" y="199"/>
                </a:moveTo>
                <a:lnTo>
                  <a:pt x="1032" y="199"/>
                </a:lnTo>
                <a:lnTo>
                  <a:pt x="1027" y="201"/>
                </a:lnTo>
                <a:lnTo>
                  <a:pt x="1021" y="202"/>
                </a:lnTo>
                <a:lnTo>
                  <a:pt x="1017" y="202"/>
                </a:lnTo>
                <a:lnTo>
                  <a:pt x="1011" y="202"/>
                </a:lnTo>
                <a:lnTo>
                  <a:pt x="1007" y="200"/>
                </a:lnTo>
                <a:lnTo>
                  <a:pt x="1002" y="198"/>
                </a:lnTo>
                <a:lnTo>
                  <a:pt x="999" y="193"/>
                </a:lnTo>
                <a:lnTo>
                  <a:pt x="995" y="188"/>
                </a:lnTo>
                <a:lnTo>
                  <a:pt x="995" y="188"/>
                </a:lnTo>
                <a:lnTo>
                  <a:pt x="993" y="184"/>
                </a:lnTo>
                <a:lnTo>
                  <a:pt x="992" y="178"/>
                </a:lnTo>
                <a:lnTo>
                  <a:pt x="991" y="174"/>
                </a:lnTo>
                <a:lnTo>
                  <a:pt x="992" y="168"/>
                </a:lnTo>
                <a:lnTo>
                  <a:pt x="994" y="163"/>
                </a:lnTo>
                <a:lnTo>
                  <a:pt x="996" y="159"/>
                </a:lnTo>
                <a:lnTo>
                  <a:pt x="1000" y="155"/>
                </a:lnTo>
                <a:lnTo>
                  <a:pt x="1004" y="152"/>
                </a:lnTo>
                <a:lnTo>
                  <a:pt x="1058" y="121"/>
                </a:lnTo>
                <a:lnTo>
                  <a:pt x="1058" y="121"/>
                </a:lnTo>
                <a:lnTo>
                  <a:pt x="1063" y="119"/>
                </a:lnTo>
                <a:lnTo>
                  <a:pt x="1068" y="118"/>
                </a:lnTo>
                <a:lnTo>
                  <a:pt x="1073" y="118"/>
                </a:lnTo>
                <a:lnTo>
                  <a:pt x="1079" y="119"/>
                </a:lnTo>
                <a:lnTo>
                  <a:pt x="1083" y="120"/>
                </a:lnTo>
                <a:lnTo>
                  <a:pt x="1088" y="123"/>
                </a:lnTo>
                <a:lnTo>
                  <a:pt x="1092" y="127"/>
                </a:lnTo>
                <a:lnTo>
                  <a:pt x="1094" y="131"/>
                </a:lnTo>
                <a:lnTo>
                  <a:pt x="1094" y="131"/>
                </a:lnTo>
                <a:lnTo>
                  <a:pt x="1097" y="136"/>
                </a:lnTo>
                <a:lnTo>
                  <a:pt x="1098" y="142"/>
                </a:lnTo>
                <a:lnTo>
                  <a:pt x="1099" y="146"/>
                </a:lnTo>
                <a:lnTo>
                  <a:pt x="1098" y="152"/>
                </a:lnTo>
                <a:lnTo>
                  <a:pt x="1096" y="157"/>
                </a:lnTo>
                <a:lnTo>
                  <a:pt x="1093" y="161"/>
                </a:lnTo>
                <a:lnTo>
                  <a:pt x="1090" y="166"/>
                </a:lnTo>
                <a:lnTo>
                  <a:pt x="1085" y="168"/>
                </a:lnTo>
                <a:lnTo>
                  <a:pt x="1032" y="199"/>
                </a:lnTo>
                <a:lnTo>
                  <a:pt x="1032" y="199"/>
                </a:lnTo>
                <a:close/>
                <a:moveTo>
                  <a:pt x="1085" y="452"/>
                </a:moveTo>
                <a:lnTo>
                  <a:pt x="1085" y="452"/>
                </a:lnTo>
                <a:lnTo>
                  <a:pt x="1080" y="451"/>
                </a:lnTo>
                <a:lnTo>
                  <a:pt x="1075" y="450"/>
                </a:lnTo>
                <a:lnTo>
                  <a:pt x="1069" y="447"/>
                </a:lnTo>
                <a:lnTo>
                  <a:pt x="1066" y="444"/>
                </a:lnTo>
                <a:lnTo>
                  <a:pt x="1063" y="439"/>
                </a:lnTo>
                <a:lnTo>
                  <a:pt x="1060" y="435"/>
                </a:lnTo>
                <a:lnTo>
                  <a:pt x="1058" y="430"/>
                </a:lnTo>
                <a:lnTo>
                  <a:pt x="1058" y="425"/>
                </a:lnTo>
                <a:lnTo>
                  <a:pt x="1058" y="425"/>
                </a:lnTo>
                <a:lnTo>
                  <a:pt x="1058" y="419"/>
                </a:lnTo>
                <a:lnTo>
                  <a:pt x="1060" y="413"/>
                </a:lnTo>
                <a:lnTo>
                  <a:pt x="1063" y="409"/>
                </a:lnTo>
                <a:lnTo>
                  <a:pt x="1066" y="405"/>
                </a:lnTo>
                <a:lnTo>
                  <a:pt x="1069" y="402"/>
                </a:lnTo>
                <a:lnTo>
                  <a:pt x="1075" y="400"/>
                </a:lnTo>
                <a:lnTo>
                  <a:pt x="1080" y="397"/>
                </a:lnTo>
                <a:lnTo>
                  <a:pt x="1085" y="397"/>
                </a:lnTo>
                <a:lnTo>
                  <a:pt x="1146" y="397"/>
                </a:lnTo>
                <a:lnTo>
                  <a:pt x="1146" y="397"/>
                </a:lnTo>
                <a:lnTo>
                  <a:pt x="1152" y="397"/>
                </a:lnTo>
                <a:lnTo>
                  <a:pt x="1157" y="400"/>
                </a:lnTo>
                <a:lnTo>
                  <a:pt x="1162" y="402"/>
                </a:lnTo>
                <a:lnTo>
                  <a:pt x="1165" y="405"/>
                </a:lnTo>
                <a:lnTo>
                  <a:pt x="1169" y="409"/>
                </a:lnTo>
                <a:lnTo>
                  <a:pt x="1171" y="413"/>
                </a:lnTo>
                <a:lnTo>
                  <a:pt x="1173" y="419"/>
                </a:lnTo>
                <a:lnTo>
                  <a:pt x="1173" y="425"/>
                </a:lnTo>
                <a:lnTo>
                  <a:pt x="1173" y="425"/>
                </a:lnTo>
                <a:lnTo>
                  <a:pt x="1173" y="430"/>
                </a:lnTo>
                <a:lnTo>
                  <a:pt x="1171" y="435"/>
                </a:lnTo>
                <a:lnTo>
                  <a:pt x="1169" y="439"/>
                </a:lnTo>
                <a:lnTo>
                  <a:pt x="1165" y="444"/>
                </a:lnTo>
                <a:lnTo>
                  <a:pt x="1162" y="447"/>
                </a:lnTo>
                <a:lnTo>
                  <a:pt x="1157" y="450"/>
                </a:lnTo>
                <a:lnTo>
                  <a:pt x="1152" y="451"/>
                </a:lnTo>
                <a:lnTo>
                  <a:pt x="1146" y="452"/>
                </a:lnTo>
                <a:lnTo>
                  <a:pt x="1085" y="452"/>
                </a:lnTo>
                <a:lnTo>
                  <a:pt x="1085" y="452"/>
                </a:lnTo>
                <a:close/>
                <a:moveTo>
                  <a:pt x="169" y="152"/>
                </a:moveTo>
                <a:lnTo>
                  <a:pt x="169" y="152"/>
                </a:lnTo>
                <a:lnTo>
                  <a:pt x="173" y="155"/>
                </a:lnTo>
                <a:lnTo>
                  <a:pt x="177" y="159"/>
                </a:lnTo>
                <a:lnTo>
                  <a:pt x="180" y="163"/>
                </a:lnTo>
                <a:lnTo>
                  <a:pt x="181" y="168"/>
                </a:lnTo>
                <a:lnTo>
                  <a:pt x="183" y="174"/>
                </a:lnTo>
                <a:lnTo>
                  <a:pt x="183" y="178"/>
                </a:lnTo>
                <a:lnTo>
                  <a:pt x="181" y="184"/>
                </a:lnTo>
                <a:lnTo>
                  <a:pt x="179" y="188"/>
                </a:lnTo>
                <a:lnTo>
                  <a:pt x="179" y="188"/>
                </a:lnTo>
                <a:lnTo>
                  <a:pt x="176" y="193"/>
                </a:lnTo>
                <a:lnTo>
                  <a:pt x="172" y="198"/>
                </a:lnTo>
                <a:lnTo>
                  <a:pt x="168" y="200"/>
                </a:lnTo>
                <a:lnTo>
                  <a:pt x="162" y="202"/>
                </a:lnTo>
                <a:lnTo>
                  <a:pt x="157" y="202"/>
                </a:lnTo>
                <a:lnTo>
                  <a:pt x="152" y="202"/>
                </a:lnTo>
                <a:lnTo>
                  <a:pt x="147" y="201"/>
                </a:lnTo>
                <a:lnTo>
                  <a:pt x="142" y="199"/>
                </a:lnTo>
                <a:lnTo>
                  <a:pt x="89" y="168"/>
                </a:lnTo>
                <a:lnTo>
                  <a:pt x="89" y="168"/>
                </a:lnTo>
                <a:lnTo>
                  <a:pt x="84" y="166"/>
                </a:lnTo>
                <a:lnTo>
                  <a:pt x="81" y="161"/>
                </a:lnTo>
                <a:lnTo>
                  <a:pt x="78" y="157"/>
                </a:lnTo>
                <a:lnTo>
                  <a:pt x="76" y="152"/>
                </a:lnTo>
                <a:lnTo>
                  <a:pt x="75" y="146"/>
                </a:lnTo>
                <a:lnTo>
                  <a:pt x="75" y="142"/>
                </a:lnTo>
                <a:lnTo>
                  <a:pt x="76" y="136"/>
                </a:lnTo>
                <a:lnTo>
                  <a:pt x="79" y="131"/>
                </a:lnTo>
                <a:lnTo>
                  <a:pt x="79" y="131"/>
                </a:lnTo>
                <a:lnTo>
                  <a:pt x="82" y="127"/>
                </a:lnTo>
                <a:lnTo>
                  <a:pt x="86" y="123"/>
                </a:lnTo>
                <a:lnTo>
                  <a:pt x="90" y="120"/>
                </a:lnTo>
                <a:lnTo>
                  <a:pt x="96" y="119"/>
                </a:lnTo>
                <a:lnTo>
                  <a:pt x="100" y="118"/>
                </a:lnTo>
                <a:lnTo>
                  <a:pt x="106" y="118"/>
                </a:lnTo>
                <a:lnTo>
                  <a:pt x="111" y="119"/>
                </a:lnTo>
                <a:lnTo>
                  <a:pt x="116" y="121"/>
                </a:lnTo>
                <a:lnTo>
                  <a:pt x="169" y="152"/>
                </a:lnTo>
                <a:lnTo>
                  <a:pt x="169" y="152"/>
                </a:lnTo>
                <a:close/>
                <a:moveTo>
                  <a:pt x="142" y="649"/>
                </a:moveTo>
                <a:lnTo>
                  <a:pt x="142" y="649"/>
                </a:lnTo>
                <a:lnTo>
                  <a:pt x="147" y="647"/>
                </a:lnTo>
                <a:lnTo>
                  <a:pt x="152" y="646"/>
                </a:lnTo>
                <a:lnTo>
                  <a:pt x="157" y="646"/>
                </a:lnTo>
                <a:lnTo>
                  <a:pt x="162" y="647"/>
                </a:lnTo>
                <a:lnTo>
                  <a:pt x="168" y="649"/>
                </a:lnTo>
                <a:lnTo>
                  <a:pt x="172" y="652"/>
                </a:lnTo>
                <a:lnTo>
                  <a:pt x="176" y="655"/>
                </a:lnTo>
                <a:lnTo>
                  <a:pt x="179" y="660"/>
                </a:lnTo>
                <a:lnTo>
                  <a:pt x="179" y="660"/>
                </a:lnTo>
                <a:lnTo>
                  <a:pt x="181" y="664"/>
                </a:lnTo>
                <a:lnTo>
                  <a:pt x="183" y="670"/>
                </a:lnTo>
                <a:lnTo>
                  <a:pt x="183" y="676"/>
                </a:lnTo>
                <a:lnTo>
                  <a:pt x="181" y="680"/>
                </a:lnTo>
                <a:lnTo>
                  <a:pt x="180" y="686"/>
                </a:lnTo>
                <a:lnTo>
                  <a:pt x="177" y="689"/>
                </a:lnTo>
                <a:lnTo>
                  <a:pt x="173" y="694"/>
                </a:lnTo>
                <a:lnTo>
                  <a:pt x="169" y="697"/>
                </a:lnTo>
                <a:lnTo>
                  <a:pt x="116" y="728"/>
                </a:lnTo>
                <a:lnTo>
                  <a:pt x="116" y="728"/>
                </a:lnTo>
                <a:lnTo>
                  <a:pt x="111" y="730"/>
                </a:lnTo>
                <a:lnTo>
                  <a:pt x="106" y="732"/>
                </a:lnTo>
                <a:lnTo>
                  <a:pt x="100" y="732"/>
                </a:lnTo>
                <a:lnTo>
                  <a:pt x="96" y="730"/>
                </a:lnTo>
                <a:lnTo>
                  <a:pt x="90" y="728"/>
                </a:lnTo>
                <a:lnTo>
                  <a:pt x="86" y="726"/>
                </a:lnTo>
                <a:lnTo>
                  <a:pt x="82" y="722"/>
                </a:lnTo>
                <a:lnTo>
                  <a:pt x="79" y="718"/>
                </a:lnTo>
                <a:lnTo>
                  <a:pt x="79" y="718"/>
                </a:lnTo>
                <a:lnTo>
                  <a:pt x="76" y="712"/>
                </a:lnTo>
                <a:lnTo>
                  <a:pt x="75" y="708"/>
                </a:lnTo>
                <a:lnTo>
                  <a:pt x="75" y="702"/>
                </a:lnTo>
                <a:lnTo>
                  <a:pt x="76" y="697"/>
                </a:lnTo>
                <a:lnTo>
                  <a:pt x="78" y="692"/>
                </a:lnTo>
                <a:lnTo>
                  <a:pt x="81" y="687"/>
                </a:lnTo>
                <a:lnTo>
                  <a:pt x="84" y="684"/>
                </a:lnTo>
                <a:lnTo>
                  <a:pt x="89" y="680"/>
                </a:lnTo>
                <a:lnTo>
                  <a:pt x="142" y="649"/>
                </a:lnTo>
                <a:lnTo>
                  <a:pt x="142" y="649"/>
                </a:lnTo>
                <a:close/>
                <a:moveTo>
                  <a:pt x="89" y="397"/>
                </a:moveTo>
                <a:lnTo>
                  <a:pt x="89" y="397"/>
                </a:lnTo>
                <a:lnTo>
                  <a:pt x="94" y="397"/>
                </a:lnTo>
                <a:lnTo>
                  <a:pt x="99" y="400"/>
                </a:lnTo>
                <a:lnTo>
                  <a:pt x="104" y="402"/>
                </a:lnTo>
                <a:lnTo>
                  <a:pt x="108" y="405"/>
                </a:lnTo>
                <a:lnTo>
                  <a:pt x="112" y="409"/>
                </a:lnTo>
                <a:lnTo>
                  <a:pt x="114" y="413"/>
                </a:lnTo>
                <a:lnTo>
                  <a:pt x="115" y="419"/>
                </a:lnTo>
                <a:lnTo>
                  <a:pt x="116" y="425"/>
                </a:lnTo>
                <a:lnTo>
                  <a:pt x="116" y="425"/>
                </a:lnTo>
                <a:lnTo>
                  <a:pt x="115" y="430"/>
                </a:lnTo>
                <a:lnTo>
                  <a:pt x="114" y="435"/>
                </a:lnTo>
                <a:lnTo>
                  <a:pt x="112" y="439"/>
                </a:lnTo>
                <a:lnTo>
                  <a:pt x="108" y="444"/>
                </a:lnTo>
                <a:lnTo>
                  <a:pt x="104" y="447"/>
                </a:lnTo>
                <a:lnTo>
                  <a:pt x="99" y="450"/>
                </a:lnTo>
                <a:lnTo>
                  <a:pt x="94" y="451"/>
                </a:lnTo>
                <a:lnTo>
                  <a:pt x="89" y="452"/>
                </a:lnTo>
                <a:lnTo>
                  <a:pt x="27" y="452"/>
                </a:lnTo>
                <a:lnTo>
                  <a:pt x="27" y="452"/>
                </a:lnTo>
                <a:lnTo>
                  <a:pt x="22" y="451"/>
                </a:lnTo>
                <a:lnTo>
                  <a:pt x="17" y="450"/>
                </a:lnTo>
                <a:lnTo>
                  <a:pt x="13" y="447"/>
                </a:lnTo>
                <a:lnTo>
                  <a:pt x="8" y="444"/>
                </a:lnTo>
                <a:lnTo>
                  <a:pt x="5" y="439"/>
                </a:lnTo>
                <a:lnTo>
                  <a:pt x="2" y="435"/>
                </a:lnTo>
                <a:lnTo>
                  <a:pt x="1" y="430"/>
                </a:lnTo>
                <a:lnTo>
                  <a:pt x="0" y="425"/>
                </a:lnTo>
                <a:lnTo>
                  <a:pt x="0" y="425"/>
                </a:lnTo>
                <a:lnTo>
                  <a:pt x="1" y="419"/>
                </a:lnTo>
                <a:lnTo>
                  <a:pt x="2" y="413"/>
                </a:lnTo>
                <a:lnTo>
                  <a:pt x="5" y="409"/>
                </a:lnTo>
                <a:lnTo>
                  <a:pt x="8" y="405"/>
                </a:lnTo>
                <a:lnTo>
                  <a:pt x="13" y="402"/>
                </a:lnTo>
                <a:lnTo>
                  <a:pt x="17" y="400"/>
                </a:lnTo>
                <a:lnTo>
                  <a:pt x="22" y="397"/>
                </a:lnTo>
                <a:lnTo>
                  <a:pt x="27" y="397"/>
                </a:lnTo>
                <a:lnTo>
                  <a:pt x="89" y="397"/>
                </a:lnTo>
                <a:lnTo>
                  <a:pt x="89" y="397"/>
                </a:lnTo>
                <a:close/>
                <a:moveTo>
                  <a:pt x="381" y="303"/>
                </a:moveTo>
                <a:lnTo>
                  <a:pt x="381" y="303"/>
                </a:lnTo>
                <a:lnTo>
                  <a:pt x="380" y="297"/>
                </a:lnTo>
                <a:lnTo>
                  <a:pt x="380" y="292"/>
                </a:lnTo>
                <a:lnTo>
                  <a:pt x="381" y="287"/>
                </a:lnTo>
                <a:lnTo>
                  <a:pt x="383" y="282"/>
                </a:lnTo>
                <a:lnTo>
                  <a:pt x="386" y="277"/>
                </a:lnTo>
                <a:lnTo>
                  <a:pt x="390" y="274"/>
                </a:lnTo>
                <a:lnTo>
                  <a:pt x="395" y="271"/>
                </a:lnTo>
                <a:lnTo>
                  <a:pt x="399" y="268"/>
                </a:lnTo>
                <a:lnTo>
                  <a:pt x="399" y="268"/>
                </a:lnTo>
                <a:lnTo>
                  <a:pt x="405" y="268"/>
                </a:lnTo>
                <a:lnTo>
                  <a:pt x="410" y="268"/>
                </a:lnTo>
                <a:lnTo>
                  <a:pt x="415" y="270"/>
                </a:lnTo>
                <a:lnTo>
                  <a:pt x="420" y="271"/>
                </a:lnTo>
                <a:lnTo>
                  <a:pt x="425" y="274"/>
                </a:lnTo>
                <a:lnTo>
                  <a:pt x="428" y="277"/>
                </a:lnTo>
                <a:lnTo>
                  <a:pt x="431" y="282"/>
                </a:lnTo>
                <a:lnTo>
                  <a:pt x="434" y="288"/>
                </a:lnTo>
                <a:lnTo>
                  <a:pt x="449" y="341"/>
                </a:lnTo>
                <a:lnTo>
                  <a:pt x="449" y="341"/>
                </a:lnTo>
                <a:lnTo>
                  <a:pt x="477" y="331"/>
                </a:lnTo>
                <a:lnTo>
                  <a:pt x="507" y="323"/>
                </a:lnTo>
                <a:lnTo>
                  <a:pt x="507" y="323"/>
                </a:lnTo>
                <a:lnTo>
                  <a:pt x="508" y="323"/>
                </a:lnTo>
                <a:lnTo>
                  <a:pt x="508" y="323"/>
                </a:lnTo>
                <a:lnTo>
                  <a:pt x="533" y="319"/>
                </a:lnTo>
                <a:lnTo>
                  <a:pt x="559" y="316"/>
                </a:lnTo>
                <a:lnTo>
                  <a:pt x="559" y="275"/>
                </a:lnTo>
                <a:lnTo>
                  <a:pt x="559" y="275"/>
                </a:lnTo>
                <a:lnTo>
                  <a:pt x="560" y="270"/>
                </a:lnTo>
                <a:lnTo>
                  <a:pt x="562" y="264"/>
                </a:lnTo>
                <a:lnTo>
                  <a:pt x="564" y="259"/>
                </a:lnTo>
                <a:lnTo>
                  <a:pt x="567" y="256"/>
                </a:lnTo>
                <a:lnTo>
                  <a:pt x="572" y="252"/>
                </a:lnTo>
                <a:lnTo>
                  <a:pt x="576" y="250"/>
                </a:lnTo>
                <a:lnTo>
                  <a:pt x="581" y="248"/>
                </a:lnTo>
                <a:lnTo>
                  <a:pt x="587" y="248"/>
                </a:lnTo>
                <a:lnTo>
                  <a:pt x="587" y="248"/>
                </a:lnTo>
                <a:lnTo>
                  <a:pt x="592" y="248"/>
                </a:lnTo>
                <a:lnTo>
                  <a:pt x="598" y="250"/>
                </a:lnTo>
                <a:lnTo>
                  <a:pt x="603" y="252"/>
                </a:lnTo>
                <a:lnTo>
                  <a:pt x="606" y="256"/>
                </a:lnTo>
                <a:lnTo>
                  <a:pt x="609" y="259"/>
                </a:lnTo>
                <a:lnTo>
                  <a:pt x="612" y="264"/>
                </a:lnTo>
                <a:lnTo>
                  <a:pt x="614" y="270"/>
                </a:lnTo>
                <a:lnTo>
                  <a:pt x="614" y="275"/>
                </a:lnTo>
                <a:lnTo>
                  <a:pt x="614" y="316"/>
                </a:lnTo>
                <a:lnTo>
                  <a:pt x="614" y="316"/>
                </a:lnTo>
                <a:lnTo>
                  <a:pt x="640" y="319"/>
                </a:lnTo>
                <a:lnTo>
                  <a:pt x="667" y="323"/>
                </a:lnTo>
                <a:lnTo>
                  <a:pt x="667" y="324"/>
                </a:lnTo>
                <a:lnTo>
                  <a:pt x="667" y="323"/>
                </a:lnTo>
                <a:lnTo>
                  <a:pt x="667" y="323"/>
                </a:lnTo>
                <a:lnTo>
                  <a:pt x="696" y="331"/>
                </a:lnTo>
                <a:lnTo>
                  <a:pt x="725" y="341"/>
                </a:lnTo>
                <a:lnTo>
                  <a:pt x="741" y="288"/>
                </a:lnTo>
                <a:lnTo>
                  <a:pt x="741" y="288"/>
                </a:lnTo>
                <a:lnTo>
                  <a:pt x="743" y="282"/>
                </a:lnTo>
                <a:lnTo>
                  <a:pt x="745" y="277"/>
                </a:lnTo>
                <a:lnTo>
                  <a:pt x="749" y="274"/>
                </a:lnTo>
                <a:lnTo>
                  <a:pt x="753" y="271"/>
                </a:lnTo>
                <a:lnTo>
                  <a:pt x="758" y="270"/>
                </a:lnTo>
                <a:lnTo>
                  <a:pt x="764" y="268"/>
                </a:lnTo>
                <a:lnTo>
                  <a:pt x="769" y="268"/>
                </a:lnTo>
                <a:lnTo>
                  <a:pt x="774" y="268"/>
                </a:lnTo>
                <a:lnTo>
                  <a:pt x="774" y="268"/>
                </a:lnTo>
                <a:lnTo>
                  <a:pt x="779" y="271"/>
                </a:lnTo>
                <a:lnTo>
                  <a:pt x="784" y="274"/>
                </a:lnTo>
                <a:lnTo>
                  <a:pt x="787" y="277"/>
                </a:lnTo>
                <a:lnTo>
                  <a:pt x="791" y="282"/>
                </a:lnTo>
                <a:lnTo>
                  <a:pt x="793" y="287"/>
                </a:lnTo>
                <a:lnTo>
                  <a:pt x="793" y="292"/>
                </a:lnTo>
                <a:lnTo>
                  <a:pt x="794" y="297"/>
                </a:lnTo>
                <a:lnTo>
                  <a:pt x="793" y="303"/>
                </a:lnTo>
                <a:lnTo>
                  <a:pt x="693" y="646"/>
                </a:lnTo>
                <a:lnTo>
                  <a:pt x="693" y="646"/>
                </a:lnTo>
                <a:lnTo>
                  <a:pt x="690" y="652"/>
                </a:lnTo>
                <a:lnTo>
                  <a:pt x="687" y="656"/>
                </a:lnTo>
                <a:lnTo>
                  <a:pt x="684" y="660"/>
                </a:lnTo>
                <a:lnTo>
                  <a:pt x="679" y="663"/>
                </a:lnTo>
                <a:lnTo>
                  <a:pt x="674" y="664"/>
                </a:lnTo>
                <a:lnTo>
                  <a:pt x="670" y="665"/>
                </a:lnTo>
                <a:lnTo>
                  <a:pt x="664" y="667"/>
                </a:lnTo>
                <a:lnTo>
                  <a:pt x="659" y="665"/>
                </a:lnTo>
                <a:lnTo>
                  <a:pt x="659" y="665"/>
                </a:lnTo>
                <a:lnTo>
                  <a:pt x="654" y="663"/>
                </a:lnTo>
                <a:lnTo>
                  <a:pt x="649" y="660"/>
                </a:lnTo>
                <a:lnTo>
                  <a:pt x="645" y="656"/>
                </a:lnTo>
                <a:lnTo>
                  <a:pt x="643" y="652"/>
                </a:lnTo>
                <a:lnTo>
                  <a:pt x="640" y="647"/>
                </a:lnTo>
                <a:lnTo>
                  <a:pt x="639" y="643"/>
                </a:lnTo>
                <a:lnTo>
                  <a:pt x="639" y="637"/>
                </a:lnTo>
                <a:lnTo>
                  <a:pt x="640" y="631"/>
                </a:lnTo>
                <a:lnTo>
                  <a:pt x="710" y="394"/>
                </a:lnTo>
                <a:lnTo>
                  <a:pt x="710" y="394"/>
                </a:lnTo>
                <a:lnTo>
                  <a:pt x="684" y="385"/>
                </a:lnTo>
                <a:lnTo>
                  <a:pt x="655" y="377"/>
                </a:lnTo>
                <a:lnTo>
                  <a:pt x="655" y="377"/>
                </a:lnTo>
                <a:lnTo>
                  <a:pt x="655" y="377"/>
                </a:lnTo>
                <a:lnTo>
                  <a:pt x="636" y="373"/>
                </a:lnTo>
                <a:lnTo>
                  <a:pt x="614" y="371"/>
                </a:lnTo>
                <a:lnTo>
                  <a:pt x="614" y="438"/>
                </a:lnTo>
                <a:lnTo>
                  <a:pt x="614" y="438"/>
                </a:lnTo>
                <a:lnTo>
                  <a:pt x="614" y="443"/>
                </a:lnTo>
                <a:lnTo>
                  <a:pt x="612" y="449"/>
                </a:lnTo>
                <a:lnTo>
                  <a:pt x="609" y="453"/>
                </a:lnTo>
                <a:lnTo>
                  <a:pt x="606" y="457"/>
                </a:lnTo>
                <a:lnTo>
                  <a:pt x="603" y="460"/>
                </a:lnTo>
                <a:lnTo>
                  <a:pt x="598" y="463"/>
                </a:lnTo>
                <a:lnTo>
                  <a:pt x="592" y="465"/>
                </a:lnTo>
                <a:lnTo>
                  <a:pt x="587" y="466"/>
                </a:lnTo>
                <a:lnTo>
                  <a:pt x="587" y="466"/>
                </a:lnTo>
                <a:lnTo>
                  <a:pt x="581" y="465"/>
                </a:lnTo>
                <a:lnTo>
                  <a:pt x="576" y="463"/>
                </a:lnTo>
                <a:lnTo>
                  <a:pt x="572" y="460"/>
                </a:lnTo>
                <a:lnTo>
                  <a:pt x="567" y="457"/>
                </a:lnTo>
                <a:lnTo>
                  <a:pt x="564" y="453"/>
                </a:lnTo>
                <a:lnTo>
                  <a:pt x="562" y="449"/>
                </a:lnTo>
                <a:lnTo>
                  <a:pt x="560" y="443"/>
                </a:lnTo>
                <a:lnTo>
                  <a:pt x="559" y="438"/>
                </a:lnTo>
                <a:lnTo>
                  <a:pt x="559" y="371"/>
                </a:lnTo>
                <a:lnTo>
                  <a:pt x="559" y="371"/>
                </a:lnTo>
                <a:lnTo>
                  <a:pt x="539" y="373"/>
                </a:lnTo>
                <a:lnTo>
                  <a:pt x="519" y="377"/>
                </a:lnTo>
                <a:lnTo>
                  <a:pt x="519" y="377"/>
                </a:lnTo>
                <a:lnTo>
                  <a:pt x="518" y="377"/>
                </a:lnTo>
                <a:lnTo>
                  <a:pt x="518" y="377"/>
                </a:lnTo>
                <a:lnTo>
                  <a:pt x="491" y="385"/>
                </a:lnTo>
                <a:lnTo>
                  <a:pt x="464" y="394"/>
                </a:lnTo>
                <a:lnTo>
                  <a:pt x="534" y="631"/>
                </a:lnTo>
                <a:lnTo>
                  <a:pt x="534" y="631"/>
                </a:lnTo>
                <a:lnTo>
                  <a:pt x="534" y="637"/>
                </a:lnTo>
                <a:lnTo>
                  <a:pt x="534" y="643"/>
                </a:lnTo>
                <a:lnTo>
                  <a:pt x="533" y="647"/>
                </a:lnTo>
                <a:lnTo>
                  <a:pt x="532" y="652"/>
                </a:lnTo>
                <a:lnTo>
                  <a:pt x="528" y="656"/>
                </a:lnTo>
                <a:lnTo>
                  <a:pt x="525" y="660"/>
                </a:lnTo>
                <a:lnTo>
                  <a:pt x="520" y="663"/>
                </a:lnTo>
                <a:lnTo>
                  <a:pt x="515" y="665"/>
                </a:lnTo>
                <a:lnTo>
                  <a:pt x="515" y="665"/>
                </a:lnTo>
                <a:lnTo>
                  <a:pt x="510" y="667"/>
                </a:lnTo>
                <a:lnTo>
                  <a:pt x="504" y="665"/>
                </a:lnTo>
                <a:lnTo>
                  <a:pt x="499" y="664"/>
                </a:lnTo>
                <a:lnTo>
                  <a:pt x="494" y="663"/>
                </a:lnTo>
                <a:lnTo>
                  <a:pt x="490" y="660"/>
                </a:lnTo>
                <a:lnTo>
                  <a:pt x="486" y="656"/>
                </a:lnTo>
                <a:lnTo>
                  <a:pt x="483" y="652"/>
                </a:lnTo>
                <a:lnTo>
                  <a:pt x="482" y="646"/>
                </a:lnTo>
                <a:lnTo>
                  <a:pt x="381" y="303"/>
                </a:lnTo>
                <a:lnTo>
                  <a:pt x="381" y="303"/>
                </a:lnTo>
                <a:close/>
              </a:path>
            </a:pathLst>
          </a:custGeom>
          <a:solidFill>
            <a:srgbClr val="D767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pic>
        <p:nvPicPr>
          <p:cNvPr id="167" name="图片 1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67" y="-5443"/>
            <a:ext cx="511791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43550" y="2019598"/>
            <a:ext cx="2844013" cy="5022951"/>
            <a:chOff x="9182101" y="1721480"/>
            <a:chExt cx="2844013" cy="5022951"/>
          </a:xfrm>
        </p:grpSpPr>
        <p:grpSp>
          <p:nvGrpSpPr>
            <p:cNvPr id="28" name="그룹 9"/>
            <p:cNvGrpSpPr/>
            <p:nvPr/>
          </p:nvGrpSpPr>
          <p:grpSpPr>
            <a:xfrm>
              <a:off x="10676452" y="2808530"/>
              <a:ext cx="1349662" cy="3935901"/>
              <a:chOff x="3382963" y="2613025"/>
              <a:chExt cx="890588" cy="2597150"/>
            </a:xfrm>
          </p:grpSpPr>
          <p:sp>
            <p:nvSpPr>
              <p:cNvPr id="29" name="Freeform 337"/>
              <p:cNvSpPr>
                <a:spLocks noEditPoints="1"/>
              </p:cNvSpPr>
              <p:nvPr/>
            </p:nvSpPr>
            <p:spPr bwMode="auto">
              <a:xfrm>
                <a:off x="3673476" y="4991100"/>
                <a:ext cx="169863" cy="219075"/>
              </a:xfrm>
              <a:custGeom>
                <a:avLst/>
                <a:gdLst>
                  <a:gd name="T0" fmla="*/ 87 w 323"/>
                  <a:gd name="T1" fmla="*/ 47 h 414"/>
                  <a:gd name="T2" fmla="*/ 61 w 323"/>
                  <a:gd name="T3" fmla="*/ 79 h 414"/>
                  <a:gd name="T4" fmla="*/ 39 w 323"/>
                  <a:gd name="T5" fmla="*/ 113 h 414"/>
                  <a:gd name="T6" fmla="*/ 19 w 323"/>
                  <a:gd name="T7" fmla="*/ 147 h 414"/>
                  <a:gd name="T8" fmla="*/ 4 w 323"/>
                  <a:gd name="T9" fmla="*/ 183 h 414"/>
                  <a:gd name="T10" fmla="*/ 1 w 323"/>
                  <a:gd name="T11" fmla="*/ 206 h 414"/>
                  <a:gd name="T12" fmla="*/ 0 w 323"/>
                  <a:gd name="T13" fmla="*/ 253 h 414"/>
                  <a:gd name="T14" fmla="*/ 7 w 323"/>
                  <a:gd name="T15" fmla="*/ 322 h 414"/>
                  <a:gd name="T16" fmla="*/ 14 w 323"/>
                  <a:gd name="T17" fmla="*/ 368 h 414"/>
                  <a:gd name="T18" fmla="*/ 29 w 323"/>
                  <a:gd name="T19" fmla="*/ 390 h 414"/>
                  <a:gd name="T20" fmla="*/ 46 w 323"/>
                  <a:gd name="T21" fmla="*/ 404 h 414"/>
                  <a:gd name="T22" fmla="*/ 65 w 323"/>
                  <a:gd name="T23" fmla="*/ 411 h 414"/>
                  <a:gd name="T24" fmla="*/ 87 w 323"/>
                  <a:gd name="T25" fmla="*/ 414 h 414"/>
                  <a:gd name="T26" fmla="*/ 109 w 323"/>
                  <a:gd name="T27" fmla="*/ 412 h 414"/>
                  <a:gd name="T28" fmla="*/ 159 w 323"/>
                  <a:gd name="T29" fmla="*/ 397 h 414"/>
                  <a:gd name="T30" fmla="*/ 184 w 323"/>
                  <a:gd name="T31" fmla="*/ 384 h 414"/>
                  <a:gd name="T32" fmla="*/ 218 w 323"/>
                  <a:gd name="T33" fmla="*/ 355 h 414"/>
                  <a:gd name="T34" fmla="*/ 240 w 323"/>
                  <a:gd name="T35" fmla="*/ 326 h 414"/>
                  <a:gd name="T36" fmla="*/ 254 w 323"/>
                  <a:gd name="T37" fmla="*/ 297 h 414"/>
                  <a:gd name="T38" fmla="*/ 263 w 323"/>
                  <a:gd name="T39" fmla="*/ 268 h 414"/>
                  <a:gd name="T40" fmla="*/ 263 w 323"/>
                  <a:gd name="T41" fmla="*/ 228 h 414"/>
                  <a:gd name="T42" fmla="*/ 261 w 323"/>
                  <a:gd name="T43" fmla="*/ 211 h 414"/>
                  <a:gd name="T44" fmla="*/ 254 w 323"/>
                  <a:gd name="T45" fmla="*/ 197 h 414"/>
                  <a:gd name="T46" fmla="*/ 263 w 323"/>
                  <a:gd name="T47" fmla="*/ 196 h 414"/>
                  <a:gd name="T48" fmla="*/ 281 w 323"/>
                  <a:gd name="T49" fmla="*/ 190 h 414"/>
                  <a:gd name="T50" fmla="*/ 299 w 323"/>
                  <a:gd name="T51" fmla="*/ 178 h 414"/>
                  <a:gd name="T52" fmla="*/ 315 w 323"/>
                  <a:gd name="T53" fmla="*/ 158 h 414"/>
                  <a:gd name="T54" fmla="*/ 323 w 323"/>
                  <a:gd name="T55" fmla="*/ 147 h 414"/>
                  <a:gd name="T56" fmla="*/ 317 w 323"/>
                  <a:gd name="T57" fmla="*/ 74 h 414"/>
                  <a:gd name="T58" fmla="*/ 306 w 323"/>
                  <a:gd name="T59" fmla="*/ 0 h 414"/>
                  <a:gd name="T60" fmla="*/ 87 w 323"/>
                  <a:gd name="T61" fmla="*/ 47 h 414"/>
                  <a:gd name="T62" fmla="*/ 87 w 323"/>
                  <a:gd name="T63" fmla="*/ 4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3" h="414">
                    <a:moveTo>
                      <a:pt x="87" y="47"/>
                    </a:moveTo>
                    <a:lnTo>
                      <a:pt x="87" y="47"/>
                    </a:lnTo>
                    <a:lnTo>
                      <a:pt x="73" y="64"/>
                    </a:lnTo>
                    <a:lnTo>
                      <a:pt x="61" y="79"/>
                    </a:lnTo>
                    <a:lnTo>
                      <a:pt x="50" y="96"/>
                    </a:lnTo>
                    <a:lnTo>
                      <a:pt x="39" y="113"/>
                    </a:lnTo>
                    <a:lnTo>
                      <a:pt x="28" y="131"/>
                    </a:lnTo>
                    <a:lnTo>
                      <a:pt x="19" y="147"/>
                    </a:lnTo>
                    <a:lnTo>
                      <a:pt x="11" y="165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1" y="206"/>
                    </a:lnTo>
                    <a:lnTo>
                      <a:pt x="0" y="229"/>
                    </a:lnTo>
                    <a:lnTo>
                      <a:pt x="0" y="253"/>
                    </a:lnTo>
                    <a:lnTo>
                      <a:pt x="1" y="275"/>
                    </a:lnTo>
                    <a:lnTo>
                      <a:pt x="7" y="322"/>
                    </a:lnTo>
                    <a:lnTo>
                      <a:pt x="14" y="368"/>
                    </a:lnTo>
                    <a:lnTo>
                      <a:pt x="14" y="368"/>
                    </a:lnTo>
                    <a:lnTo>
                      <a:pt x="21" y="380"/>
                    </a:lnTo>
                    <a:lnTo>
                      <a:pt x="29" y="390"/>
                    </a:lnTo>
                    <a:lnTo>
                      <a:pt x="37" y="397"/>
                    </a:lnTo>
                    <a:lnTo>
                      <a:pt x="46" y="404"/>
                    </a:lnTo>
                    <a:lnTo>
                      <a:pt x="55" y="408"/>
                    </a:lnTo>
                    <a:lnTo>
                      <a:pt x="65" y="411"/>
                    </a:lnTo>
                    <a:lnTo>
                      <a:pt x="76" y="414"/>
                    </a:lnTo>
                    <a:lnTo>
                      <a:pt x="87" y="414"/>
                    </a:lnTo>
                    <a:lnTo>
                      <a:pt x="98" y="414"/>
                    </a:lnTo>
                    <a:lnTo>
                      <a:pt x="109" y="412"/>
                    </a:lnTo>
                    <a:lnTo>
                      <a:pt x="133" y="405"/>
                    </a:lnTo>
                    <a:lnTo>
                      <a:pt x="159" y="397"/>
                    </a:lnTo>
                    <a:lnTo>
                      <a:pt x="184" y="384"/>
                    </a:lnTo>
                    <a:lnTo>
                      <a:pt x="184" y="384"/>
                    </a:lnTo>
                    <a:lnTo>
                      <a:pt x="202" y="371"/>
                    </a:lnTo>
                    <a:lnTo>
                      <a:pt x="218" y="355"/>
                    </a:lnTo>
                    <a:lnTo>
                      <a:pt x="230" y="341"/>
                    </a:lnTo>
                    <a:lnTo>
                      <a:pt x="240" y="326"/>
                    </a:lnTo>
                    <a:lnTo>
                      <a:pt x="247" y="312"/>
                    </a:lnTo>
                    <a:lnTo>
                      <a:pt x="254" y="297"/>
                    </a:lnTo>
                    <a:lnTo>
                      <a:pt x="263" y="268"/>
                    </a:lnTo>
                    <a:lnTo>
                      <a:pt x="263" y="268"/>
                    </a:lnTo>
                    <a:lnTo>
                      <a:pt x="265" y="247"/>
                    </a:lnTo>
                    <a:lnTo>
                      <a:pt x="263" y="228"/>
                    </a:lnTo>
                    <a:lnTo>
                      <a:pt x="262" y="219"/>
                    </a:lnTo>
                    <a:lnTo>
                      <a:pt x="261" y="211"/>
                    </a:lnTo>
                    <a:lnTo>
                      <a:pt x="258" y="204"/>
                    </a:lnTo>
                    <a:lnTo>
                      <a:pt x="254" y="197"/>
                    </a:lnTo>
                    <a:lnTo>
                      <a:pt x="254" y="197"/>
                    </a:lnTo>
                    <a:lnTo>
                      <a:pt x="263" y="196"/>
                    </a:lnTo>
                    <a:lnTo>
                      <a:pt x="273" y="193"/>
                    </a:lnTo>
                    <a:lnTo>
                      <a:pt x="281" y="190"/>
                    </a:lnTo>
                    <a:lnTo>
                      <a:pt x="291" y="185"/>
                    </a:lnTo>
                    <a:lnTo>
                      <a:pt x="299" y="178"/>
                    </a:lnTo>
                    <a:lnTo>
                      <a:pt x="308" y="168"/>
                    </a:lnTo>
                    <a:lnTo>
                      <a:pt x="315" y="158"/>
                    </a:lnTo>
                    <a:lnTo>
                      <a:pt x="323" y="147"/>
                    </a:lnTo>
                    <a:lnTo>
                      <a:pt x="323" y="147"/>
                    </a:lnTo>
                    <a:lnTo>
                      <a:pt x="320" y="110"/>
                    </a:lnTo>
                    <a:lnTo>
                      <a:pt x="317" y="74"/>
                    </a:lnTo>
                    <a:lnTo>
                      <a:pt x="313" y="38"/>
                    </a:lnTo>
                    <a:lnTo>
                      <a:pt x="306" y="0"/>
                    </a:lnTo>
                    <a:lnTo>
                      <a:pt x="87" y="47"/>
                    </a:lnTo>
                    <a:lnTo>
                      <a:pt x="87" y="47"/>
                    </a:lnTo>
                    <a:close/>
                    <a:moveTo>
                      <a:pt x="87" y="47"/>
                    </a:moveTo>
                    <a:lnTo>
                      <a:pt x="8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0" name="Freeform 338"/>
              <p:cNvSpPr>
                <a:spLocks/>
              </p:cNvSpPr>
              <p:nvPr/>
            </p:nvSpPr>
            <p:spPr bwMode="auto">
              <a:xfrm>
                <a:off x="3673476" y="4991100"/>
                <a:ext cx="169863" cy="219075"/>
              </a:xfrm>
              <a:custGeom>
                <a:avLst/>
                <a:gdLst>
                  <a:gd name="T0" fmla="*/ 87 w 323"/>
                  <a:gd name="T1" fmla="*/ 47 h 414"/>
                  <a:gd name="T2" fmla="*/ 87 w 323"/>
                  <a:gd name="T3" fmla="*/ 47 h 414"/>
                  <a:gd name="T4" fmla="*/ 73 w 323"/>
                  <a:gd name="T5" fmla="*/ 64 h 414"/>
                  <a:gd name="T6" fmla="*/ 61 w 323"/>
                  <a:gd name="T7" fmla="*/ 79 h 414"/>
                  <a:gd name="T8" fmla="*/ 50 w 323"/>
                  <a:gd name="T9" fmla="*/ 96 h 414"/>
                  <a:gd name="T10" fmla="*/ 39 w 323"/>
                  <a:gd name="T11" fmla="*/ 113 h 414"/>
                  <a:gd name="T12" fmla="*/ 28 w 323"/>
                  <a:gd name="T13" fmla="*/ 131 h 414"/>
                  <a:gd name="T14" fmla="*/ 19 w 323"/>
                  <a:gd name="T15" fmla="*/ 147 h 414"/>
                  <a:gd name="T16" fmla="*/ 11 w 323"/>
                  <a:gd name="T17" fmla="*/ 165 h 414"/>
                  <a:gd name="T18" fmla="*/ 4 w 323"/>
                  <a:gd name="T19" fmla="*/ 183 h 414"/>
                  <a:gd name="T20" fmla="*/ 4 w 323"/>
                  <a:gd name="T21" fmla="*/ 183 h 414"/>
                  <a:gd name="T22" fmla="*/ 1 w 323"/>
                  <a:gd name="T23" fmla="*/ 206 h 414"/>
                  <a:gd name="T24" fmla="*/ 0 w 323"/>
                  <a:gd name="T25" fmla="*/ 229 h 414"/>
                  <a:gd name="T26" fmla="*/ 0 w 323"/>
                  <a:gd name="T27" fmla="*/ 253 h 414"/>
                  <a:gd name="T28" fmla="*/ 1 w 323"/>
                  <a:gd name="T29" fmla="*/ 275 h 414"/>
                  <a:gd name="T30" fmla="*/ 7 w 323"/>
                  <a:gd name="T31" fmla="*/ 322 h 414"/>
                  <a:gd name="T32" fmla="*/ 14 w 323"/>
                  <a:gd name="T33" fmla="*/ 368 h 414"/>
                  <a:gd name="T34" fmla="*/ 14 w 323"/>
                  <a:gd name="T35" fmla="*/ 368 h 414"/>
                  <a:gd name="T36" fmla="*/ 21 w 323"/>
                  <a:gd name="T37" fmla="*/ 380 h 414"/>
                  <a:gd name="T38" fmla="*/ 29 w 323"/>
                  <a:gd name="T39" fmla="*/ 390 h 414"/>
                  <a:gd name="T40" fmla="*/ 37 w 323"/>
                  <a:gd name="T41" fmla="*/ 397 h 414"/>
                  <a:gd name="T42" fmla="*/ 46 w 323"/>
                  <a:gd name="T43" fmla="*/ 404 h 414"/>
                  <a:gd name="T44" fmla="*/ 55 w 323"/>
                  <a:gd name="T45" fmla="*/ 408 h 414"/>
                  <a:gd name="T46" fmla="*/ 65 w 323"/>
                  <a:gd name="T47" fmla="*/ 411 h 414"/>
                  <a:gd name="T48" fmla="*/ 76 w 323"/>
                  <a:gd name="T49" fmla="*/ 414 h 414"/>
                  <a:gd name="T50" fmla="*/ 87 w 323"/>
                  <a:gd name="T51" fmla="*/ 414 h 414"/>
                  <a:gd name="T52" fmla="*/ 98 w 323"/>
                  <a:gd name="T53" fmla="*/ 414 h 414"/>
                  <a:gd name="T54" fmla="*/ 109 w 323"/>
                  <a:gd name="T55" fmla="*/ 412 h 414"/>
                  <a:gd name="T56" fmla="*/ 133 w 323"/>
                  <a:gd name="T57" fmla="*/ 405 h 414"/>
                  <a:gd name="T58" fmla="*/ 159 w 323"/>
                  <a:gd name="T59" fmla="*/ 397 h 414"/>
                  <a:gd name="T60" fmla="*/ 184 w 323"/>
                  <a:gd name="T61" fmla="*/ 384 h 414"/>
                  <a:gd name="T62" fmla="*/ 184 w 323"/>
                  <a:gd name="T63" fmla="*/ 384 h 414"/>
                  <a:gd name="T64" fmla="*/ 202 w 323"/>
                  <a:gd name="T65" fmla="*/ 371 h 414"/>
                  <a:gd name="T66" fmla="*/ 218 w 323"/>
                  <a:gd name="T67" fmla="*/ 355 h 414"/>
                  <a:gd name="T68" fmla="*/ 230 w 323"/>
                  <a:gd name="T69" fmla="*/ 341 h 414"/>
                  <a:gd name="T70" fmla="*/ 240 w 323"/>
                  <a:gd name="T71" fmla="*/ 326 h 414"/>
                  <a:gd name="T72" fmla="*/ 247 w 323"/>
                  <a:gd name="T73" fmla="*/ 312 h 414"/>
                  <a:gd name="T74" fmla="*/ 254 w 323"/>
                  <a:gd name="T75" fmla="*/ 297 h 414"/>
                  <a:gd name="T76" fmla="*/ 263 w 323"/>
                  <a:gd name="T77" fmla="*/ 268 h 414"/>
                  <a:gd name="T78" fmla="*/ 263 w 323"/>
                  <a:gd name="T79" fmla="*/ 268 h 414"/>
                  <a:gd name="T80" fmla="*/ 265 w 323"/>
                  <a:gd name="T81" fmla="*/ 247 h 414"/>
                  <a:gd name="T82" fmla="*/ 263 w 323"/>
                  <a:gd name="T83" fmla="*/ 228 h 414"/>
                  <a:gd name="T84" fmla="*/ 262 w 323"/>
                  <a:gd name="T85" fmla="*/ 219 h 414"/>
                  <a:gd name="T86" fmla="*/ 261 w 323"/>
                  <a:gd name="T87" fmla="*/ 211 h 414"/>
                  <a:gd name="T88" fmla="*/ 258 w 323"/>
                  <a:gd name="T89" fmla="*/ 204 h 414"/>
                  <a:gd name="T90" fmla="*/ 254 w 323"/>
                  <a:gd name="T91" fmla="*/ 197 h 414"/>
                  <a:gd name="T92" fmla="*/ 254 w 323"/>
                  <a:gd name="T93" fmla="*/ 197 h 414"/>
                  <a:gd name="T94" fmla="*/ 263 w 323"/>
                  <a:gd name="T95" fmla="*/ 196 h 414"/>
                  <a:gd name="T96" fmla="*/ 273 w 323"/>
                  <a:gd name="T97" fmla="*/ 193 h 414"/>
                  <a:gd name="T98" fmla="*/ 281 w 323"/>
                  <a:gd name="T99" fmla="*/ 190 h 414"/>
                  <a:gd name="T100" fmla="*/ 291 w 323"/>
                  <a:gd name="T101" fmla="*/ 185 h 414"/>
                  <a:gd name="T102" fmla="*/ 299 w 323"/>
                  <a:gd name="T103" fmla="*/ 178 h 414"/>
                  <a:gd name="T104" fmla="*/ 308 w 323"/>
                  <a:gd name="T105" fmla="*/ 168 h 414"/>
                  <a:gd name="T106" fmla="*/ 315 w 323"/>
                  <a:gd name="T107" fmla="*/ 158 h 414"/>
                  <a:gd name="T108" fmla="*/ 323 w 323"/>
                  <a:gd name="T109" fmla="*/ 147 h 414"/>
                  <a:gd name="T110" fmla="*/ 323 w 323"/>
                  <a:gd name="T111" fmla="*/ 147 h 414"/>
                  <a:gd name="T112" fmla="*/ 320 w 323"/>
                  <a:gd name="T113" fmla="*/ 110 h 414"/>
                  <a:gd name="T114" fmla="*/ 317 w 323"/>
                  <a:gd name="T115" fmla="*/ 74 h 414"/>
                  <a:gd name="T116" fmla="*/ 313 w 323"/>
                  <a:gd name="T117" fmla="*/ 38 h 414"/>
                  <a:gd name="T118" fmla="*/ 306 w 323"/>
                  <a:gd name="T119" fmla="*/ 0 h 414"/>
                  <a:gd name="T120" fmla="*/ 87 w 323"/>
                  <a:gd name="T121" fmla="*/ 47 h 414"/>
                  <a:gd name="T122" fmla="*/ 87 w 323"/>
                  <a:gd name="T123" fmla="*/ 4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" h="414">
                    <a:moveTo>
                      <a:pt x="87" y="47"/>
                    </a:moveTo>
                    <a:lnTo>
                      <a:pt x="87" y="47"/>
                    </a:lnTo>
                    <a:lnTo>
                      <a:pt x="73" y="64"/>
                    </a:lnTo>
                    <a:lnTo>
                      <a:pt x="61" y="79"/>
                    </a:lnTo>
                    <a:lnTo>
                      <a:pt x="50" y="96"/>
                    </a:lnTo>
                    <a:lnTo>
                      <a:pt x="39" y="113"/>
                    </a:lnTo>
                    <a:lnTo>
                      <a:pt x="28" y="131"/>
                    </a:lnTo>
                    <a:lnTo>
                      <a:pt x="19" y="147"/>
                    </a:lnTo>
                    <a:lnTo>
                      <a:pt x="11" y="165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1" y="206"/>
                    </a:lnTo>
                    <a:lnTo>
                      <a:pt x="0" y="229"/>
                    </a:lnTo>
                    <a:lnTo>
                      <a:pt x="0" y="253"/>
                    </a:lnTo>
                    <a:lnTo>
                      <a:pt x="1" y="275"/>
                    </a:lnTo>
                    <a:lnTo>
                      <a:pt x="7" y="322"/>
                    </a:lnTo>
                    <a:lnTo>
                      <a:pt x="14" y="368"/>
                    </a:lnTo>
                    <a:lnTo>
                      <a:pt x="14" y="368"/>
                    </a:lnTo>
                    <a:lnTo>
                      <a:pt x="21" y="380"/>
                    </a:lnTo>
                    <a:lnTo>
                      <a:pt x="29" y="390"/>
                    </a:lnTo>
                    <a:lnTo>
                      <a:pt x="37" y="397"/>
                    </a:lnTo>
                    <a:lnTo>
                      <a:pt x="46" y="404"/>
                    </a:lnTo>
                    <a:lnTo>
                      <a:pt x="55" y="408"/>
                    </a:lnTo>
                    <a:lnTo>
                      <a:pt x="65" y="411"/>
                    </a:lnTo>
                    <a:lnTo>
                      <a:pt x="76" y="414"/>
                    </a:lnTo>
                    <a:lnTo>
                      <a:pt x="87" y="414"/>
                    </a:lnTo>
                    <a:lnTo>
                      <a:pt x="98" y="414"/>
                    </a:lnTo>
                    <a:lnTo>
                      <a:pt x="109" y="412"/>
                    </a:lnTo>
                    <a:lnTo>
                      <a:pt x="133" y="405"/>
                    </a:lnTo>
                    <a:lnTo>
                      <a:pt x="159" y="397"/>
                    </a:lnTo>
                    <a:lnTo>
                      <a:pt x="184" y="384"/>
                    </a:lnTo>
                    <a:lnTo>
                      <a:pt x="184" y="384"/>
                    </a:lnTo>
                    <a:lnTo>
                      <a:pt x="202" y="371"/>
                    </a:lnTo>
                    <a:lnTo>
                      <a:pt x="218" y="355"/>
                    </a:lnTo>
                    <a:lnTo>
                      <a:pt x="230" y="341"/>
                    </a:lnTo>
                    <a:lnTo>
                      <a:pt x="240" y="326"/>
                    </a:lnTo>
                    <a:lnTo>
                      <a:pt x="247" y="312"/>
                    </a:lnTo>
                    <a:lnTo>
                      <a:pt x="254" y="297"/>
                    </a:lnTo>
                    <a:lnTo>
                      <a:pt x="263" y="268"/>
                    </a:lnTo>
                    <a:lnTo>
                      <a:pt x="263" y="268"/>
                    </a:lnTo>
                    <a:lnTo>
                      <a:pt x="265" y="247"/>
                    </a:lnTo>
                    <a:lnTo>
                      <a:pt x="263" y="228"/>
                    </a:lnTo>
                    <a:lnTo>
                      <a:pt x="262" y="219"/>
                    </a:lnTo>
                    <a:lnTo>
                      <a:pt x="261" y="211"/>
                    </a:lnTo>
                    <a:lnTo>
                      <a:pt x="258" y="204"/>
                    </a:lnTo>
                    <a:lnTo>
                      <a:pt x="254" y="197"/>
                    </a:lnTo>
                    <a:lnTo>
                      <a:pt x="254" y="197"/>
                    </a:lnTo>
                    <a:lnTo>
                      <a:pt x="263" y="196"/>
                    </a:lnTo>
                    <a:lnTo>
                      <a:pt x="273" y="193"/>
                    </a:lnTo>
                    <a:lnTo>
                      <a:pt x="281" y="190"/>
                    </a:lnTo>
                    <a:lnTo>
                      <a:pt x="291" y="185"/>
                    </a:lnTo>
                    <a:lnTo>
                      <a:pt x="299" y="178"/>
                    </a:lnTo>
                    <a:lnTo>
                      <a:pt x="308" y="168"/>
                    </a:lnTo>
                    <a:lnTo>
                      <a:pt x="315" y="158"/>
                    </a:lnTo>
                    <a:lnTo>
                      <a:pt x="323" y="147"/>
                    </a:lnTo>
                    <a:lnTo>
                      <a:pt x="323" y="147"/>
                    </a:lnTo>
                    <a:lnTo>
                      <a:pt x="320" y="110"/>
                    </a:lnTo>
                    <a:lnTo>
                      <a:pt x="317" y="74"/>
                    </a:lnTo>
                    <a:lnTo>
                      <a:pt x="313" y="38"/>
                    </a:lnTo>
                    <a:lnTo>
                      <a:pt x="306" y="0"/>
                    </a:lnTo>
                    <a:lnTo>
                      <a:pt x="87" y="47"/>
                    </a:lnTo>
                    <a:lnTo>
                      <a:pt x="87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1" name="Line 339"/>
              <p:cNvSpPr>
                <a:spLocks noChangeShapeType="1"/>
              </p:cNvSpPr>
              <p:nvPr/>
            </p:nvSpPr>
            <p:spPr bwMode="auto">
              <a:xfrm>
                <a:off x="3719513" y="50149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2" name="Freeform 340"/>
              <p:cNvSpPr>
                <a:spLocks/>
              </p:cNvSpPr>
              <p:nvPr/>
            </p:nvSpPr>
            <p:spPr bwMode="auto">
              <a:xfrm>
                <a:off x="3673476" y="4991100"/>
                <a:ext cx="169863" cy="219075"/>
              </a:xfrm>
              <a:custGeom>
                <a:avLst/>
                <a:gdLst>
                  <a:gd name="T0" fmla="*/ 87 w 323"/>
                  <a:gd name="T1" fmla="*/ 47 h 414"/>
                  <a:gd name="T2" fmla="*/ 87 w 323"/>
                  <a:gd name="T3" fmla="*/ 47 h 414"/>
                  <a:gd name="T4" fmla="*/ 73 w 323"/>
                  <a:gd name="T5" fmla="*/ 64 h 414"/>
                  <a:gd name="T6" fmla="*/ 61 w 323"/>
                  <a:gd name="T7" fmla="*/ 79 h 414"/>
                  <a:gd name="T8" fmla="*/ 50 w 323"/>
                  <a:gd name="T9" fmla="*/ 96 h 414"/>
                  <a:gd name="T10" fmla="*/ 39 w 323"/>
                  <a:gd name="T11" fmla="*/ 113 h 414"/>
                  <a:gd name="T12" fmla="*/ 28 w 323"/>
                  <a:gd name="T13" fmla="*/ 131 h 414"/>
                  <a:gd name="T14" fmla="*/ 19 w 323"/>
                  <a:gd name="T15" fmla="*/ 147 h 414"/>
                  <a:gd name="T16" fmla="*/ 11 w 323"/>
                  <a:gd name="T17" fmla="*/ 165 h 414"/>
                  <a:gd name="T18" fmla="*/ 4 w 323"/>
                  <a:gd name="T19" fmla="*/ 183 h 414"/>
                  <a:gd name="T20" fmla="*/ 4 w 323"/>
                  <a:gd name="T21" fmla="*/ 183 h 414"/>
                  <a:gd name="T22" fmla="*/ 1 w 323"/>
                  <a:gd name="T23" fmla="*/ 206 h 414"/>
                  <a:gd name="T24" fmla="*/ 0 w 323"/>
                  <a:gd name="T25" fmla="*/ 229 h 414"/>
                  <a:gd name="T26" fmla="*/ 0 w 323"/>
                  <a:gd name="T27" fmla="*/ 253 h 414"/>
                  <a:gd name="T28" fmla="*/ 1 w 323"/>
                  <a:gd name="T29" fmla="*/ 275 h 414"/>
                  <a:gd name="T30" fmla="*/ 7 w 323"/>
                  <a:gd name="T31" fmla="*/ 322 h 414"/>
                  <a:gd name="T32" fmla="*/ 14 w 323"/>
                  <a:gd name="T33" fmla="*/ 368 h 414"/>
                  <a:gd name="T34" fmla="*/ 14 w 323"/>
                  <a:gd name="T35" fmla="*/ 368 h 414"/>
                  <a:gd name="T36" fmla="*/ 21 w 323"/>
                  <a:gd name="T37" fmla="*/ 380 h 414"/>
                  <a:gd name="T38" fmla="*/ 29 w 323"/>
                  <a:gd name="T39" fmla="*/ 390 h 414"/>
                  <a:gd name="T40" fmla="*/ 37 w 323"/>
                  <a:gd name="T41" fmla="*/ 397 h 414"/>
                  <a:gd name="T42" fmla="*/ 46 w 323"/>
                  <a:gd name="T43" fmla="*/ 404 h 414"/>
                  <a:gd name="T44" fmla="*/ 55 w 323"/>
                  <a:gd name="T45" fmla="*/ 408 h 414"/>
                  <a:gd name="T46" fmla="*/ 65 w 323"/>
                  <a:gd name="T47" fmla="*/ 411 h 414"/>
                  <a:gd name="T48" fmla="*/ 76 w 323"/>
                  <a:gd name="T49" fmla="*/ 414 h 414"/>
                  <a:gd name="T50" fmla="*/ 87 w 323"/>
                  <a:gd name="T51" fmla="*/ 414 h 414"/>
                  <a:gd name="T52" fmla="*/ 98 w 323"/>
                  <a:gd name="T53" fmla="*/ 414 h 414"/>
                  <a:gd name="T54" fmla="*/ 109 w 323"/>
                  <a:gd name="T55" fmla="*/ 412 h 414"/>
                  <a:gd name="T56" fmla="*/ 133 w 323"/>
                  <a:gd name="T57" fmla="*/ 405 h 414"/>
                  <a:gd name="T58" fmla="*/ 159 w 323"/>
                  <a:gd name="T59" fmla="*/ 397 h 414"/>
                  <a:gd name="T60" fmla="*/ 184 w 323"/>
                  <a:gd name="T61" fmla="*/ 384 h 414"/>
                  <a:gd name="T62" fmla="*/ 184 w 323"/>
                  <a:gd name="T63" fmla="*/ 384 h 414"/>
                  <a:gd name="T64" fmla="*/ 202 w 323"/>
                  <a:gd name="T65" fmla="*/ 371 h 414"/>
                  <a:gd name="T66" fmla="*/ 218 w 323"/>
                  <a:gd name="T67" fmla="*/ 355 h 414"/>
                  <a:gd name="T68" fmla="*/ 230 w 323"/>
                  <a:gd name="T69" fmla="*/ 341 h 414"/>
                  <a:gd name="T70" fmla="*/ 240 w 323"/>
                  <a:gd name="T71" fmla="*/ 326 h 414"/>
                  <a:gd name="T72" fmla="*/ 247 w 323"/>
                  <a:gd name="T73" fmla="*/ 312 h 414"/>
                  <a:gd name="T74" fmla="*/ 254 w 323"/>
                  <a:gd name="T75" fmla="*/ 297 h 414"/>
                  <a:gd name="T76" fmla="*/ 263 w 323"/>
                  <a:gd name="T77" fmla="*/ 268 h 414"/>
                  <a:gd name="T78" fmla="*/ 263 w 323"/>
                  <a:gd name="T79" fmla="*/ 268 h 414"/>
                  <a:gd name="T80" fmla="*/ 265 w 323"/>
                  <a:gd name="T81" fmla="*/ 247 h 414"/>
                  <a:gd name="T82" fmla="*/ 263 w 323"/>
                  <a:gd name="T83" fmla="*/ 228 h 414"/>
                  <a:gd name="T84" fmla="*/ 262 w 323"/>
                  <a:gd name="T85" fmla="*/ 219 h 414"/>
                  <a:gd name="T86" fmla="*/ 261 w 323"/>
                  <a:gd name="T87" fmla="*/ 211 h 414"/>
                  <a:gd name="T88" fmla="*/ 258 w 323"/>
                  <a:gd name="T89" fmla="*/ 204 h 414"/>
                  <a:gd name="T90" fmla="*/ 254 w 323"/>
                  <a:gd name="T91" fmla="*/ 197 h 414"/>
                  <a:gd name="T92" fmla="*/ 254 w 323"/>
                  <a:gd name="T93" fmla="*/ 197 h 414"/>
                  <a:gd name="T94" fmla="*/ 263 w 323"/>
                  <a:gd name="T95" fmla="*/ 196 h 414"/>
                  <a:gd name="T96" fmla="*/ 273 w 323"/>
                  <a:gd name="T97" fmla="*/ 193 h 414"/>
                  <a:gd name="T98" fmla="*/ 281 w 323"/>
                  <a:gd name="T99" fmla="*/ 190 h 414"/>
                  <a:gd name="T100" fmla="*/ 291 w 323"/>
                  <a:gd name="T101" fmla="*/ 185 h 414"/>
                  <a:gd name="T102" fmla="*/ 299 w 323"/>
                  <a:gd name="T103" fmla="*/ 178 h 414"/>
                  <a:gd name="T104" fmla="*/ 308 w 323"/>
                  <a:gd name="T105" fmla="*/ 168 h 414"/>
                  <a:gd name="T106" fmla="*/ 315 w 323"/>
                  <a:gd name="T107" fmla="*/ 158 h 414"/>
                  <a:gd name="T108" fmla="*/ 323 w 323"/>
                  <a:gd name="T109" fmla="*/ 147 h 414"/>
                  <a:gd name="T110" fmla="*/ 323 w 323"/>
                  <a:gd name="T111" fmla="*/ 147 h 414"/>
                  <a:gd name="T112" fmla="*/ 320 w 323"/>
                  <a:gd name="T113" fmla="*/ 110 h 414"/>
                  <a:gd name="T114" fmla="*/ 317 w 323"/>
                  <a:gd name="T115" fmla="*/ 74 h 414"/>
                  <a:gd name="T116" fmla="*/ 313 w 323"/>
                  <a:gd name="T117" fmla="*/ 38 h 414"/>
                  <a:gd name="T118" fmla="*/ 306 w 323"/>
                  <a:gd name="T119" fmla="*/ 0 h 414"/>
                  <a:gd name="T120" fmla="*/ 87 w 323"/>
                  <a:gd name="T121" fmla="*/ 47 h 414"/>
                  <a:gd name="T122" fmla="*/ 87 w 323"/>
                  <a:gd name="T123" fmla="*/ 4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" h="414">
                    <a:moveTo>
                      <a:pt x="87" y="47"/>
                    </a:moveTo>
                    <a:lnTo>
                      <a:pt x="87" y="47"/>
                    </a:lnTo>
                    <a:lnTo>
                      <a:pt x="73" y="64"/>
                    </a:lnTo>
                    <a:lnTo>
                      <a:pt x="61" y="79"/>
                    </a:lnTo>
                    <a:lnTo>
                      <a:pt x="50" y="96"/>
                    </a:lnTo>
                    <a:lnTo>
                      <a:pt x="39" y="113"/>
                    </a:lnTo>
                    <a:lnTo>
                      <a:pt x="28" y="131"/>
                    </a:lnTo>
                    <a:lnTo>
                      <a:pt x="19" y="147"/>
                    </a:lnTo>
                    <a:lnTo>
                      <a:pt x="11" y="165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1" y="206"/>
                    </a:lnTo>
                    <a:lnTo>
                      <a:pt x="0" y="229"/>
                    </a:lnTo>
                    <a:lnTo>
                      <a:pt x="0" y="253"/>
                    </a:lnTo>
                    <a:lnTo>
                      <a:pt x="1" y="275"/>
                    </a:lnTo>
                    <a:lnTo>
                      <a:pt x="7" y="322"/>
                    </a:lnTo>
                    <a:lnTo>
                      <a:pt x="14" y="368"/>
                    </a:lnTo>
                    <a:lnTo>
                      <a:pt x="14" y="368"/>
                    </a:lnTo>
                    <a:lnTo>
                      <a:pt x="21" y="380"/>
                    </a:lnTo>
                    <a:lnTo>
                      <a:pt x="29" y="390"/>
                    </a:lnTo>
                    <a:lnTo>
                      <a:pt x="37" y="397"/>
                    </a:lnTo>
                    <a:lnTo>
                      <a:pt x="46" y="404"/>
                    </a:lnTo>
                    <a:lnTo>
                      <a:pt x="55" y="408"/>
                    </a:lnTo>
                    <a:lnTo>
                      <a:pt x="65" y="411"/>
                    </a:lnTo>
                    <a:lnTo>
                      <a:pt x="76" y="414"/>
                    </a:lnTo>
                    <a:lnTo>
                      <a:pt x="87" y="414"/>
                    </a:lnTo>
                    <a:lnTo>
                      <a:pt x="98" y="414"/>
                    </a:lnTo>
                    <a:lnTo>
                      <a:pt x="109" y="412"/>
                    </a:lnTo>
                    <a:lnTo>
                      <a:pt x="133" y="405"/>
                    </a:lnTo>
                    <a:lnTo>
                      <a:pt x="159" y="397"/>
                    </a:lnTo>
                    <a:lnTo>
                      <a:pt x="184" y="384"/>
                    </a:lnTo>
                    <a:lnTo>
                      <a:pt x="184" y="384"/>
                    </a:lnTo>
                    <a:lnTo>
                      <a:pt x="202" y="371"/>
                    </a:lnTo>
                    <a:lnTo>
                      <a:pt x="218" y="355"/>
                    </a:lnTo>
                    <a:lnTo>
                      <a:pt x="230" y="341"/>
                    </a:lnTo>
                    <a:lnTo>
                      <a:pt x="240" y="326"/>
                    </a:lnTo>
                    <a:lnTo>
                      <a:pt x="247" y="312"/>
                    </a:lnTo>
                    <a:lnTo>
                      <a:pt x="254" y="297"/>
                    </a:lnTo>
                    <a:lnTo>
                      <a:pt x="263" y="268"/>
                    </a:lnTo>
                    <a:lnTo>
                      <a:pt x="263" y="268"/>
                    </a:lnTo>
                    <a:lnTo>
                      <a:pt x="265" y="247"/>
                    </a:lnTo>
                    <a:lnTo>
                      <a:pt x="263" y="228"/>
                    </a:lnTo>
                    <a:lnTo>
                      <a:pt x="262" y="219"/>
                    </a:lnTo>
                    <a:lnTo>
                      <a:pt x="261" y="211"/>
                    </a:lnTo>
                    <a:lnTo>
                      <a:pt x="258" y="204"/>
                    </a:lnTo>
                    <a:lnTo>
                      <a:pt x="254" y="197"/>
                    </a:lnTo>
                    <a:lnTo>
                      <a:pt x="254" y="197"/>
                    </a:lnTo>
                    <a:lnTo>
                      <a:pt x="263" y="196"/>
                    </a:lnTo>
                    <a:lnTo>
                      <a:pt x="273" y="193"/>
                    </a:lnTo>
                    <a:lnTo>
                      <a:pt x="281" y="190"/>
                    </a:lnTo>
                    <a:lnTo>
                      <a:pt x="291" y="185"/>
                    </a:lnTo>
                    <a:lnTo>
                      <a:pt x="299" y="178"/>
                    </a:lnTo>
                    <a:lnTo>
                      <a:pt x="308" y="168"/>
                    </a:lnTo>
                    <a:lnTo>
                      <a:pt x="315" y="158"/>
                    </a:lnTo>
                    <a:lnTo>
                      <a:pt x="323" y="147"/>
                    </a:lnTo>
                    <a:lnTo>
                      <a:pt x="323" y="147"/>
                    </a:lnTo>
                    <a:lnTo>
                      <a:pt x="320" y="110"/>
                    </a:lnTo>
                    <a:lnTo>
                      <a:pt x="317" y="74"/>
                    </a:lnTo>
                    <a:lnTo>
                      <a:pt x="313" y="38"/>
                    </a:lnTo>
                    <a:lnTo>
                      <a:pt x="306" y="0"/>
                    </a:lnTo>
                    <a:lnTo>
                      <a:pt x="87" y="47"/>
                    </a:lnTo>
                    <a:lnTo>
                      <a:pt x="87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3" name="Line 341"/>
              <p:cNvSpPr>
                <a:spLocks noChangeShapeType="1"/>
              </p:cNvSpPr>
              <p:nvPr/>
            </p:nvSpPr>
            <p:spPr bwMode="auto">
              <a:xfrm>
                <a:off x="3719513" y="501491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4" name="Freeform 342"/>
              <p:cNvSpPr>
                <a:spLocks noEditPoints="1"/>
              </p:cNvSpPr>
              <p:nvPr/>
            </p:nvSpPr>
            <p:spPr bwMode="auto">
              <a:xfrm>
                <a:off x="4041776" y="4960938"/>
                <a:ext cx="209550" cy="214313"/>
              </a:xfrm>
              <a:custGeom>
                <a:avLst/>
                <a:gdLst>
                  <a:gd name="T0" fmla="*/ 5 w 396"/>
                  <a:gd name="T1" fmla="*/ 48 h 407"/>
                  <a:gd name="T2" fmla="*/ 0 w 396"/>
                  <a:gd name="T3" fmla="*/ 157 h 407"/>
                  <a:gd name="T4" fmla="*/ 0 w 396"/>
                  <a:gd name="T5" fmla="*/ 157 h 407"/>
                  <a:gd name="T6" fmla="*/ 14 w 396"/>
                  <a:gd name="T7" fmla="*/ 174 h 407"/>
                  <a:gd name="T8" fmla="*/ 27 w 396"/>
                  <a:gd name="T9" fmla="*/ 186 h 407"/>
                  <a:gd name="T10" fmla="*/ 41 w 396"/>
                  <a:gd name="T11" fmla="*/ 196 h 407"/>
                  <a:gd name="T12" fmla="*/ 53 w 396"/>
                  <a:gd name="T13" fmla="*/ 204 h 407"/>
                  <a:gd name="T14" fmla="*/ 67 w 396"/>
                  <a:gd name="T15" fmla="*/ 210 h 407"/>
                  <a:gd name="T16" fmla="*/ 81 w 396"/>
                  <a:gd name="T17" fmla="*/ 214 h 407"/>
                  <a:gd name="T18" fmla="*/ 107 w 396"/>
                  <a:gd name="T19" fmla="*/ 218 h 407"/>
                  <a:gd name="T20" fmla="*/ 107 w 396"/>
                  <a:gd name="T21" fmla="*/ 218 h 407"/>
                  <a:gd name="T22" fmla="*/ 110 w 396"/>
                  <a:gd name="T23" fmla="*/ 232 h 407"/>
                  <a:gd name="T24" fmla="*/ 111 w 396"/>
                  <a:gd name="T25" fmla="*/ 245 h 407"/>
                  <a:gd name="T26" fmla="*/ 111 w 396"/>
                  <a:gd name="T27" fmla="*/ 257 h 407"/>
                  <a:gd name="T28" fmla="*/ 114 w 396"/>
                  <a:gd name="T29" fmla="*/ 271 h 407"/>
                  <a:gd name="T30" fmla="*/ 117 w 396"/>
                  <a:gd name="T31" fmla="*/ 283 h 407"/>
                  <a:gd name="T32" fmla="*/ 124 w 396"/>
                  <a:gd name="T33" fmla="*/ 297 h 407"/>
                  <a:gd name="T34" fmla="*/ 128 w 396"/>
                  <a:gd name="T35" fmla="*/ 303 h 407"/>
                  <a:gd name="T36" fmla="*/ 134 w 396"/>
                  <a:gd name="T37" fmla="*/ 310 h 407"/>
                  <a:gd name="T38" fmla="*/ 140 w 396"/>
                  <a:gd name="T39" fmla="*/ 317 h 407"/>
                  <a:gd name="T40" fmla="*/ 149 w 396"/>
                  <a:gd name="T41" fmla="*/ 322 h 407"/>
                  <a:gd name="T42" fmla="*/ 149 w 396"/>
                  <a:gd name="T43" fmla="*/ 322 h 407"/>
                  <a:gd name="T44" fmla="*/ 201 w 396"/>
                  <a:gd name="T45" fmla="*/ 357 h 407"/>
                  <a:gd name="T46" fmla="*/ 232 w 396"/>
                  <a:gd name="T47" fmla="*/ 374 h 407"/>
                  <a:gd name="T48" fmla="*/ 272 w 396"/>
                  <a:gd name="T49" fmla="*/ 394 h 407"/>
                  <a:gd name="T50" fmla="*/ 272 w 396"/>
                  <a:gd name="T51" fmla="*/ 394 h 407"/>
                  <a:gd name="T52" fmla="*/ 297 w 396"/>
                  <a:gd name="T53" fmla="*/ 400 h 407"/>
                  <a:gd name="T54" fmla="*/ 319 w 396"/>
                  <a:gd name="T55" fmla="*/ 404 h 407"/>
                  <a:gd name="T56" fmla="*/ 340 w 396"/>
                  <a:gd name="T57" fmla="*/ 407 h 407"/>
                  <a:gd name="T58" fmla="*/ 357 w 396"/>
                  <a:gd name="T59" fmla="*/ 405 h 407"/>
                  <a:gd name="T60" fmla="*/ 365 w 396"/>
                  <a:gd name="T61" fmla="*/ 405 h 407"/>
                  <a:gd name="T62" fmla="*/ 372 w 396"/>
                  <a:gd name="T63" fmla="*/ 403 h 407"/>
                  <a:gd name="T64" fmla="*/ 378 w 396"/>
                  <a:gd name="T65" fmla="*/ 400 h 407"/>
                  <a:gd name="T66" fmla="*/ 383 w 396"/>
                  <a:gd name="T67" fmla="*/ 397 h 407"/>
                  <a:gd name="T68" fmla="*/ 387 w 396"/>
                  <a:gd name="T69" fmla="*/ 393 h 407"/>
                  <a:gd name="T70" fmla="*/ 390 w 396"/>
                  <a:gd name="T71" fmla="*/ 387 h 407"/>
                  <a:gd name="T72" fmla="*/ 393 w 396"/>
                  <a:gd name="T73" fmla="*/ 382 h 407"/>
                  <a:gd name="T74" fmla="*/ 396 w 396"/>
                  <a:gd name="T75" fmla="*/ 375 h 407"/>
                  <a:gd name="T76" fmla="*/ 396 w 396"/>
                  <a:gd name="T77" fmla="*/ 375 h 407"/>
                  <a:gd name="T78" fmla="*/ 396 w 396"/>
                  <a:gd name="T79" fmla="*/ 329 h 407"/>
                  <a:gd name="T80" fmla="*/ 393 w 396"/>
                  <a:gd name="T81" fmla="*/ 290 h 407"/>
                  <a:gd name="T82" fmla="*/ 385 w 396"/>
                  <a:gd name="T83" fmla="*/ 218 h 407"/>
                  <a:gd name="T84" fmla="*/ 385 w 396"/>
                  <a:gd name="T85" fmla="*/ 218 h 407"/>
                  <a:gd name="T86" fmla="*/ 365 w 396"/>
                  <a:gd name="T87" fmla="*/ 182 h 407"/>
                  <a:gd name="T88" fmla="*/ 346 w 396"/>
                  <a:gd name="T89" fmla="*/ 150 h 407"/>
                  <a:gd name="T90" fmla="*/ 328 w 396"/>
                  <a:gd name="T91" fmla="*/ 123 h 407"/>
                  <a:gd name="T92" fmla="*/ 310 w 396"/>
                  <a:gd name="T93" fmla="*/ 98 h 407"/>
                  <a:gd name="T94" fmla="*/ 275 w 396"/>
                  <a:gd name="T95" fmla="*/ 50 h 407"/>
                  <a:gd name="T96" fmla="*/ 258 w 396"/>
                  <a:gd name="T97" fmla="*/ 27 h 407"/>
                  <a:gd name="T98" fmla="*/ 240 w 396"/>
                  <a:gd name="T99" fmla="*/ 0 h 407"/>
                  <a:gd name="T100" fmla="*/ 5 w 396"/>
                  <a:gd name="T101" fmla="*/ 48 h 407"/>
                  <a:gd name="T102" fmla="*/ 5 w 396"/>
                  <a:gd name="T103" fmla="*/ 48 h 407"/>
                  <a:gd name="T104" fmla="*/ 5 w 396"/>
                  <a:gd name="T105" fmla="*/ 48 h 407"/>
                  <a:gd name="T106" fmla="*/ 5 w 396"/>
                  <a:gd name="T107" fmla="*/ 4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6" h="407">
                    <a:moveTo>
                      <a:pt x="5" y="48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14" y="174"/>
                    </a:lnTo>
                    <a:lnTo>
                      <a:pt x="27" y="186"/>
                    </a:lnTo>
                    <a:lnTo>
                      <a:pt x="41" y="196"/>
                    </a:lnTo>
                    <a:lnTo>
                      <a:pt x="53" y="204"/>
                    </a:lnTo>
                    <a:lnTo>
                      <a:pt x="67" y="210"/>
                    </a:lnTo>
                    <a:lnTo>
                      <a:pt x="81" y="214"/>
                    </a:lnTo>
                    <a:lnTo>
                      <a:pt x="107" y="218"/>
                    </a:lnTo>
                    <a:lnTo>
                      <a:pt x="107" y="218"/>
                    </a:lnTo>
                    <a:lnTo>
                      <a:pt x="110" y="232"/>
                    </a:lnTo>
                    <a:lnTo>
                      <a:pt x="111" y="245"/>
                    </a:lnTo>
                    <a:lnTo>
                      <a:pt x="111" y="257"/>
                    </a:lnTo>
                    <a:lnTo>
                      <a:pt x="114" y="271"/>
                    </a:lnTo>
                    <a:lnTo>
                      <a:pt x="117" y="283"/>
                    </a:lnTo>
                    <a:lnTo>
                      <a:pt x="124" y="297"/>
                    </a:lnTo>
                    <a:lnTo>
                      <a:pt x="128" y="303"/>
                    </a:lnTo>
                    <a:lnTo>
                      <a:pt x="134" y="310"/>
                    </a:lnTo>
                    <a:lnTo>
                      <a:pt x="140" y="317"/>
                    </a:lnTo>
                    <a:lnTo>
                      <a:pt x="149" y="322"/>
                    </a:lnTo>
                    <a:lnTo>
                      <a:pt x="149" y="322"/>
                    </a:lnTo>
                    <a:lnTo>
                      <a:pt x="201" y="357"/>
                    </a:lnTo>
                    <a:lnTo>
                      <a:pt x="232" y="374"/>
                    </a:lnTo>
                    <a:lnTo>
                      <a:pt x="272" y="394"/>
                    </a:lnTo>
                    <a:lnTo>
                      <a:pt x="272" y="394"/>
                    </a:lnTo>
                    <a:lnTo>
                      <a:pt x="297" y="400"/>
                    </a:lnTo>
                    <a:lnTo>
                      <a:pt x="319" y="404"/>
                    </a:lnTo>
                    <a:lnTo>
                      <a:pt x="340" y="407"/>
                    </a:lnTo>
                    <a:lnTo>
                      <a:pt x="357" y="405"/>
                    </a:lnTo>
                    <a:lnTo>
                      <a:pt x="365" y="405"/>
                    </a:lnTo>
                    <a:lnTo>
                      <a:pt x="372" y="403"/>
                    </a:lnTo>
                    <a:lnTo>
                      <a:pt x="378" y="400"/>
                    </a:lnTo>
                    <a:lnTo>
                      <a:pt x="383" y="397"/>
                    </a:lnTo>
                    <a:lnTo>
                      <a:pt x="387" y="393"/>
                    </a:lnTo>
                    <a:lnTo>
                      <a:pt x="390" y="387"/>
                    </a:lnTo>
                    <a:lnTo>
                      <a:pt x="393" y="382"/>
                    </a:lnTo>
                    <a:lnTo>
                      <a:pt x="396" y="375"/>
                    </a:lnTo>
                    <a:lnTo>
                      <a:pt x="396" y="375"/>
                    </a:lnTo>
                    <a:lnTo>
                      <a:pt x="396" y="329"/>
                    </a:lnTo>
                    <a:lnTo>
                      <a:pt x="393" y="290"/>
                    </a:lnTo>
                    <a:lnTo>
                      <a:pt x="385" y="218"/>
                    </a:lnTo>
                    <a:lnTo>
                      <a:pt x="385" y="218"/>
                    </a:lnTo>
                    <a:lnTo>
                      <a:pt x="365" y="182"/>
                    </a:lnTo>
                    <a:lnTo>
                      <a:pt x="346" y="150"/>
                    </a:lnTo>
                    <a:lnTo>
                      <a:pt x="328" y="123"/>
                    </a:lnTo>
                    <a:lnTo>
                      <a:pt x="310" y="98"/>
                    </a:lnTo>
                    <a:lnTo>
                      <a:pt x="275" y="50"/>
                    </a:lnTo>
                    <a:lnTo>
                      <a:pt x="258" y="27"/>
                    </a:lnTo>
                    <a:lnTo>
                      <a:pt x="240" y="0"/>
                    </a:lnTo>
                    <a:lnTo>
                      <a:pt x="5" y="48"/>
                    </a:lnTo>
                    <a:lnTo>
                      <a:pt x="5" y="48"/>
                    </a:lnTo>
                    <a:close/>
                    <a:moveTo>
                      <a:pt x="5" y="48"/>
                    </a:move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5" name="Freeform 343"/>
              <p:cNvSpPr>
                <a:spLocks/>
              </p:cNvSpPr>
              <p:nvPr/>
            </p:nvSpPr>
            <p:spPr bwMode="auto">
              <a:xfrm>
                <a:off x="4041776" y="4960938"/>
                <a:ext cx="209550" cy="214313"/>
              </a:xfrm>
              <a:custGeom>
                <a:avLst/>
                <a:gdLst>
                  <a:gd name="T0" fmla="*/ 5 w 396"/>
                  <a:gd name="T1" fmla="*/ 48 h 407"/>
                  <a:gd name="T2" fmla="*/ 0 w 396"/>
                  <a:gd name="T3" fmla="*/ 157 h 407"/>
                  <a:gd name="T4" fmla="*/ 0 w 396"/>
                  <a:gd name="T5" fmla="*/ 157 h 407"/>
                  <a:gd name="T6" fmla="*/ 14 w 396"/>
                  <a:gd name="T7" fmla="*/ 174 h 407"/>
                  <a:gd name="T8" fmla="*/ 27 w 396"/>
                  <a:gd name="T9" fmla="*/ 186 h 407"/>
                  <a:gd name="T10" fmla="*/ 41 w 396"/>
                  <a:gd name="T11" fmla="*/ 196 h 407"/>
                  <a:gd name="T12" fmla="*/ 53 w 396"/>
                  <a:gd name="T13" fmla="*/ 204 h 407"/>
                  <a:gd name="T14" fmla="*/ 67 w 396"/>
                  <a:gd name="T15" fmla="*/ 210 h 407"/>
                  <a:gd name="T16" fmla="*/ 81 w 396"/>
                  <a:gd name="T17" fmla="*/ 214 h 407"/>
                  <a:gd name="T18" fmla="*/ 107 w 396"/>
                  <a:gd name="T19" fmla="*/ 218 h 407"/>
                  <a:gd name="T20" fmla="*/ 107 w 396"/>
                  <a:gd name="T21" fmla="*/ 218 h 407"/>
                  <a:gd name="T22" fmla="*/ 110 w 396"/>
                  <a:gd name="T23" fmla="*/ 232 h 407"/>
                  <a:gd name="T24" fmla="*/ 111 w 396"/>
                  <a:gd name="T25" fmla="*/ 245 h 407"/>
                  <a:gd name="T26" fmla="*/ 111 w 396"/>
                  <a:gd name="T27" fmla="*/ 257 h 407"/>
                  <a:gd name="T28" fmla="*/ 114 w 396"/>
                  <a:gd name="T29" fmla="*/ 271 h 407"/>
                  <a:gd name="T30" fmla="*/ 117 w 396"/>
                  <a:gd name="T31" fmla="*/ 283 h 407"/>
                  <a:gd name="T32" fmla="*/ 124 w 396"/>
                  <a:gd name="T33" fmla="*/ 297 h 407"/>
                  <a:gd name="T34" fmla="*/ 128 w 396"/>
                  <a:gd name="T35" fmla="*/ 303 h 407"/>
                  <a:gd name="T36" fmla="*/ 134 w 396"/>
                  <a:gd name="T37" fmla="*/ 310 h 407"/>
                  <a:gd name="T38" fmla="*/ 140 w 396"/>
                  <a:gd name="T39" fmla="*/ 317 h 407"/>
                  <a:gd name="T40" fmla="*/ 149 w 396"/>
                  <a:gd name="T41" fmla="*/ 322 h 407"/>
                  <a:gd name="T42" fmla="*/ 149 w 396"/>
                  <a:gd name="T43" fmla="*/ 322 h 407"/>
                  <a:gd name="T44" fmla="*/ 201 w 396"/>
                  <a:gd name="T45" fmla="*/ 357 h 407"/>
                  <a:gd name="T46" fmla="*/ 232 w 396"/>
                  <a:gd name="T47" fmla="*/ 374 h 407"/>
                  <a:gd name="T48" fmla="*/ 272 w 396"/>
                  <a:gd name="T49" fmla="*/ 394 h 407"/>
                  <a:gd name="T50" fmla="*/ 272 w 396"/>
                  <a:gd name="T51" fmla="*/ 394 h 407"/>
                  <a:gd name="T52" fmla="*/ 297 w 396"/>
                  <a:gd name="T53" fmla="*/ 400 h 407"/>
                  <a:gd name="T54" fmla="*/ 319 w 396"/>
                  <a:gd name="T55" fmla="*/ 404 h 407"/>
                  <a:gd name="T56" fmla="*/ 340 w 396"/>
                  <a:gd name="T57" fmla="*/ 407 h 407"/>
                  <a:gd name="T58" fmla="*/ 357 w 396"/>
                  <a:gd name="T59" fmla="*/ 405 h 407"/>
                  <a:gd name="T60" fmla="*/ 365 w 396"/>
                  <a:gd name="T61" fmla="*/ 405 h 407"/>
                  <a:gd name="T62" fmla="*/ 372 w 396"/>
                  <a:gd name="T63" fmla="*/ 403 h 407"/>
                  <a:gd name="T64" fmla="*/ 378 w 396"/>
                  <a:gd name="T65" fmla="*/ 400 h 407"/>
                  <a:gd name="T66" fmla="*/ 383 w 396"/>
                  <a:gd name="T67" fmla="*/ 397 h 407"/>
                  <a:gd name="T68" fmla="*/ 387 w 396"/>
                  <a:gd name="T69" fmla="*/ 393 h 407"/>
                  <a:gd name="T70" fmla="*/ 390 w 396"/>
                  <a:gd name="T71" fmla="*/ 387 h 407"/>
                  <a:gd name="T72" fmla="*/ 393 w 396"/>
                  <a:gd name="T73" fmla="*/ 382 h 407"/>
                  <a:gd name="T74" fmla="*/ 396 w 396"/>
                  <a:gd name="T75" fmla="*/ 375 h 407"/>
                  <a:gd name="T76" fmla="*/ 396 w 396"/>
                  <a:gd name="T77" fmla="*/ 375 h 407"/>
                  <a:gd name="T78" fmla="*/ 396 w 396"/>
                  <a:gd name="T79" fmla="*/ 329 h 407"/>
                  <a:gd name="T80" fmla="*/ 393 w 396"/>
                  <a:gd name="T81" fmla="*/ 290 h 407"/>
                  <a:gd name="T82" fmla="*/ 385 w 396"/>
                  <a:gd name="T83" fmla="*/ 218 h 407"/>
                  <a:gd name="T84" fmla="*/ 385 w 396"/>
                  <a:gd name="T85" fmla="*/ 218 h 407"/>
                  <a:gd name="T86" fmla="*/ 365 w 396"/>
                  <a:gd name="T87" fmla="*/ 182 h 407"/>
                  <a:gd name="T88" fmla="*/ 346 w 396"/>
                  <a:gd name="T89" fmla="*/ 150 h 407"/>
                  <a:gd name="T90" fmla="*/ 328 w 396"/>
                  <a:gd name="T91" fmla="*/ 123 h 407"/>
                  <a:gd name="T92" fmla="*/ 310 w 396"/>
                  <a:gd name="T93" fmla="*/ 98 h 407"/>
                  <a:gd name="T94" fmla="*/ 275 w 396"/>
                  <a:gd name="T95" fmla="*/ 50 h 407"/>
                  <a:gd name="T96" fmla="*/ 258 w 396"/>
                  <a:gd name="T97" fmla="*/ 27 h 407"/>
                  <a:gd name="T98" fmla="*/ 240 w 396"/>
                  <a:gd name="T99" fmla="*/ 0 h 407"/>
                  <a:gd name="T100" fmla="*/ 5 w 396"/>
                  <a:gd name="T101" fmla="*/ 48 h 407"/>
                  <a:gd name="T102" fmla="*/ 5 w 396"/>
                  <a:gd name="T103" fmla="*/ 4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6" h="407">
                    <a:moveTo>
                      <a:pt x="5" y="48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14" y="174"/>
                    </a:lnTo>
                    <a:lnTo>
                      <a:pt x="27" y="186"/>
                    </a:lnTo>
                    <a:lnTo>
                      <a:pt x="41" y="196"/>
                    </a:lnTo>
                    <a:lnTo>
                      <a:pt x="53" y="204"/>
                    </a:lnTo>
                    <a:lnTo>
                      <a:pt x="67" y="210"/>
                    </a:lnTo>
                    <a:lnTo>
                      <a:pt x="81" y="214"/>
                    </a:lnTo>
                    <a:lnTo>
                      <a:pt x="107" y="218"/>
                    </a:lnTo>
                    <a:lnTo>
                      <a:pt x="107" y="218"/>
                    </a:lnTo>
                    <a:lnTo>
                      <a:pt x="110" y="232"/>
                    </a:lnTo>
                    <a:lnTo>
                      <a:pt x="111" y="245"/>
                    </a:lnTo>
                    <a:lnTo>
                      <a:pt x="111" y="257"/>
                    </a:lnTo>
                    <a:lnTo>
                      <a:pt x="114" y="271"/>
                    </a:lnTo>
                    <a:lnTo>
                      <a:pt x="117" y="283"/>
                    </a:lnTo>
                    <a:lnTo>
                      <a:pt x="124" y="297"/>
                    </a:lnTo>
                    <a:lnTo>
                      <a:pt x="128" y="303"/>
                    </a:lnTo>
                    <a:lnTo>
                      <a:pt x="134" y="310"/>
                    </a:lnTo>
                    <a:lnTo>
                      <a:pt x="140" y="317"/>
                    </a:lnTo>
                    <a:lnTo>
                      <a:pt x="149" y="322"/>
                    </a:lnTo>
                    <a:lnTo>
                      <a:pt x="149" y="322"/>
                    </a:lnTo>
                    <a:lnTo>
                      <a:pt x="201" y="357"/>
                    </a:lnTo>
                    <a:lnTo>
                      <a:pt x="232" y="374"/>
                    </a:lnTo>
                    <a:lnTo>
                      <a:pt x="272" y="394"/>
                    </a:lnTo>
                    <a:lnTo>
                      <a:pt x="272" y="394"/>
                    </a:lnTo>
                    <a:lnTo>
                      <a:pt x="297" y="400"/>
                    </a:lnTo>
                    <a:lnTo>
                      <a:pt x="319" y="404"/>
                    </a:lnTo>
                    <a:lnTo>
                      <a:pt x="340" y="407"/>
                    </a:lnTo>
                    <a:lnTo>
                      <a:pt x="357" y="405"/>
                    </a:lnTo>
                    <a:lnTo>
                      <a:pt x="365" y="405"/>
                    </a:lnTo>
                    <a:lnTo>
                      <a:pt x="372" y="403"/>
                    </a:lnTo>
                    <a:lnTo>
                      <a:pt x="378" y="400"/>
                    </a:lnTo>
                    <a:lnTo>
                      <a:pt x="383" y="397"/>
                    </a:lnTo>
                    <a:lnTo>
                      <a:pt x="387" y="393"/>
                    </a:lnTo>
                    <a:lnTo>
                      <a:pt x="390" y="387"/>
                    </a:lnTo>
                    <a:lnTo>
                      <a:pt x="393" y="382"/>
                    </a:lnTo>
                    <a:lnTo>
                      <a:pt x="396" y="375"/>
                    </a:lnTo>
                    <a:lnTo>
                      <a:pt x="396" y="375"/>
                    </a:lnTo>
                    <a:lnTo>
                      <a:pt x="396" y="329"/>
                    </a:lnTo>
                    <a:lnTo>
                      <a:pt x="393" y="290"/>
                    </a:lnTo>
                    <a:lnTo>
                      <a:pt x="385" y="218"/>
                    </a:lnTo>
                    <a:lnTo>
                      <a:pt x="385" y="218"/>
                    </a:lnTo>
                    <a:lnTo>
                      <a:pt x="365" y="182"/>
                    </a:lnTo>
                    <a:lnTo>
                      <a:pt x="346" y="150"/>
                    </a:lnTo>
                    <a:lnTo>
                      <a:pt x="328" y="123"/>
                    </a:lnTo>
                    <a:lnTo>
                      <a:pt x="310" y="98"/>
                    </a:lnTo>
                    <a:lnTo>
                      <a:pt x="275" y="50"/>
                    </a:lnTo>
                    <a:lnTo>
                      <a:pt x="258" y="27"/>
                    </a:lnTo>
                    <a:lnTo>
                      <a:pt x="240" y="0"/>
                    </a:lnTo>
                    <a:lnTo>
                      <a:pt x="5" y="48"/>
                    </a:lnTo>
                    <a:lnTo>
                      <a:pt x="5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6" name="Line 344"/>
              <p:cNvSpPr>
                <a:spLocks noChangeShapeType="1"/>
              </p:cNvSpPr>
              <p:nvPr/>
            </p:nvSpPr>
            <p:spPr bwMode="auto">
              <a:xfrm>
                <a:off x="4044951" y="49863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4" name="Freeform 345"/>
              <p:cNvSpPr>
                <a:spLocks/>
              </p:cNvSpPr>
              <p:nvPr/>
            </p:nvSpPr>
            <p:spPr bwMode="auto">
              <a:xfrm>
                <a:off x="4041776" y="4960938"/>
                <a:ext cx="209550" cy="214313"/>
              </a:xfrm>
              <a:custGeom>
                <a:avLst/>
                <a:gdLst>
                  <a:gd name="T0" fmla="*/ 5 w 396"/>
                  <a:gd name="T1" fmla="*/ 48 h 407"/>
                  <a:gd name="T2" fmla="*/ 0 w 396"/>
                  <a:gd name="T3" fmla="*/ 157 h 407"/>
                  <a:gd name="T4" fmla="*/ 0 w 396"/>
                  <a:gd name="T5" fmla="*/ 157 h 407"/>
                  <a:gd name="T6" fmla="*/ 14 w 396"/>
                  <a:gd name="T7" fmla="*/ 174 h 407"/>
                  <a:gd name="T8" fmla="*/ 27 w 396"/>
                  <a:gd name="T9" fmla="*/ 186 h 407"/>
                  <a:gd name="T10" fmla="*/ 41 w 396"/>
                  <a:gd name="T11" fmla="*/ 196 h 407"/>
                  <a:gd name="T12" fmla="*/ 53 w 396"/>
                  <a:gd name="T13" fmla="*/ 204 h 407"/>
                  <a:gd name="T14" fmla="*/ 67 w 396"/>
                  <a:gd name="T15" fmla="*/ 210 h 407"/>
                  <a:gd name="T16" fmla="*/ 81 w 396"/>
                  <a:gd name="T17" fmla="*/ 214 h 407"/>
                  <a:gd name="T18" fmla="*/ 107 w 396"/>
                  <a:gd name="T19" fmla="*/ 218 h 407"/>
                  <a:gd name="T20" fmla="*/ 107 w 396"/>
                  <a:gd name="T21" fmla="*/ 218 h 407"/>
                  <a:gd name="T22" fmla="*/ 110 w 396"/>
                  <a:gd name="T23" fmla="*/ 232 h 407"/>
                  <a:gd name="T24" fmla="*/ 111 w 396"/>
                  <a:gd name="T25" fmla="*/ 245 h 407"/>
                  <a:gd name="T26" fmla="*/ 111 w 396"/>
                  <a:gd name="T27" fmla="*/ 258 h 407"/>
                  <a:gd name="T28" fmla="*/ 114 w 396"/>
                  <a:gd name="T29" fmla="*/ 271 h 407"/>
                  <a:gd name="T30" fmla="*/ 117 w 396"/>
                  <a:gd name="T31" fmla="*/ 283 h 407"/>
                  <a:gd name="T32" fmla="*/ 124 w 396"/>
                  <a:gd name="T33" fmla="*/ 297 h 407"/>
                  <a:gd name="T34" fmla="*/ 128 w 396"/>
                  <a:gd name="T35" fmla="*/ 303 h 407"/>
                  <a:gd name="T36" fmla="*/ 134 w 396"/>
                  <a:gd name="T37" fmla="*/ 310 h 407"/>
                  <a:gd name="T38" fmla="*/ 140 w 396"/>
                  <a:gd name="T39" fmla="*/ 317 h 407"/>
                  <a:gd name="T40" fmla="*/ 149 w 396"/>
                  <a:gd name="T41" fmla="*/ 322 h 407"/>
                  <a:gd name="T42" fmla="*/ 149 w 396"/>
                  <a:gd name="T43" fmla="*/ 322 h 407"/>
                  <a:gd name="T44" fmla="*/ 201 w 396"/>
                  <a:gd name="T45" fmla="*/ 357 h 407"/>
                  <a:gd name="T46" fmla="*/ 232 w 396"/>
                  <a:gd name="T47" fmla="*/ 374 h 407"/>
                  <a:gd name="T48" fmla="*/ 272 w 396"/>
                  <a:gd name="T49" fmla="*/ 394 h 407"/>
                  <a:gd name="T50" fmla="*/ 272 w 396"/>
                  <a:gd name="T51" fmla="*/ 394 h 407"/>
                  <a:gd name="T52" fmla="*/ 297 w 396"/>
                  <a:gd name="T53" fmla="*/ 400 h 407"/>
                  <a:gd name="T54" fmla="*/ 319 w 396"/>
                  <a:gd name="T55" fmla="*/ 404 h 407"/>
                  <a:gd name="T56" fmla="*/ 340 w 396"/>
                  <a:gd name="T57" fmla="*/ 407 h 407"/>
                  <a:gd name="T58" fmla="*/ 357 w 396"/>
                  <a:gd name="T59" fmla="*/ 405 h 407"/>
                  <a:gd name="T60" fmla="*/ 365 w 396"/>
                  <a:gd name="T61" fmla="*/ 405 h 407"/>
                  <a:gd name="T62" fmla="*/ 372 w 396"/>
                  <a:gd name="T63" fmla="*/ 403 h 407"/>
                  <a:gd name="T64" fmla="*/ 378 w 396"/>
                  <a:gd name="T65" fmla="*/ 400 h 407"/>
                  <a:gd name="T66" fmla="*/ 383 w 396"/>
                  <a:gd name="T67" fmla="*/ 397 h 407"/>
                  <a:gd name="T68" fmla="*/ 387 w 396"/>
                  <a:gd name="T69" fmla="*/ 393 h 407"/>
                  <a:gd name="T70" fmla="*/ 391 w 396"/>
                  <a:gd name="T71" fmla="*/ 387 h 407"/>
                  <a:gd name="T72" fmla="*/ 393 w 396"/>
                  <a:gd name="T73" fmla="*/ 382 h 407"/>
                  <a:gd name="T74" fmla="*/ 396 w 396"/>
                  <a:gd name="T75" fmla="*/ 375 h 407"/>
                  <a:gd name="T76" fmla="*/ 396 w 396"/>
                  <a:gd name="T77" fmla="*/ 375 h 407"/>
                  <a:gd name="T78" fmla="*/ 396 w 396"/>
                  <a:gd name="T79" fmla="*/ 329 h 407"/>
                  <a:gd name="T80" fmla="*/ 393 w 396"/>
                  <a:gd name="T81" fmla="*/ 290 h 407"/>
                  <a:gd name="T82" fmla="*/ 385 w 396"/>
                  <a:gd name="T83" fmla="*/ 218 h 407"/>
                  <a:gd name="T84" fmla="*/ 385 w 396"/>
                  <a:gd name="T85" fmla="*/ 218 h 407"/>
                  <a:gd name="T86" fmla="*/ 365 w 396"/>
                  <a:gd name="T87" fmla="*/ 182 h 407"/>
                  <a:gd name="T88" fmla="*/ 346 w 396"/>
                  <a:gd name="T89" fmla="*/ 150 h 407"/>
                  <a:gd name="T90" fmla="*/ 328 w 396"/>
                  <a:gd name="T91" fmla="*/ 123 h 407"/>
                  <a:gd name="T92" fmla="*/ 310 w 396"/>
                  <a:gd name="T93" fmla="*/ 98 h 407"/>
                  <a:gd name="T94" fmla="*/ 275 w 396"/>
                  <a:gd name="T95" fmla="*/ 50 h 407"/>
                  <a:gd name="T96" fmla="*/ 258 w 396"/>
                  <a:gd name="T97" fmla="*/ 27 h 407"/>
                  <a:gd name="T98" fmla="*/ 240 w 396"/>
                  <a:gd name="T99" fmla="*/ 0 h 407"/>
                  <a:gd name="T100" fmla="*/ 5 w 396"/>
                  <a:gd name="T101" fmla="*/ 48 h 407"/>
                  <a:gd name="T102" fmla="*/ 5 w 396"/>
                  <a:gd name="T103" fmla="*/ 4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6" h="407">
                    <a:moveTo>
                      <a:pt x="5" y="48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14" y="174"/>
                    </a:lnTo>
                    <a:lnTo>
                      <a:pt x="27" y="186"/>
                    </a:lnTo>
                    <a:lnTo>
                      <a:pt x="41" y="196"/>
                    </a:lnTo>
                    <a:lnTo>
                      <a:pt x="53" y="204"/>
                    </a:lnTo>
                    <a:lnTo>
                      <a:pt x="67" y="210"/>
                    </a:lnTo>
                    <a:lnTo>
                      <a:pt x="81" y="214"/>
                    </a:lnTo>
                    <a:lnTo>
                      <a:pt x="107" y="218"/>
                    </a:lnTo>
                    <a:lnTo>
                      <a:pt x="107" y="218"/>
                    </a:lnTo>
                    <a:lnTo>
                      <a:pt x="110" y="232"/>
                    </a:lnTo>
                    <a:lnTo>
                      <a:pt x="111" y="245"/>
                    </a:lnTo>
                    <a:lnTo>
                      <a:pt x="111" y="258"/>
                    </a:lnTo>
                    <a:lnTo>
                      <a:pt x="114" y="271"/>
                    </a:lnTo>
                    <a:lnTo>
                      <a:pt x="117" y="283"/>
                    </a:lnTo>
                    <a:lnTo>
                      <a:pt x="124" y="297"/>
                    </a:lnTo>
                    <a:lnTo>
                      <a:pt x="128" y="303"/>
                    </a:lnTo>
                    <a:lnTo>
                      <a:pt x="134" y="310"/>
                    </a:lnTo>
                    <a:lnTo>
                      <a:pt x="140" y="317"/>
                    </a:lnTo>
                    <a:lnTo>
                      <a:pt x="149" y="322"/>
                    </a:lnTo>
                    <a:lnTo>
                      <a:pt x="149" y="322"/>
                    </a:lnTo>
                    <a:lnTo>
                      <a:pt x="201" y="357"/>
                    </a:lnTo>
                    <a:lnTo>
                      <a:pt x="232" y="374"/>
                    </a:lnTo>
                    <a:lnTo>
                      <a:pt x="272" y="394"/>
                    </a:lnTo>
                    <a:lnTo>
                      <a:pt x="272" y="394"/>
                    </a:lnTo>
                    <a:lnTo>
                      <a:pt x="297" y="400"/>
                    </a:lnTo>
                    <a:lnTo>
                      <a:pt x="319" y="404"/>
                    </a:lnTo>
                    <a:lnTo>
                      <a:pt x="340" y="407"/>
                    </a:lnTo>
                    <a:lnTo>
                      <a:pt x="357" y="405"/>
                    </a:lnTo>
                    <a:lnTo>
                      <a:pt x="365" y="405"/>
                    </a:lnTo>
                    <a:lnTo>
                      <a:pt x="372" y="403"/>
                    </a:lnTo>
                    <a:lnTo>
                      <a:pt x="378" y="400"/>
                    </a:lnTo>
                    <a:lnTo>
                      <a:pt x="383" y="397"/>
                    </a:lnTo>
                    <a:lnTo>
                      <a:pt x="387" y="393"/>
                    </a:lnTo>
                    <a:lnTo>
                      <a:pt x="391" y="387"/>
                    </a:lnTo>
                    <a:lnTo>
                      <a:pt x="393" y="382"/>
                    </a:lnTo>
                    <a:lnTo>
                      <a:pt x="396" y="375"/>
                    </a:lnTo>
                    <a:lnTo>
                      <a:pt x="396" y="375"/>
                    </a:lnTo>
                    <a:lnTo>
                      <a:pt x="396" y="329"/>
                    </a:lnTo>
                    <a:lnTo>
                      <a:pt x="393" y="290"/>
                    </a:lnTo>
                    <a:lnTo>
                      <a:pt x="385" y="218"/>
                    </a:lnTo>
                    <a:lnTo>
                      <a:pt x="385" y="218"/>
                    </a:lnTo>
                    <a:lnTo>
                      <a:pt x="365" y="182"/>
                    </a:lnTo>
                    <a:lnTo>
                      <a:pt x="346" y="150"/>
                    </a:lnTo>
                    <a:lnTo>
                      <a:pt x="328" y="123"/>
                    </a:lnTo>
                    <a:lnTo>
                      <a:pt x="310" y="98"/>
                    </a:lnTo>
                    <a:lnTo>
                      <a:pt x="275" y="50"/>
                    </a:lnTo>
                    <a:lnTo>
                      <a:pt x="258" y="27"/>
                    </a:lnTo>
                    <a:lnTo>
                      <a:pt x="240" y="0"/>
                    </a:lnTo>
                    <a:lnTo>
                      <a:pt x="5" y="48"/>
                    </a:lnTo>
                    <a:lnTo>
                      <a:pt x="5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0" name="Line 346"/>
              <p:cNvSpPr>
                <a:spLocks noChangeShapeType="1"/>
              </p:cNvSpPr>
              <p:nvPr/>
            </p:nvSpPr>
            <p:spPr bwMode="auto">
              <a:xfrm>
                <a:off x="4044951" y="498633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7" name="Freeform 347"/>
              <p:cNvSpPr>
                <a:spLocks noEditPoints="1"/>
              </p:cNvSpPr>
              <p:nvPr/>
            </p:nvSpPr>
            <p:spPr bwMode="auto">
              <a:xfrm>
                <a:off x="3644901" y="3611563"/>
                <a:ext cx="576263" cy="1444625"/>
              </a:xfrm>
              <a:custGeom>
                <a:avLst/>
                <a:gdLst>
                  <a:gd name="T0" fmla="*/ 137 w 1090"/>
                  <a:gd name="T1" fmla="*/ 2697 h 2731"/>
                  <a:gd name="T2" fmla="*/ 200 w 1090"/>
                  <a:gd name="T3" fmla="*/ 2724 h 2731"/>
                  <a:gd name="T4" fmla="*/ 268 w 1090"/>
                  <a:gd name="T5" fmla="*/ 2729 h 2731"/>
                  <a:gd name="T6" fmla="*/ 372 w 1090"/>
                  <a:gd name="T7" fmla="*/ 2718 h 2731"/>
                  <a:gd name="T8" fmla="*/ 416 w 1090"/>
                  <a:gd name="T9" fmla="*/ 2563 h 2731"/>
                  <a:gd name="T10" fmla="*/ 430 w 1090"/>
                  <a:gd name="T11" fmla="*/ 2423 h 2731"/>
                  <a:gd name="T12" fmla="*/ 423 w 1090"/>
                  <a:gd name="T13" fmla="*/ 2286 h 2731"/>
                  <a:gd name="T14" fmla="*/ 401 w 1090"/>
                  <a:gd name="T15" fmla="*/ 2118 h 2731"/>
                  <a:gd name="T16" fmla="*/ 404 w 1090"/>
                  <a:gd name="T17" fmla="*/ 2037 h 2731"/>
                  <a:gd name="T18" fmla="*/ 429 w 1090"/>
                  <a:gd name="T19" fmla="*/ 1946 h 2731"/>
                  <a:gd name="T20" fmla="*/ 467 w 1090"/>
                  <a:gd name="T21" fmla="*/ 1842 h 2731"/>
                  <a:gd name="T22" fmla="*/ 499 w 1090"/>
                  <a:gd name="T23" fmla="*/ 1634 h 2731"/>
                  <a:gd name="T24" fmla="*/ 522 w 1090"/>
                  <a:gd name="T25" fmla="*/ 1319 h 2731"/>
                  <a:gd name="T26" fmla="*/ 538 w 1090"/>
                  <a:gd name="T27" fmla="*/ 1004 h 2731"/>
                  <a:gd name="T28" fmla="*/ 570 w 1090"/>
                  <a:gd name="T29" fmla="*/ 1122 h 2731"/>
                  <a:gd name="T30" fmla="*/ 590 w 1090"/>
                  <a:gd name="T31" fmla="*/ 1311 h 2731"/>
                  <a:gd name="T32" fmla="*/ 599 w 1090"/>
                  <a:gd name="T33" fmla="*/ 1502 h 2731"/>
                  <a:gd name="T34" fmla="*/ 634 w 1090"/>
                  <a:gd name="T35" fmla="*/ 1714 h 2731"/>
                  <a:gd name="T36" fmla="*/ 694 w 1090"/>
                  <a:gd name="T37" fmla="*/ 1931 h 2731"/>
                  <a:gd name="T38" fmla="*/ 720 w 1090"/>
                  <a:gd name="T39" fmla="*/ 2017 h 2731"/>
                  <a:gd name="T40" fmla="*/ 734 w 1090"/>
                  <a:gd name="T41" fmla="*/ 2152 h 2731"/>
                  <a:gd name="T42" fmla="*/ 745 w 1090"/>
                  <a:gd name="T43" fmla="*/ 2266 h 2731"/>
                  <a:gd name="T44" fmla="*/ 766 w 1090"/>
                  <a:gd name="T45" fmla="*/ 2315 h 2731"/>
                  <a:gd name="T46" fmla="*/ 750 w 1090"/>
                  <a:gd name="T47" fmla="*/ 2405 h 2731"/>
                  <a:gd name="T48" fmla="*/ 712 w 1090"/>
                  <a:gd name="T49" fmla="*/ 2494 h 2731"/>
                  <a:gd name="T50" fmla="*/ 699 w 1090"/>
                  <a:gd name="T51" fmla="*/ 2564 h 2731"/>
                  <a:gd name="T52" fmla="*/ 714 w 1090"/>
                  <a:gd name="T53" fmla="*/ 2627 h 2731"/>
                  <a:gd name="T54" fmla="*/ 799 w 1090"/>
                  <a:gd name="T55" fmla="*/ 2660 h 2731"/>
                  <a:gd name="T56" fmla="*/ 884 w 1090"/>
                  <a:gd name="T57" fmla="*/ 2673 h 2731"/>
                  <a:gd name="T58" fmla="*/ 968 w 1090"/>
                  <a:gd name="T59" fmla="*/ 2663 h 2731"/>
                  <a:gd name="T60" fmla="*/ 1054 w 1090"/>
                  <a:gd name="T61" fmla="*/ 2634 h 2731"/>
                  <a:gd name="T62" fmla="*/ 1028 w 1090"/>
                  <a:gd name="T63" fmla="*/ 2569 h 2731"/>
                  <a:gd name="T64" fmla="*/ 1022 w 1090"/>
                  <a:gd name="T65" fmla="*/ 2519 h 2731"/>
                  <a:gd name="T66" fmla="*/ 1036 w 1090"/>
                  <a:gd name="T67" fmla="*/ 2481 h 2731"/>
                  <a:gd name="T68" fmla="*/ 1060 w 1090"/>
                  <a:gd name="T69" fmla="*/ 2466 h 2731"/>
                  <a:gd name="T70" fmla="*/ 1080 w 1090"/>
                  <a:gd name="T71" fmla="*/ 2444 h 2731"/>
                  <a:gd name="T72" fmla="*/ 1090 w 1090"/>
                  <a:gd name="T73" fmla="*/ 2394 h 2731"/>
                  <a:gd name="T74" fmla="*/ 1083 w 1090"/>
                  <a:gd name="T75" fmla="*/ 2313 h 2731"/>
                  <a:gd name="T76" fmla="*/ 1062 w 1090"/>
                  <a:gd name="T77" fmla="*/ 2146 h 2731"/>
                  <a:gd name="T78" fmla="*/ 1028 w 1090"/>
                  <a:gd name="T79" fmla="*/ 1919 h 2731"/>
                  <a:gd name="T80" fmla="*/ 1025 w 1090"/>
                  <a:gd name="T81" fmla="*/ 1824 h 2731"/>
                  <a:gd name="T82" fmla="*/ 1040 w 1090"/>
                  <a:gd name="T83" fmla="*/ 1535 h 2731"/>
                  <a:gd name="T84" fmla="*/ 1037 w 1090"/>
                  <a:gd name="T85" fmla="*/ 1358 h 2731"/>
                  <a:gd name="T86" fmla="*/ 1022 w 1090"/>
                  <a:gd name="T87" fmla="*/ 1255 h 2731"/>
                  <a:gd name="T88" fmla="*/ 1053 w 1090"/>
                  <a:gd name="T89" fmla="*/ 1122 h 2731"/>
                  <a:gd name="T90" fmla="*/ 1069 w 1090"/>
                  <a:gd name="T91" fmla="*/ 963 h 2731"/>
                  <a:gd name="T92" fmla="*/ 1067 w 1090"/>
                  <a:gd name="T93" fmla="*/ 793 h 2731"/>
                  <a:gd name="T94" fmla="*/ 1037 w 1090"/>
                  <a:gd name="T95" fmla="*/ 631 h 2731"/>
                  <a:gd name="T96" fmla="*/ 13 w 1090"/>
                  <a:gd name="T97" fmla="*/ 712 h 2731"/>
                  <a:gd name="T98" fmla="*/ 0 w 1090"/>
                  <a:gd name="T99" fmla="*/ 791 h 2731"/>
                  <a:gd name="T100" fmla="*/ 14 w 1090"/>
                  <a:gd name="T101" fmla="*/ 906 h 2731"/>
                  <a:gd name="T102" fmla="*/ 36 w 1090"/>
                  <a:gd name="T103" fmla="*/ 1021 h 2731"/>
                  <a:gd name="T104" fmla="*/ 32 w 1090"/>
                  <a:gd name="T105" fmla="*/ 1126 h 2731"/>
                  <a:gd name="T106" fmla="*/ 57 w 1090"/>
                  <a:gd name="T107" fmla="*/ 1337 h 2731"/>
                  <a:gd name="T108" fmla="*/ 61 w 1090"/>
                  <a:gd name="T109" fmla="*/ 1567 h 2731"/>
                  <a:gd name="T110" fmla="*/ 61 w 1090"/>
                  <a:gd name="T111" fmla="*/ 1814 h 2731"/>
                  <a:gd name="T112" fmla="*/ 72 w 1090"/>
                  <a:gd name="T113" fmla="*/ 2008 h 2731"/>
                  <a:gd name="T114" fmla="*/ 71 w 1090"/>
                  <a:gd name="T115" fmla="*/ 2233 h 2731"/>
                  <a:gd name="T116" fmla="*/ 83 w 1090"/>
                  <a:gd name="T117" fmla="*/ 2372 h 2731"/>
                  <a:gd name="T118" fmla="*/ 107 w 1090"/>
                  <a:gd name="T119" fmla="*/ 2442 h 2731"/>
                  <a:gd name="T120" fmla="*/ 110 w 1090"/>
                  <a:gd name="T121" fmla="*/ 2674 h 2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0" h="2731">
                    <a:moveTo>
                      <a:pt x="110" y="2674"/>
                    </a:moveTo>
                    <a:lnTo>
                      <a:pt x="110" y="2674"/>
                    </a:lnTo>
                    <a:lnTo>
                      <a:pt x="124" y="2686"/>
                    </a:lnTo>
                    <a:lnTo>
                      <a:pt x="137" y="2697"/>
                    </a:lnTo>
                    <a:lnTo>
                      <a:pt x="153" y="2707"/>
                    </a:lnTo>
                    <a:lnTo>
                      <a:pt x="168" y="2714"/>
                    </a:lnTo>
                    <a:lnTo>
                      <a:pt x="183" y="2720"/>
                    </a:lnTo>
                    <a:lnTo>
                      <a:pt x="200" y="2724"/>
                    </a:lnTo>
                    <a:lnTo>
                      <a:pt x="216" y="2728"/>
                    </a:lnTo>
                    <a:lnTo>
                      <a:pt x="233" y="2729"/>
                    </a:lnTo>
                    <a:lnTo>
                      <a:pt x="251" y="2731"/>
                    </a:lnTo>
                    <a:lnTo>
                      <a:pt x="268" y="2729"/>
                    </a:lnTo>
                    <a:lnTo>
                      <a:pt x="304" y="2728"/>
                    </a:lnTo>
                    <a:lnTo>
                      <a:pt x="338" y="2724"/>
                    </a:lnTo>
                    <a:lnTo>
                      <a:pt x="372" y="2718"/>
                    </a:lnTo>
                    <a:lnTo>
                      <a:pt x="372" y="2718"/>
                    </a:lnTo>
                    <a:lnTo>
                      <a:pt x="387" y="2678"/>
                    </a:lnTo>
                    <a:lnTo>
                      <a:pt x="398" y="2639"/>
                    </a:lnTo>
                    <a:lnTo>
                      <a:pt x="409" y="2600"/>
                    </a:lnTo>
                    <a:lnTo>
                      <a:pt x="416" y="2563"/>
                    </a:lnTo>
                    <a:lnTo>
                      <a:pt x="423" y="2527"/>
                    </a:lnTo>
                    <a:lnTo>
                      <a:pt x="427" y="2492"/>
                    </a:lnTo>
                    <a:lnTo>
                      <a:pt x="430" y="2458"/>
                    </a:lnTo>
                    <a:lnTo>
                      <a:pt x="430" y="2423"/>
                    </a:lnTo>
                    <a:lnTo>
                      <a:pt x="430" y="2388"/>
                    </a:lnTo>
                    <a:lnTo>
                      <a:pt x="429" y="2354"/>
                    </a:lnTo>
                    <a:lnTo>
                      <a:pt x="426" y="2320"/>
                    </a:lnTo>
                    <a:lnTo>
                      <a:pt x="423" y="2286"/>
                    </a:lnTo>
                    <a:lnTo>
                      <a:pt x="415" y="2215"/>
                    </a:lnTo>
                    <a:lnTo>
                      <a:pt x="404" y="2140"/>
                    </a:lnTo>
                    <a:lnTo>
                      <a:pt x="404" y="2140"/>
                    </a:lnTo>
                    <a:lnTo>
                      <a:pt x="401" y="2118"/>
                    </a:lnTo>
                    <a:lnTo>
                      <a:pt x="400" y="2097"/>
                    </a:lnTo>
                    <a:lnTo>
                      <a:pt x="400" y="2076"/>
                    </a:lnTo>
                    <a:lnTo>
                      <a:pt x="401" y="2057"/>
                    </a:lnTo>
                    <a:lnTo>
                      <a:pt x="404" y="2037"/>
                    </a:lnTo>
                    <a:lnTo>
                      <a:pt x="406" y="2018"/>
                    </a:lnTo>
                    <a:lnTo>
                      <a:pt x="411" y="2000"/>
                    </a:lnTo>
                    <a:lnTo>
                      <a:pt x="416" y="1982"/>
                    </a:lnTo>
                    <a:lnTo>
                      <a:pt x="429" y="1946"/>
                    </a:lnTo>
                    <a:lnTo>
                      <a:pt x="441" y="1911"/>
                    </a:lnTo>
                    <a:lnTo>
                      <a:pt x="455" y="1876"/>
                    </a:lnTo>
                    <a:lnTo>
                      <a:pt x="467" y="1842"/>
                    </a:lnTo>
                    <a:lnTo>
                      <a:pt x="467" y="1842"/>
                    </a:lnTo>
                    <a:lnTo>
                      <a:pt x="477" y="1789"/>
                    </a:lnTo>
                    <a:lnTo>
                      <a:pt x="486" y="1738"/>
                    </a:lnTo>
                    <a:lnTo>
                      <a:pt x="492" y="1686"/>
                    </a:lnTo>
                    <a:lnTo>
                      <a:pt x="499" y="1634"/>
                    </a:lnTo>
                    <a:lnTo>
                      <a:pt x="505" y="1582"/>
                    </a:lnTo>
                    <a:lnTo>
                      <a:pt x="509" y="1530"/>
                    </a:lnTo>
                    <a:lnTo>
                      <a:pt x="516" y="1424"/>
                    </a:lnTo>
                    <a:lnTo>
                      <a:pt x="522" y="1319"/>
                    </a:lnTo>
                    <a:lnTo>
                      <a:pt x="527" y="1214"/>
                    </a:lnTo>
                    <a:lnTo>
                      <a:pt x="533" y="1108"/>
                    </a:lnTo>
                    <a:lnTo>
                      <a:pt x="538" y="1004"/>
                    </a:lnTo>
                    <a:lnTo>
                      <a:pt x="538" y="1004"/>
                    </a:lnTo>
                    <a:lnTo>
                      <a:pt x="549" y="1032"/>
                    </a:lnTo>
                    <a:lnTo>
                      <a:pt x="558" y="1061"/>
                    </a:lnTo>
                    <a:lnTo>
                      <a:pt x="565" y="1092"/>
                    </a:lnTo>
                    <a:lnTo>
                      <a:pt x="570" y="1122"/>
                    </a:lnTo>
                    <a:lnTo>
                      <a:pt x="576" y="1153"/>
                    </a:lnTo>
                    <a:lnTo>
                      <a:pt x="580" y="1183"/>
                    </a:lnTo>
                    <a:lnTo>
                      <a:pt x="585" y="1247"/>
                    </a:lnTo>
                    <a:lnTo>
                      <a:pt x="590" y="1311"/>
                    </a:lnTo>
                    <a:lnTo>
                      <a:pt x="592" y="1374"/>
                    </a:lnTo>
                    <a:lnTo>
                      <a:pt x="595" y="1438"/>
                    </a:lnTo>
                    <a:lnTo>
                      <a:pt x="599" y="1502"/>
                    </a:lnTo>
                    <a:lnTo>
                      <a:pt x="599" y="1502"/>
                    </a:lnTo>
                    <a:lnTo>
                      <a:pt x="606" y="1555"/>
                    </a:lnTo>
                    <a:lnTo>
                      <a:pt x="613" y="1607"/>
                    </a:lnTo>
                    <a:lnTo>
                      <a:pt x="623" y="1660"/>
                    </a:lnTo>
                    <a:lnTo>
                      <a:pt x="634" y="1714"/>
                    </a:lnTo>
                    <a:lnTo>
                      <a:pt x="646" y="1768"/>
                    </a:lnTo>
                    <a:lnTo>
                      <a:pt x="660" y="1822"/>
                    </a:lnTo>
                    <a:lnTo>
                      <a:pt x="677" y="1876"/>
                    </a:lnTo>
                    <a:lnTo>
                      <a:pt x="694" y="1931"/>
                    </a:lnTo>
                    <a:lnTo>
                      <a:pt x="694" y="1931"/>
                    </a:lnTo>
                    <a:lnTo>
                      <a:pt x="705" y="1960"/>
                    </a:lnTo>
                    <a:lnTo>
                      <a:pt x="713" y="1987"/>
                    </a:lnTo>
                    <a:lnTo>
                      <a:pt x="720" y="2017"/>
                    </a:lnTo>
                    <a:lnTo>
                      <a:pt x="725" y="2044"/>
                    </a:lnTo>
                    <a:lnTo>
                      <a:pt x="728" y="2072"/>
                    </a:lnTo>
                    <a:lnTo>
                      <a:pt x="731" y="2100"/>
                    </a:lnTo>
                    <a:lnTo>
                      <a:pt x="734" y="2152"/>
                    </a:lnTo>
                    <a:lnTo>
                      <a:pt x="737" y="2202"/>
                    </a:lnTo>
                    <a:lnTo>
                      <a:pt x="739" y="2225"/>
                    </a:lnTo>
                    <a:lnTo>
                      <a:pt x="741" y="2247"/>
                    </a:lnTo>
                    <a:lnTo>
                      <a:pt x="745" y="2266"/>
                    </a:lnTo>
                    <a:lnTo>
                      <a:pt x="750" y="2284"/>
                    </a:lnTo>
                    <a:lnTo>
                      <a:pt x="757" y="2301"/>
                    </a:lnTo>
                    <a:lnTo>
                      <a:pt x="766" y="2315"/>
                    </a:lnTo>
                    <a:lnTo>
                      <a:pt x="766" y="2315"/>
                    </a:lnTo>
                    <a:lnTo>
                      <a:pt x="764" y="2340"/>
                    </a:lnTo>
                    <a:lnTo>
                      <a:pt x="761" y="2363"/>
                    </a:lnTo>
                    <a:lnTo>
                      <a:pt x="756" y="2384"/>
                    </a:lnTo>
                    <a:lnTo>
                      <a:pt x="750" y="2405"/>
                    </a:lnTo>
                    <a:lnTo>
                      <a:pt x="742" y="2423"/>
                    </a:lnTo>
                    <a:lnTo>
                      <a:pt x="735" y="2441"/>
                    </a:lnTo>
                    <a:lnTo>
                      <a:pt x="718" y="2476"/>
                    </a:lnTo>
                    <a:lnTo>
                      <a:pt x="712" y="2494"/>
                    </a:lnTo>
                    <a:lnTo>
                      <a:pt x="706" y="2510"/>
                    </a:lnTo>
                    <a:lnTo>
                      <a:pt x="702" y="2527"/>
                    </a:lnTo>
                    <a:lnTo>
                      <a:pt x="699" y="2545"/>
                    </a:lnTo>
                    <a:lnTo>
                      <a:pt x="699" y="2564"/>
                    </a:lnTo>
                    <a:lnTo>
                      <a:pt x="700" y="2584"/>
                    </a:lnTo>
                    <a:lnTo>
                      <a:pt x="706" y="2605"/>
                    </a:lnTo>
                    <a:lnTo>
                      <a:pt x="714" y="2627"/>
                    </a:lnTo>
                    <a:lnTo>
                      <a:pt x="714" y="2627"/>
                    </a:lnTo>
                    <a:lnTo>
                      <a:pt x="735" y="2636"/>
                    </a:lnTo>
                    <a:lnTo>
                      <a:pt x="757" y="2646"/>
                    </a:lnTo>
                    <a:lnTo>
                      <a:pt x="778" y="2654"/>
                    </a:lnTo>
                    <a:lnTo>
                      <a:pt x="799" y="2660"/>
                    </a:lnTo>
                    <a:lnTo>
                      <a:pt x="820" y="2666"/>
                    </a:lnTo>
                    <a:lnTo>
                      <a:pt x="842" y="2670"/>
                    </a:lnTo>
                    <a:lnTo>
                      <a:pt x="863" y="2671"/>
                    </a:lnTo>
                    <a:lnTo>
                      <a:pt x="884" y="2673"/>
                    </a:lnTo>
                    <a:lnTo>
                      <a:pt x="906" y="2673"/>
                    </a:lnTo>
                    <a:lnTo>
                      <a:pt x="927" y="2671"/>
                    </a:lnTo>
                    <a:lnTo>
                      <a:pt x="947" y="2667"/>
                    </a:lnTo>
                    <a:lnTo>
                      <a:pt x="968" y="2663"/>
                    </a:lnTo>
                    <a:lnTo>
                      <a:pt x="990" y="2657"/>
                    </a:lnTo>
                    <a:lnTo>
                      <a:pt x="1011" y="2650"/>
                    </a:lnTo>
                    <a:lnTo>
                      <a:pt x="1032" y="2643"/>
                    </a:lnTo>
                    <a:lnTo>
                      <a:pt x="1054" y="2634"/>
                    </a:lnTo>
                    <a:lnTo>
                      <a:pt x="1054" y="2634"/>
                    </a:lnTo>
                    <a:lnTo>
                      <a:pt x="1044" y="2611"/>
                    </a:lnTo>
                    <a:lnTo>
                      <a:pt x="1036" y="2591"/>
                    </a:lnTo>
                    <a:lnTo>
                      <a:pt x="1028" y="2569"/>
                    </a:lnTo>
                    <a:lnTo>
                      <a:pt x="1024" y="2548"/>
                    </a:lnTo>
                    <a:lnTo>
                      <a:pt x="1022" y="2538"/>
                    </a:lnTo>
                    <a:lnTo>
                      <a:pt x="1022" y="2528"/>
                    </a:lnTo>
                    <a:lnTo>
                      <a:pt x="1022" y="2519"/>
                    </a:lnTo>
                    <a:lnTo>
                      <a:pt x="1024" y="2509"/>
                    </a:lnTo>
                    <a:lnTo>
                      <a:pt x="1026" y="2499"/>
                    </a:lnTo>
                    <a:lnTo>
                      <a:pt x="1031" y="2489"/>
                    </a:lnTo>
                    <a:lnTo>
                      <a:pt x="1036" y="2481"/>
                    </a:lnTo>
                    <a:lnTo>
                      <a:pt x="1043" y="2473"/>
                    </a:lnTo>
                    <a:lnTo>
                      <a:pt x="1043" y="2473"/>
                    </a:lnTo>
                    <a:lnTo>
                      <a:pt x="1051" y="2470"/>
                    </a:lnTo>
                    <a:lnTo>
                      <a:pt x="1060" y="2466"/>
                    </a:lnTo>
                    <a:lnTo>
                      <a:pt x="1065" y="2462"/>
                    </a:lnTo>
                    <a:lnTo>
                      <a:pt x="1072" y="2456"/>
                    </a:lnTo>
                    <a:lnTo>
                      <a:pt x="1076" y="2451"/>
                    </a:lnTo>
                    <a:lnTo>
                      <a:pt x="1080" y="2444"/>
                    </a:lnTo>
                    <a:lnTo>
                      <a:pt x="1085" y="2437"/>
                    </a:lnTo>
                    <a:lnTo>
                      <a:pt x="1087" y="2430"/>
                    </a:lnTo>
                    <a:lnTo>
                      <a:pt x="1090" y="2412"/>
                    </a:lnTo>
                    <a:lnTo>
                      <a:pt x="1090" y="2394"/>
                    </a:lnTo>
                    <a:lnTo>
                      <a:pt x="1089" y="2372"/>
                    </a:lnTo>
                    <a:lnTo>
                      <a:pt x="1085" y="2348"/>
                    </a:lnTo>
                    <a:lnTo>
                      <a:pt x="1085" y="2348"/>
                    </a:lnTo>
                    <a:lnTo>
                      <a:pt x="1083" y="2313"/>
                    </a:lnTo>
                    <a:lnTo>
                      <a:pt x="1080" y="2279"/>
                    </a:lnTo>
                    <a:lnTo>
                      <a:pt x="1078" y="2245"/>
                    </a:lnTo>
                    <a:lnTo>
                      <a:pt x="1074" y="2211"/>
                    </a:lnTo>
                    <a:lnTo>
                      <a:pt x="1062" y="2146"/>
                    </a:lnTo>
                    <a:lnTo>
                      <a:pt x="1051" y="2080"/>
                    </a:lnTo>
                    <a:lnTo>
                      <a:pt x="1040" y="2015"/>
                    </a:lnTo>
                    <a:lnTo>
                      <a:pt x="1031" y="1951"/>
                    </a:lnTo>
                    <a:lnTo>
                      <a:pt x="1028" y="1919"/>
                    </a:lnTo>
                    <a:lnTo>
                      <a:pt x="1025" y="1888"/>
                    </a:lnTo>
                    <a:lnTo>
                      <a:pt x="1025" y="1856"/>
                    </a:lnTo>
                    <a:lnTo>
                      <a:pt x="1025" y="1824"/>
                    </a:lnTo>
                    <a:lnTo>
                      <a:pt x="1025" y="1824"/>
                    </a:lnTo>
                    <a:lnTo>
                      <a:pt x="1028" y="1753"/>
                    </a:lnTo>
                    <a:lnTo>
                      <a:pt x="1032" y="1680"/>
                    </a:lnTo>
                    <a:lnTo>
                      <a:pt x="1036" y="1607"/>
                    </a:lnTo>
                    <a:lnTo>
                      <a:pt x="1040" y="1535"/>
                    </a:lnTo>
                    <a:lnTo>
                      <a:pt x="1042" y="1465"/>
                    </a:lnTo>
                    <a:lnTo>
                      <a:pt x="1042" y="1429"/>
                    </a:lnTo>
                    <a:lnTo>
                      <a:pt x="1040" y="1392"/>
                    </a:lnTo>
                    <a:lnTo>
                      <a:pt x="1037" y="1358"/>
                    </a:lnTo>
                    <a:lnTo>
                      <a:pt x="1033" y="1323"/>
                    </a:lnTo>
                    <a:lnTo>
                      <a:pt x="1029" y="1288"/>
                    </a:lnTo>
                    <a:lnTo>
                      <a:pt x="1022" y="1255"/>
                    </a:lnTo>
                    <a:lnTo>
                      <a:pt x="1022" y="1255"/>
                    </a:lnTo>
                    <a:lnTo>
                      <a:pt x="1032" y="1225"/>
                    </a:lnTo>
                    <a:lnTo>
                      <a:pt x="1039" y="1193"/>
                    </a:lnTo>
                    <a:lnTo>
                      <a:pt x="1047" y="1158"/>
                    </a:lnTo>
                    <a:lnTo>
                      <a:pt x="1053" y="1122"/>
                    </a:lnTo>
                    <a:lnTo>
                      <a:pt x="1060" y="1083"/>
                    </a:lnTo>
                    <a:lnTo>
                      <a:pt x="1064" y="1044"/>
                    </a:lnTo>
                    <a:lnTo>
                      <a:pt x="1068" y="1004"/>
                    </a:lnTo>
                    <a:lnTo>
                      <a:pt x="1069" y="963"/>
                    </a:lnTo>
                    <a:lnTo>
                      <a:pt x="1071" y="921"/>
                    </a:lnTo>
                    <a:lnTo>
                      <a:pt x="1071" y="878"/>
                    </a:lnTo>
                    <a:lnTo>
                      <a:pt x="1069" y="835"/>
                    </a:lnTo>
                    <a:lnTo>
                      <a:pt x="1067" y="793"/>
                    </a:lnTo>
                    <a:lnTo>
                      <a:pt x="1062" y="752"/>
                    </a:lnTo>
                    <a:lnTo>
                      <a:pt x="1055" y="710"/>
                    </a:lnTo>
                    <a:lnTo>
                      <a:pt x="1049" y="670"/>
                    </a:lnTo>
                    <a:lnTo>
                      <a:pt x="1037" y="631"/>
                    </a:lnTo>
                    <a:lnTo>
                      <a:pt x="951" y="0"/>
                    </a:lnTo>
                    <a:lnTo>
                      <a:pt x="51" y="0"/>
                    </a:lnTo>
                    <a:lnTo>
                      <a:pt x="13" y="712"/>
                    </a:lnTo>
                    <a:lnTo>
                      <a:pt x="13" y="712"/>
                    </a:lnTo>
                    <a:lnTo>
                      <a:pt x="7" y="732"/>
                    </a:lnTo>
                    <a:lnTo>
                      <a:pt x="4" y="752"/>
                    </a:lnTo>
                    <a:lnTo>
                      <a:pt x="1" y="771"/>
                    </a:lnTo>
                    <a:lnTo>
                      <a:pt x="0" y="791"/>
                    </a:lnTo>
                    <a:lnTo>
                      <a:pt x="0" y="810"/>
                    </a:lnTo>
                    <a:lnTo>
                      <a:pt x="1" y="829"/>
                    </a:lnTo>
                    <a:lnTo>
                      <a:pt x="6" y="868"/>
                    </a:lnTo>
                    <a:lnTo>
                      <a:pt x="14" y="906"/>
                    </a:lnTo>
                    <a:lnTo>
                      <a:pt x="21" y="945"/>
                    </a:lnTo>
                    <a:lnTo>
                      <a:pt x="29" y="982"/>
                    </a:lnTo>
                    <a:lnTo>
                      <a:pt x="36" y="1021"/>
                    </a:lnTo>
                    <a:lnTo>
                      <a:pt x="36" y="1021"/>
                    </a:lnTo>
                    <a:lnTo>
                      <a:pt x="33" y="1047"/>
                    </a:lnTo>
                    <a:lnTo>
                      <a:pt x="32" y="1074"/>
                    </a:lnTo>
                    <a:lnTo>
                      <a:pt x="32" y="1100"/>
                    </a:lnTo>
                    <a:lnTo>
                      <a:pt x="32" y="1126"/>
                    </a:lnTo>
                    <a:lnTo>
                      <a:pt x="35" y="1179"/>
                    </a:lnTo>
                    <a:lnTo>
                      <a:pt x="40" y="1232"/>
                    </a:lnTo>
                    <a:lnTo>
                      <a:pt x="49" y="1284"/>
                    </a:lnTo>
                    <a:lnTo>
                      <a:pt x="57" y="1337"/>
                    </a:lnTo>
                    <a:lnTo>
                      <a:pt x="75" y="1442"/>
                    </a:lnTo>
                    <a:lnTo>
                      <a:pt x="75" y="1442"/>
                    </a:lnTo>
                    <a:lnTo>
                      <a:pt x="67" y="1505"/>
                    </a:lnTo>
                    <a:lnTo>
                      <a:pt x="61" y="1567"/>
                    </a:lnTo>
                    <a:lnTo>
                      <a:pt x="58" y="1628"/>
                    </a:lnTo>
                    <a:lnTo>
                      <a:pt x="58" y="1691"/>
                    </a:lnTo>
                    <a:lnTo>
                      <a:pt x="58" y="1753"/>
                    </a:lnTo>
                    <a:lnTo>
                      <a:pt x="61" y="1814"/>
                    </a:lnTo>
                    <a:lnTo>
                      <a:pt x="67" y="1939"/>
                    </a:lnTo>
                    <a:lnTo>
                      <a:pt x="67" y="1939"/>
                    </a:lnTo>
                    <a:lnTo>
                      <a:pt x="69" y="1972"/>
                    </a:lnTo>
                    <a:lnTo>
                      <a:pt x="72" y="2008"/>
                    </a:lnTo>
                    <a:lnTo>
                      <a:pt x="72" y="2046"/>
                    </a:lnTo>
                    <a:lnTo>
                      <a:pt x="72" y="2083"/>
                    </a:lnTo>
                    <a:lnTo>
                      <a:pt x="71" y="2158"/>
                    </a:lnTo>
                    <a:lnTo>
                      <a:pt x="71" y="2233"/>
                    </a:lnTo>
                    <a:lnTo>
                      <a:pt x="72" y="2270"/>
                    </a:lnTo>
                    <a:lnTo>
                      <a:pt x="74" y="2305"/>
                    </a:lnTo>
                    <a:lnTo>
                      <a:pt x="78" y="2340"/>
                    </a:lnTo>
                    <a:lnTo>
                      <a:pt x="83" y="2372"/>
                    </a:lnTo>
                    <a:lnTo>
                      <a:pt x="90" y="2402"/>
                    </a:lnTo>
                    <a:lnTo>
                      <a:pt x="96" y="2416"/>
                    </a:lnTo>
                    <a:lnTo>
                      <a:pt x="101" y="2430"/>
                    </a:lnTo>
                    <a:lnTo>
                      <a:pt x="107" y="2442"/>
                    </a:lnTo>
                    <a:lnTo>
                      <a:pt x="114" y="2455"/>
                    </a:lnTo>
                    <a:lnTo>
                      <a:pt x="122" y="2466"/>
                    </a:lnTo>
                    <a:lnTo>
                      <a:pt x="130" y="2477"/>
                    </a:lnTo>
                    <a:lnTo>
                      <a:pt x="110" y="2674"/>
                    </a:lnTo>
                    <a:lnTo>
                      <a:pt x="110" y="2674"/>
                    </a:lnTo>
                    <a:close/>
                    <a:moveTo>
                      <a:pt x="110" y="2674"/>
                    </a:moveTo>
                    <a:lnTo>
                      <a:pt x="110" y="26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9" name="Freeform 348"/>
              <p:cNvSpPr>
                <a:spLocks/>
              </p:cNvSpPr>
              <p:nvPr/>
            </p:nvSpPr>
            <p:spPr bwMode="auto">
              <a:xfrm>
                <a:off x="3644901" y="3611563"/>
                <a:ext cx="576263" cy="1444625"/>
              </a:xfrm>
              <a:custGeom>
                <a:avLst/>
                <a:gdLst>
                  <a:gd name="T0" fmla="*/ 137 w 1090"/>
                  <a:gd name="T1" fmla="*/ 2697 h 2731"/>
                  <a:gd name="T2" fmla="*/ 200 w 1090"/>
                  <a:gd name="T3" fmla="*/ 2724 h 2731"/>
                  <a:gd name="T4" fmla="*/ 268 w 1090"/>
                  <a:gd name="T5" fmla="*/ 2729 h 2731"/>
                  <a:gd name="T6" fmla="*/ 372 w 1090"/>
                  <a:gd name="T7" fmla="*/ 2718 h 2731"/>
                  <a:gd name="T8" fmla="*/ 416 w 1090"/>
                  <a:gd name="T9" fmla="*/ 2563 h 2731"/>
                  <a:gd name="T10" fmla="*/ 430 w 1090"/>
                  <a:gd name="T11" fmla="*/ 2423 h 2731"/>
                  <a:gd name="T12" fmla="*/ 423 w 1090"/>
                  <a:gd name="T13" fmla="*/ 2286 h 2731"/>
                  <a:gd name="T14" fmla="*/ 401 w 1090"/>
                  <a:gd name="T15" fmla="*/ 2118 h 2731"/>
                  <a:gd name="T16" fmla="*/ 404 w 1090"/>
                  <a:gd name="T17" fmla="*/ 2037 h 2731"/>
                  <a:gd name="T18" fmla="*/ 429 w 1090"/>
                  <a:gd name="T19" fmla="*/ 1946 h 2731"/>
                  <a:gd name="T20" fmla="*/ 467 w 1090"/>
                  <a:gd name="T21" fmla="*/ 1842 h 2731"/>
                  <a:gd name="T22" fmla="*/ 499 w 1090"/>
                  <a:gd name="T23" fmla="*/ 1634 h 2731"/>
                  <a:gd name="T24" fmla="*/ 522 w 1090"/>
                  <a:gd name="T25" fmla="*/ 1319 h 2731"/>
                  <a:gd name="T26" fmla="*/ 538 w 1090"/>
                  <a:gd name="T27" fmla="*/ 1004 h 2731"/>
                  <a:gd name="T28" fmla="*/ 570 w 1090"/>
                  <a:gd name="T29" fmla="*/ 1122 h 2731"/>
                  <a:gd name="T30" fmla="*/ 590 w 1090"/>
                  <a:gd name="T31" fmla="*/ 1311 h 2731"/>
                  <a:gd name="T32" fmla="*/ 599 w 1090"/>
                  <a:gd name="T33" fmla="*/ 1502 h 2731"/>
                  <a:gd name="T34" fmla="*/ 634 w 1090"/>
                  <a:gd name="T35" fmla="*/ 1714 h 2731"/>
                  <a:gd name="T36" fmla="*/ 694 w 1090"/>
                  <a:gd name="T37" fmla="*/ 1931 h 2731"/>
                  <a:gd name="T38" fmla="*/ 720 w 1090"/>
                  <a:gd name="T39" fmla="*/ 2017 h 2731"/>
                  <a:gd name="T40" fmla="*/ 734 w 1090"/>
                  <a:gd name="T41" fmla="*/ 2152 h 2731"/>
                  <a:gd name="T42" fmla="*/ 745 w 1090"/>
                  <a:gd name="T43" fmla="*/ 2266 h 2731"/>
                  <a:gd name="T44" fmla="*/ 766 w 1090"/>
                  <a:gd name="T45" fmla="*/ 2315 h 2731"/>
                  <a:gd name="T46" fmla="*/ 750 w 1090"/>
                  <a:gd name="T47" fmla="*/ 2405 h 2731"/>
                  <a:gd name="T48" fmla="*/ 712 w 1090"/>
                  <a:gd name="T49" fmla="*/ 2494 h 2731"/>
                  <a:gd name="T50" fmla="*/ 699 w 1090"/>
                  <a:gd name="T51" fmla="*/ 2564 h 2731"/>
                  <a:gd name="T52" fmla="*/ 714 w 1090"/>
                  <a:gd name="T53" fmla="*/ 2627 h 2731"/>
                  <a:gd name="T54" fmla="*/ 799 w 1090"/>
                  <a:gd name="T55" fmla="*/ 2660 h 2731"/>
                  <a:gd name="T56" fmla="*/ 884 w 1090"/>
                  <a:gd name="T57" fmla="*/ 2673 h 2731"/>
                  <a:gd name="T58" fmla="*/ 968 w 1090"/>
                  <a:gd name="T59" fmla="*/ 2663 h 2731"/>
                  <a:gd name="T60" fmla="*/ 1054 w 1090"/>
                  <a:gd name="T61" fmla="*/ 2634 h 2731"/>
                  <a:gd name="T62" fmla="*/ 1028 w 1090"/>
                  <a:gd name="T63" fmla="*/ 2569 h 2731"/>
                  <a:gd name="T64" fmla="*/ 1022 w 1090"/>
                  <a:gd name="T65" fmla="*/ 2519 h 2731"/>
                  <a:gd name="T66" fmla="*/ 1036 w 1090"/>
                  <a:gd name="T67" fmla="*/ 2481 h 2731"/>
                  <a:gd name="T68" fmla="*/ 1060 w 1090"/>
                  <a:gd name="T69" fmla="*/ 2466 h 2731"/>
                  <a:gd name="T70" fmla="*/ 1080 w 1090"/>
                  <a:gd name="T71" fmla="*/ 2444 h 2731"/>
                  <a:gd name="T72" fmla="*/ 1090 w 1090"/>
                  <a:gd name="T73" fmla="*/ 2394 h 2731"/>
                  <a:gd name="T74" fmla="*/ 1083 w 1090"/>
                  <a:gd name="T75" fmla="*/ 2313 h 2731"/>
                  <a:gd name="T76" fmla="*/ 1062 w 1090"/>
                  <a:gd name="T77" fmla="*/ 2146 h 2731"/>
                  <a:gd name="T78" fmla="*/ 1028 w 1090"/>
                  <a:gd name="T79" fmla="*/ 1919 h 2731"/>
                  <a:gd name="T80" fmla="*/ 1025 w 1090"/>
                  <a:gd name="T81" fmla="*/ 1824 h 2731"/>
                  <a:gd name="T82" fmla="*/ 1040 w 1090"/>
                  <a:gd name="T83" fmla="*/ 1535 h 2731"/>
                  <a:gd name="T84" fmla="*/ 1037 w 1090"/>
                  <a:gd name="T85" fmla="*/ 1358 h 2731"/>
                  <a:gd name="T86" fmla="*/ 1022 w 1090"/>
                  <a:gd name="T87" fmla="*/ 1255 h 2731"/>
                  <a:gd name="T88" fmla="*/ 1053 w 1090"/>
                  <a:gd name="T89" fmla="*/ 1122 h 2731"/>
                  <a:gd name="T90" fmla="*/ 1069 w 1090"/>
                  <a:gd name="T91" fmla="*/ 963 h 2731"/>
                  <a:gd name="T92" fmla="*/ 1067 w 1090"/>
                  <a:gd name="T93" fmla="*/ 793 h 2731"/>
                  <a:gd name="T94" fmla="*/ 1037 w 1090"/>
                  <a:gd name="T95" fmla="*/ 631 h 2731"/>
                  <a:gd name="T96" fmla="*/ 13 w 1090"/>
                  <a:gd name="T97" fmla="*/ 712 h 2731"/>
                  <a:gd name="T98" fmla="*/ 0 w 1090"/>
                  <a:gd name="T99" fmla="*/ 791 h 2731"/>
                  <a:gd name="T100" fmla="*/ 14 w 1090"/>
                  <a:gd name="T101" fmla="*/ 906 h 2731"/>
                  <a:gd name="T102" fmla="*/ 36 w 1090"/>
                  <a:gd name="T103" fmla="*/ 1021 h 2731"/>
                  <a:gd name="T104" fmla="*/ 32 w 1090"/>
                  <a:gd name="T105" fmla="*/ 1126 h 2731"/>
                  <a:gd name="T106" fmla="*/ 57 w 1090"/>
                  <a:gd name="T107" fmla="*/ 1337 h 2731"/>
                  <a:gd name="T108" fmla="*/ 61 w 1090"/>
                  <a:gd name="T109" fmla="*/ 1567 h 2731"/>
                  <a:gd name="T110" fmla="*/ 61 w 1090"/>
                  <a:gd name="T111" fmla="*/ 1814 h 2731"/>
                  <a:gd name="T112" fmla="*/ 72 w 1090"/>
                  <a:gd name="T113" fmla="*/ 2008 h 2731"/>
                  <a:gd name="T114" fmla="*/ 71 w 1090"/>
                  <a:gd name="T115" fmla="*/ 2233 h 2731"/>
                  <a:gd name="T116" fmla="*/ 83 w 1090"/>
                  <a:gd name="T117" fmla="*/ 2372 h 2731"/>
                  <a:gd name="T118" fmla="*/ 107 w 1090"/>
                  <a:gd name="T119" fmla="*/ 2442 h 2731"/>
                  <a:gd name="T120" fmla="*/ 110 w 1090"/>
                  <a:gd name="T121" fmla="*/ 2674 h 2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0" h="2731">
                    <a:moveTo>
                      <a:pt x="110" y="2674"/>
                    </a:moveTo>
                    <a:lnTo>
                      <a:pt x="110" y="2674"/>
                    </a:lnTo>
                    <a:lnTo>
                      <a:pt x="124" y="2686"/>
                    </a:lnTo>
                    <a:lnTo>
                      <a:pt x="137" y="2697"/>
                    </a:lnTo>
                    <a:lnTo>
                      <a:pt x="153" y="2707"/>
                    </a:lnTo>
                    <a:lnTo>
                      <a:pt x="168" y="2714"/>
                    </a:lnTo>
                    <a:lnTo>
                      <a:pt x="183" y="2720"/>
                    </a:lnTo>
                    <a:lnTo>
                      <a:pt x="200" y="2724"/>
                    </a:lnTo>
                    <a:lnTo>
                      <a:pt x="216" y="2728"/>
                    </a:lnTo>
                    <a:lnTo>
                      <a:pt x="233" y="2729"/>
                    </a:lnTo>
                    <a:lnTo>
                      <a:pt x="251" y="2731"/>
                    </a:lnTo>
                    <a:lnTo>
                      <a:pt x="268" y="2729"/>
                    </a:lnTo>
                    <a:lnTo>
                      <a:pt x="304" y="2728"/>
                    </a:lnTo>
                    <a:lnTo>
                      <a:pt x="338" y="2724"/>
                    </a:lnTo>
                    <a:lnTo>
                      <a:pt x="372" y="2718"/>
                    </a:lnTo>
                    <a:lnTo>
                      <a:pt x="372" y="2718"/>
                    </a:lnTo>
                    <a:lnTo>
                      <a:pt x="387" y="2678"/>
                    </a:lnTo>
                    <a:lnTo>
                      <a:pt x="398" y="2639"/>
                    </a:lnTo>
                    <a:lnTo>
                      <a:pt x="409" y="2600"/>
                    </a:lnTo>
                    <a:lnTo>
                      <a:pt x="416" y="2563"/>
                    </a:lnTo>
                    <a:lnTo>
                      <a:pt x="423" y="2527"/>
                    </a:lnTo>
                    <a:lnTo>
                      <a:pt x="427" y="2492"/>
                    </a:lnTo>
                    <a:lnTo>
                      <a:pt x="430" y="2458"/>
                    </a:lnTo>
                    <a:lnTo>
                      <a:pt x="430" y="2423"/>
                    </a:lnTo>
                    <a:lnTo>
                      <a:pt x="430" y="2388"/>
                    </a:lnTo>
                    <a:lnTo>
                      <a:pt x="429" y="2354"/>
                    </a:lnTo>
                    <a:lnTo>
                      <a:pt x="426" y="2320"/>
                    </a:lnTo>
                    <a:lnTo>
                      <a:pt x="423" y="2286"/>
                    </a:lnTo>
                    <a:lnTo>
                      <a:pt x="415" y="2215"/>
                    </a:lnTo>
                    <a:lnTo>
                      <a:pt x="404" y="2140"/>
                    </a:lnTo>
                    <a:lnTo>
                      <a:pt x="404" y="2140"/>
                    </a:lnTo>
                    <a:lnTo>
                      <a:pt x="401" y="2118"/>
                    </a:lnTo>
                    <a:lnTo>
                      <a:pt x="400" y="2097"/>
                    </a:lnTo>
                    <a:lnTo>
                      <a:pt x="400" y="2076"/>
                    </a:lnTo>
                    <a:lnTo>
                      <a:pt x="401" y="2057"/>
                    </a:lnTo>
                    <a:lnTo>
                      <a:pt x="404" y="2037"/>
                    </a:lnTo>
                    <a:lnTo>
                      <a:pt x="406" y="2018"/>
                    </a:lnTo>
                    <a:lnTo>
                      <a:pt x="411" y="2000"/>
                    </a:lnTo>
                    <a:lnTo>
                      <a:pt x="416" y="1982"/>
                    </a:lnTo>
                    <a:lnTo>
                      <a:pt x="429" y="1946"/>
                    </a:lnTo>
                    <a:lnTo>
                      <a:pt x="441" y="1911"/>
                    </a:lnTo>
                    <a:lnTo>
                      <a:pt x="455" y="1876"/>
                    </a:lnTo>
                    <a:lnTo>
                      <a:pt x="467" y="1842"/>
                    </a:lnTo>
                    <a:lnTo>
                      <a:pt x="467" y="1842"/>
                    </a:lnTo>
                    <a:lnTo>
                      <a:pt x="477" y="1789"/>
                    </a:lnTo>
                    <a:lnTo>
                      <a:pt x="486" y="1738"/>
                    </a:lnTo>
                    <a:lnTo>
                      <a:pt x="492" y="1686"/>
                    </a:lnTo>
                    <a:lnTo>
                      <a:pt x="499" y="1634"/>
                    </a:lnTo>
                    <a:lnTo>
                      <a:pt x="505" y="1582"/>
                    </a:lnTo>
                    <a:lnTo>
                      <a:pt x="509" y="1530"/>
                    </a:lnTo>
                    <a:lnTo>
                      <a:pt x="516" y="1424"/>
                    </a:lnTo>
                    <a:lnTo>
                      <a:pt x="522" y="1319"/>
                    </a:lnTo>
                    <a:lnTo>
                      <a:pt x="527" y="1214"/>
                    </a:lnTo>
                    <a:lnTo>
                      <a:pt x="533" y="1108"/>
                    </a:lnTo>
                    <a:lnTo>
                      <a:pt x="538" y="1004"/>
                    </a:lnTo>
                    <a:lnTo>
                      <a:pt x="538" y="1004"/>
                    </a:lnTo>
                    <a:lnTo>
                      <a:pt x="549" y="1032"/>
                    </a:lnTo>
                    <a:lnTo>
                      <a:pt x="558" y="1061"/>
                    </a:lnTo>
                    <a:lnTo>
                      <a:pt x="565" y="1092"/>
                    </a:lnTo>
                    <a:lnTo>
                      <a:pt x="570" y="1122"/>
                    </a:lnTo>
                    <a:lnTo>
                      <a:pt x="576" y="1153"/>
                    </a:lnTo>
                    <a:lnTo>
                      <a:pt x="580" y="1183"/>
                    </a:lnTo>
                    <a:lnTo>
                      <a:pt x="585" y="1247"/>
                    </a:lnTo>
                    <a:lnTo>
                      <a:pt x="590" y="1311"/>
                    </a:lnTo>
                    <a:lnTo>
                      <a:pt x="592" y="1374"/>
                    </a:lnTo>
                    <a:lnTo>
                      <a:pt x="595" y="1438"/>
                    </a:lnTo>
                    <a:lnTo>
                      <a:pt x="599" y="1502"/>
                    </a:lnTo>
                    <a:lnTo>
                      <a:pt x="599" y="1502"/>
                    </a:lnTo>
                    <a:lnTo>
                      <a:pt x="606" y="1555"/>
                    </a:lnTo>
                    <a:lnTo>
                      <a:pt x="613" y="1607"/>
                    </a:lnTo>
                    <a:lnTo>
                      <a:pt x="623" y="1660"/>
                    </a:lnTo>
                    <a:lnTo>
                      <a:pt x="634" y="1714"/>
                    </a:lnTo>
                    <a:lnTo>
                      <a:pt x="646" y="1768"/>
                    </a:lnTo>
                    <a:lnTo>
                      <a:pt x="660" y="1822"/>
                    </a:lnTo>
                    <a:lnTo>
                      <a:pt x="677" y="1876"/>
                    </a:lnTo>
                    <a:lnTo>
                      <a:pt x="694" y="1931"/>
                    </a:lnTo>
                    <a:lnTo>
                      <a:pt x="694" y="1931"/>
                    </a:lnTo>
                    <a:lnTo>
                      <a:pt x="705" y="1960"/>
                    </a:lnTo>
                    <a:lnTo>
                      <a:pt x="713" y="1987"/>
                    </a:lnTo>
                    <a:lnTo>
                      <a:pt x="720" y="2017"/>
                    </a:lnTo>
                    <a:lnTo>
                      <a:pt x="725" y="2044"/>
                    </a:lnTo>
                    <a:lnTo>
                      <a:pt x="728" y="2072"/>
                    </a:lnTo>
                    <a:lnTo>
                      <a:pt x="731" y="2100"/>
                    </a:lnTo>
                    <a:lnTo>
                      <a:pt x="734" y="2152"/>
                    </a:lnTo>
                    <a:lnTo>
                      <a:pt x="737" y="2202"/>
                    </a:lnTo>
                    <a:lnTo>
                      <a:pt x="739" y="2225"/>
                    </a:lnTo>
                    <a:lnTo>
                      <a:pt x="741" y="2247"/>
                    </a:lnTo>
                    <a:lnTo>
                      <a:pt x="745" y="2266"/>
                    </a:lnTo>
                    <a:lnTo>
                      <a:pt x="750" y="2284"/>
                    </a:lnTo>
                    <a:lnTo>
                      <a:pt x="757" y="2301"/>
                    </a:lnTo>
                    <a:lnTo>
                      <a:pt x="766" y="2315"/>
                    </a:lnTo>
                    <a:lnTo>
                      <a:pt x="766" y="2315"/>
                    </a:lnTo>
                    <a:lnTo>
                      <a:pt x="764" y="2340"/>
                    </a:lnTo>
                    <a:lnTo>
                      <a:pt x="761" y="2363"/>
                    </a:lnTo>
                    <a:lnTo>
                      <a:pt x="756" y="2384"/>
                    </a:lnTo>
                    <a:lnTo>
                      <a:pt x="750" y="2405"/>
                    </a:lnTo>
                    <a:lnTo>
                      <a:pt x="742" y="2423"/>
                    </a:lnTo>
                    <a:lnTo>
                      <a:pt x="735" y="2441"/>
                    </a:lnTo>
                    <a:lnTo>
                      <a:pt x="718" y="2476"/>
                    </a:lnTo>
                    <a:lnTo>
                      <a:pt x="712" y="2494"/>
                    </a:lnTo>
                    <a:lnTo>
                      <a:pt x="706" y="2510"/>
                    </a:lnTo>
                    <a:lnTo>
                      <a:pt x="702" y="2527"/>
                    </a:lnTo>
                    <a:lnTo>
                      <a:pt x="699" y="2545"/>
                    </a:lnTo>
                    <a:lnTo>
                      <a:pt x="699" y="2564"/>
                    </a:lnTo>
                    <a:lnTo>
                      <a:pt x="700" y="2584"/>
                    </a:lnTo>
                    <a:lnTo>
                      <a:pt x="706" y="2605"/>
                    </a:lnTo>
                    <a:lnTo>
                      <a:pt x="714" y="2627"/>
                    </a:lnTo>
                    <a:lnTo>
                      <a:pt x="714" y="2627"/>
                    </a:lnTo>
                    <a:lnTo>
                      <a:pt x="735" y="2636"/>
                    </a:lnTo>
                    <a:lnTo>
                      <a:pt x="757" y="2646"/>
                    </a:lnTo>
                    <a:lnTo>
                      <a:pt x="778" y="2654"/>
                    </a:lnTo>
                    <a:lnTo>
                      <a:pt x="799" y="2660"/>
                    </a:lnTo>
                    <a:lnTo>
                      <a:pt x="820" y="2666"/>
                    </a:lnTo>
                    <a:lnTo>
                      <a:pt x="842" y="2670"/>
                    </a:lnTo>
                    <a:lnTo>
                      <a:pt x="863" y="2671"/>
                    </a:lnTo>
                    <a:lnTo>
                      <a:pt x="884" y="2673"/>
                    </a:lnTo>
                    <a:lnTo>
                      <a:pt x="906" y="2673"/>
                    </a:lnTo>
                    <a:lnTo>
                      <a:pt x="927" y="2671"/>
                    </a:lnTo>
                    <a:lnTo>
                      <a:pt x="947" y="2667"/>
                    </a:lnTo>
                    <a:lnTo>
                      <a:pt x="968" y="2663"/>
                    </a:lnTo>
                    <a:lnTo>
                      <a:pt x="990" y="2657"/>
                    </a:lnTo>
                    <a:lnTo>
                      <a:pt x="1011" y="2650"/>
                    </a:lnTo>
                    <a:lnTo>
                      <a:pt x="1032" y="2643"/>
                    </a:lnTo>
                    <a:lnTo>
                      <a:pt x="1054" y="2634"/>
                    </a:lnTo>
                    <a:lnTo>
                      <a:pt x="1054" y="2634"/>
                    </a:lnTo>
                    <a:lnTo>
                      <a:pt x="1044" y="2611"/>
                    </a:lnTo>
                    <a:lnTo>
                      <a:pt x="1036" y="2591"/>
                    </a:lnTo>
                    <a:lnTo>
                      <a:pt x="1028" y="2569"/>
                    </a:lnTo>
                    <a:lnTo>
                      <a:pt x="1024" y="2548"/>
                    </a:lnTo>
                    <a:lnTo>
                      <a:pt x="1022" y="2538"/>
                    </a:lnTo>
                    <a:lnTo>
                      <a:pt x="1022" y="2528"/>
                    </a:lnTo>
                    <a:lnTo>
                      <a:pt x="1022" y="2519"/>
                    </a:lnTo>
                    <a:lnTo>
                      <a:pt x="1024" y="2509"/>
                    </a:lnTo>
                    <a:lnTo>
                      <a:pt x="1026" y="2499"/>
                    </a:lnTo>
                    <a:lnTo>
                      <a:pt x="1031" y="2489"/>
                    </a:lnTo>
                    <a:lnTo>
                      <a:pt x="1036" y="2481"/>
                    </a:lnTo>
                    <a:lnTo>
                      <a:pt x="1043" y="2473"/>
                    </a:lnTo>
                    <a:lnTo>
                      <a:pt x="1043" y="2473"/>
                    </a:lnTo>
                    <a:lnTo>
                      <a:pt x="1051" y="2470"/>
                    </a:lnTo>
                    <a:lnTo>
                      <a:pt x="1060" y="2466"/>
                    </a:lnTo>
                    <a:lnTo>
                      <a:pt x="1065" y="2462"/>
                    </a:lnTo>
                    <a:lnTo>
                      <a:pt x="1072" y="2456"/>
                    </a:lnTo>
                    <a:lnTo>
                      <a:pt x="1076" y="2451"/>
                    </a:lnTo>
                    <a:lnTo>
                      <a:pt x="1080" y="2444"/>
                    </a:lnTo>
                    <a:lnTo>
                      <a:pt x="1085" y="2437"/>
                    </a:lnTo>
                    <a:lnTo>
                      <a:pt x="1087" y="2430"/>
                    </a:lnTo>
                    <a:lnTo>
                      <a:pt x="1090" y="2412"/>
                    </a:lnTo>
                    <a:lnTo>
                      <a:pt x="1090" y="2394"/>
                    </a:lnTo>
                    <a:lnTo>
                      <a:pt x="1089" y="2372"/>
                    </a:lnTo>
                    <a:lnTo>
                      <a:pt x="1085" y="2348"/>
                    </a:lnTo>
                    <a:lnTo>
                      <a:pt x="1085" y="2348"/>
                    </a:lnTo>
                    <a:lnTo>
                      <a:pt x="1083" y="2313"/>
                    </a:lnTo>
                    <a:lnTo>
                      <a:pt x="1080" y="2279"/>
                    </a:lnTo>
                    <a:lnTo>
                      <a:pt x="1078" y="2245"/>
                    </a:lnTo>
                    <a:lnTo>
                      <a:pt x="1074" y="2211"/>
                    </a:lnTo>
                    <a:lnTo>
                      <a:pt x="1062" y="2146"/>
                    </a:lnTo>
                    <a:lnTo>
                      <a:pt x="1051" y="2080"/>
                    </a:lnTo>
                    <a:lnTo>
                      <a:pt x="1040" y="2015"/>
                    </a:lnTo>
                    <a:lnTo>
                      <a:pt x="1031" y="1951"/>
                    </a:lnTo>
                    <a:lnTo>
                      <a:pt x="1028" y="1919"/>
                    </a:lnTo>
                    <a:lnTo>
                      <a:pt x="1025" y="1888"/>
                    </a:lnTo>
                    <a:lnTo>
                      <a:pt x="1025" y="1856"/>
                    </a:lnTo>
                    <a:lnTo>
                      <a:pt x="1025" y="1824"/>
                    </a:lnTo>
                    <a:lnTo>
                      <a:pt x="1025" y="1824"/>
                    </a:lnTo>
                    <a:lnTo>
                      <a:pt x="1028" y="1753"/>
                    </a:lnTo>
                    <a:lnTo>
                      <a:pt x="1032" y="1680"/>
                    </a:lnTo>
                    <a:lnTo>
                      <a:pt x="1036" y="1607"/>
                    </a:lnTo>
                    <a:lnTo>
                      <a:pt x="1040" y="1535"/>
                    </a:lnTo>
                    <a:lnTo>
                      <a:pt x="1042" y="1465"/>
                    </a:lnTo>
                    <a:lnTo>
                      <a:pt x="1042" y="1429"/>
                    </a:lnTo>
                    <a:lnTo>
                      <a:pt x="1040" y="1392"/>
                    </a:lnTo>
                    <a:lnTo>
                      <a:pt x="1037" y="1358"/>
                    </a:lnTo>
                    <a:lnTo>
                      <a:pt x="1033" y="1323"/>
                    </a:lnTo>
                    <a:lnTo>
                      <a:pt x="1029" y="1288"/>
                    </a:lnTo>
                    <a:lnTo>
                      <a:pt x="1022" y="1255"/>
                    </a:lnTo>
                    <a:lnTo>
                      <a:pt x="1022" y="1255"/>
                    </a:lnTo>
                    <a:lnTo>
                      <a:pt x="1032" y="1225"/>
                    </a:lnTo>
                    <a:lnTo>
                      <a:pt x="1039" y="1193"/>
                    </a:lnTo>
                    <a:lnTo>
                      <a:pt x="1047" y="1158"/>
                    </a:lnTo>
                    <a:lnTo>
                      <a:pt x="1053" y="1122"/>
                    </a:lnTo>
                    <a:lnTo>
                      <a:pt x="1060" y="1083"/>
                    </a:lnTo>
                    <a:lnTo>
                      <a:pt x="1064" y="1044"/>
                    </a:lnTo>
                    <a:lnTo>
                      <a:pt x="1068" y="1004"/>
                    </a:lnTo>
                    <a:lnTo>
                      <a:pt x="1069" y="963"/>
                    </a:lnTo>
                    <a:lnTo>
                      <a:pt x="1071" y="921"/>
                    </a:lnTo>
                    <a:lnTo>
                      <a:pt x="1071" y="878"/>
                    </a:lnTo>
                    <a:lnTo>
                      <a:pt x="1069" y="835"/>
                    </a:lnTo>
                    <a:lnTo>
                      <a:pt x="1067" y="793"/>
                    </a:lnTo>
                    <a:lnTo>
                      <a:pt x="1062" y="752"/>
                    </a:lnTo>
                    <a:lnTo>
                      <a:pt x="1055" y="710"/>
                    </a:lnTo>
                    <a:lnTo>
                      <a:pt x="1049" y="670"/>
                    </a:lnTo>
                    <a:lnTo>
                      <a:pt x="1037" y="631"/>
                    </a:lnTo>
                    <a:lnTo>
                      <a:pt x="951" y="0"/>
                    </a:lnTo>
                    <a:lnTo>
                      <a:pt x="51" y="0"/>
                    </a:lnTo>
                    <a:lnTo>
                      <a:pt x="13" y="712"/>
                    </a:lnTo>
                    <a:lnTo>
                      <a:pt x="13" y="712"/>
                    </a:lnTo>
                    <a:lnTo>
                      <a:pt x="7" y="732"/>
                    </a:lnTo>
                    <a:lnTo>
                      <a:pt x="4" y="752"/>
                    </a:lnTo>
                    <a:lnTo>
                      <a:pt x="1" y="771"/>
                    </a:lnTo>
                    <a:lnTo>
                      <a:pt x="0" y="791"/>
                    </a:lnTo>
                    <a:lnTo>
                      <a:pt x="0" y="810"/>
                    </a:lnTo>
                    <a:lnTo>
                      <a:pt x="1" y="829"/>
                    </a:lnTo>
                    <a:lnTo>
                      <a:pt x="6" y="868"/>
                    </a:lnTo>
                    <a:lnTo>
                      <a:pt x="14" y="906"/>
                    </a:lnTo>
                    <a:lnTo>
                      <a:pt x="21" y="945"/>
                    </a:lnTo>
                    <a:lnTo>
                      <a:pt x="29" y="982"/>
                    </a:lnTo>
                    <a:lnTo>
                      <a:pt x="36" y="1021"/>
                    </a:lnTo>
                    <a:lnTo>
                      <a:pt x="36" y="1021"/>
                    </a:lnTo>
                    <a:lnTo>
                      <a:pt x="33" y="1047"/>
                    </a:lnTo>
                    <a:lnTo>
                      <a:pt x="32" y="1074"/>
                    </a:lnTo>
                    <a:lnTo>
                      <a:pt x="32" y="1100"/>
                    </a:lnTo>
                    <a:lnTo>
                      <a:pt x="32" y="1126"/>
                    </a:lnTo>
                    <a:lnTo>
                      <a:pt x="35" y="1179"/>
                    </a:lnTo>
                    <a:lnTo>
                      <a:pt x="40" y="1232"/>
                    </a:lnTo>
                    <a:lnTo>
                      <a:pt x="49" y="1284"/>
                    </a:lnTo>
                    <a:lnTo>
                      <a:pt x="57" y="1337"/>
                    </a:lnTo>
                    <a:lnTo>
                      <a:pt x="75" y="1442"/>
                    </a:lnTo>
                    <a:lnTo>
                      <a:pt x="75" y="1442"/>
                    </a:lnTo>
                    <a:lnTo>
                      <a:pt x="67" y="1505"/>
                    </a:lnTo>
                    <a:lnTo>
                      <a:pt x="61" y="1567"/>
                    </a:lnTo>
                    <a:lnTo>
                      <a:pt x="58" y="1628"/>
                    </a:lnTo>
                    <a:lnTo>
                      <a:pt x="58" y="1691"/>
                    </a:lnTo>
                    <a:lnTo>
                      <a:pt x="58" y="1753"/>
                    </a:lnTo>
                    <a:lnTo>
                      <a:pt x="61" y="1814"/>
                    </a:lnTo>
                    <a:lnTo>
                      <a:pt x="67" y="1939"/>
                    </a:lnTo>
                    <a:lnTo>
                      <a:pt x="67" y="1939"/>
                    </a:lnTo>
                    <a:lnTo>
                      <a:pt x="69" y="1972"/>
                    </a:lnTo>
                    <a:lnTo>
                      <a:pt x="72" y="2008"/>
                    </a:lnTo>
                    <a:lnTo>
                      <a:pt x="72" y="2046"/>
                    </a:lnTo>
                    <a:lnTo>
                      <a:pt x="72" y="2083"/>
                    </a:lnTo>
                    <a:lnTo>
                      <a:pt x="71" y="2158"/>
                    </a:lnTo>
                    <a:lnTo>
                      <a:pt x="71" y="2233"/>
                    </a:lnTo>
                    <a:lnTo>
                      <a:pt x="72" y="2270"/>
                    </a:lnTo>
                    <a:lnTo>
                      <a:pt x="74" y="2305"/>
                    </a:lnTo>
                    <a:lnTo>
                      <a:pt x="78" y="2340"/>
                    </a:lnTo>
                    <a:lnTo>
                      <a:pt x="83" y="2372"/>
                    </a:lnTo>
                    <a:lnTo>
                      <a:pt x="90" y="2402"/>
                    </a:lnTo>
                    <a:lnTo>
                      <a:pt x="96" y="2416"/>
                    </a:lnTo>
                    <a:lnTo>
                      <a:pt x="101" y="2430"/>
                    </a:lnTo>
                    <a:lnTo>
                      <a:pt x="107" y="2442"/>
                    </a:lnTo>
                    <a:lnTo>
                      <a:pt x="114" y="2455"/>
                    </a:lnTo>
                    <a:lnTo>
                      <a:pt x="122" y="2466"/>
                    </a:lnTo>
                    <a:lnTo>
                      <a:pt x="130" y="2477"/>
                    </a:lnTo>
                    <a:lnTo>
                      <a:pt x="110" y="2674"/>
                    </a:lnTo>
                    <a:lnTo>
                      <a:pt x="110" y="26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0" name="Line 349"/>
              <p:cNvSpPr>
                <a:spLocks noChangeShapeType="1"/>
              </p:cNvSpPr>
              <p:nvPr/>
            </p:nvSpPr>
            <p:spPr bwMode="auto">
              <a:xfrm>
                <a:off x="3703638" y="50260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1" name="Freeform 350"/>
              <p:cNvSpPr>
                <a:spLocks/>
              </p:cNvSpPr>
              <p:nvPr/>
            </p:nvSpPr>
            <p:spPr bwMode="auto">
              <a:xfrm>
                <a:off x="3644901" y="3611563"/>
                <a:ext cx="576263" cy="1443038"/>
              </a:xfrm>
              <a:custGeom>
                <a:avLst/>
                <a:gdLst>
                  <a:gd name="T0" fmla="*/ 137 w 1090"/>
                  <a:gd name="T1" fmla="*/ 2697 h 2729"/>
                  <a:gd name="T2" fmla="*/ 200 w 1090"/>
                  <a:gd name="T3" fmla="*/ 2724 h 2729"/>
                  <a:gd name="T4" fmla="*/ 268 w 1090"/>
                  <a:gd name="T5" fmla="*/ 2729 h 2729"/>
                  <a:gd name="T6" fmla="*/ 372 w 1090"/>
                  <a:gd name="T7" fmla="*/ 2718 h 2729"/>
                  <a:gd name="T8" fmla="*/ 416 w 1090"/>
                  <a:gd name="T9" fmla="*/ 2563 h 2729"/>
                  <a:gd name="T10" fmla="*/ 430 w 1090"/>
                  <a:gd name="T11" fmla="*/ 2423 h 2729"/>
                  <a:gd name="T12" fmla="*/ 423 w 1090"/>
                  <a:gd name="T13" fmla="*/ 2286 h 2729"/>
                  <a:gd name="T14" fmla="*/ 401 w 1090"/>
                  <a:gd name="T15" fmla="*/ 2118 h 2729"/>
                  <a:gd name="T16" fmla="*/ 404 w 1090"/>
                  <a:gd name="T17" fmla="*/ 2037 h 2729"/>
                  <a:gd name="T18" fmla="*/ 429 w 1090"/>
                  <a:gd name="T19" fmla="*/ 1946 h 2729"/>
                  <a:gd name="T20" fmla="*/ 467 w 1090"/>
                  <a:gd name="T21" fmla="*/ 1840 h 2729"/>
                  <a:gd name="T22" fmla="*/ 499 w 1090"/>
                  <a:gd name="T23" fmla="*/ 1634 h 2729"/>
                  <a:gd name="T24" fmla="*/ 522 w 1090"/>
                  <a:gd name="T25" fmla="*/ 1319 h 2729"/>
                  <a:gd name="T26" fmla="*/ 538 w 1090"/>
                  <a:gd name="T27" fmla="*/ 1004 h 2729"/>
                  <a:gd name="T28" fmla="*/ 570 w 1090"/>
                  <a:gd name="T29" fmla="*/ 1122 h 2729"/>
                  <a:gd name="T30" fmla="*/ 590 w 1090"/>
                  <a:gd name="T31" fmla="*/ 1311 h 2729"/>
                  <a:gd name="T32" fmla="*/ 599 w 1090"/>
                  <a:gd name="T33" fmla="*/ 1502 h 2729"/>
                  <a:gd name="T34" fmla="*/ 634 w 1090"/>
                  <a:gd name="T35" fmla="*/ 1714 h 2729"/>
                  <a:gd name="T36" fmla="*/ 694 w 1090"/>
                  <a:gd name="T37" fmla="*/ 1931 h 2729"/>
                  <a:gd name="T38" fmla="*/ 720 w 1090"/>
                  <a:gd name="T39" fmla="*/ 2017 h 2729"/>
                  <a:gd name="T40" fmla="*/ 734 w 1090"/>
                  <a:gd name="T41" fmla="*/ 2152 h 2729"/>
                  <a:gd name="T42" fmla="*/ 745 w 1090"/>
                  <a:gd name="T43" fmla="*/ 2266 h 2729"/>
                  <a:gd name="T44" fmla="*/ 766 w 1090"/>
                  <a:gd name="T45" fmla="*/ 2315 h 2729"/>
                  <a:gd name="T46" fmla="*/ 750 w 1090"/>
                  <a:gd name="T47" fmla="*/ 2405 h 2729"/>
                  <a:gd name="T48" fmla="*/ 712 w 1090"/>
                  <a:gd name="T49" fmla="*/ 2494 h 2729"/>
                  <a:gd name="T50" fmla="*/ 699 w 1090"/>
                  <a:gd name="T51" fmla="*/ 2564 h 2729"/>
                  <a:gd name="T52" fmla="*/ 714 w 1090"/>
                  <a:gd name="T53" fmla="*/ 2627 h 2729"/>
                  <a:gd name="T54" fmla="*/ 799 w 1090"/>
                  <a:gd name="T55" fmla="*/ 2660 h 2729"/>
                  <a:gd name="T56" fmla="*/ 884 w 1090"/>
                  <a:gd name="T57" fmla="*/ 2673 h 2729"/>
                  <a:gd name="T58" fmla="*/ 968 w 1090"/>
                  <a:gd name="T59" fmla="*/ 2663 h 2729"/>
                  <a:gd name="T60" fmla="*/ 1054 w 1090"/>
                  <a:gd name="T61" fmla="*/ 2634 h 2729"/>
                  <a:gd name="T62" fmla="*/ 1028 w 1090"/>
                  <a:gd name="T63" fmla="*/ 2569 h 2729"/>
                  <a:gd name="T64" fmla="*/ 1022 w 1090"/>
                  <a:gd name="T65" fmla="*/ 2519 h 2729"/>
                  <a:gd name="T66" fmla="*/ 1036 w 1090"/>
                  <a:gd name="T67" fmla="*/ 2481 h 2729"/>
                  <a:gd name="T68" fmla="*/ 1060 w 1090"/>
                  <a:gd name="T69" fmla="*/ 2466 h 2729"/>
                  <a:gd name="T70" fmla="*/ 1080 w 1090"/>
                  <a:gd name="T71" fmla="*/ 2444 h 2729"/>
                  <a:gd name="T72" fmla="*/ 1090 w 1090"/>
                  <a:gd name="T73" fmla="*/ 2394 h 2729"/>
                  <a:gd name="T74" fmla="*/ 1083 w 1090"/>
                  <a:gd name="T75" fmla="*/ 2313 h 2729"/>
                  <a:gd name="T76" fmla="*/ 1062 w 1090"/>
                  <a:gd name="T77" fmla="*/ 2146 h 2729"/>
                  <a:gd name="T78" fmla="*/ 1028 w 1090"/>
                  <a:gd name="T79" fmla="*/ 1919 h 2729"/>
                  <a:gd name="T80" fmla="*/ 1025 w 1090"/>
                  <a:gd name="T81" fmla="*/ 1825 h 2729"/>
                  <a:gd name="T82" fmla="*/ 1040 w 1090"/>
                  <a:gd name="T83" fmla="*/ 1535 h 2729"/>
                  <a:gd name="T84" fmla="*/ 1037 w 1090"/>
                  <a:gd name="T85" fmla="*/ 1358 h 2729"/>
                  <a:gd name="T86" fmla="*/ 1022 w 1090"/>
                  <a:gd name="T87" fmla="*/ 1255 h 2729"/>
                  <a:gd name="T88" fmla="*/ 1053 w 1090"/>
                  <a:gd name="T89" fmla="*/ 1122 h 2729"/>
                  <a:gd name="T90" fmla="*/ 1069 w 1090"/>
                  <a:gd name="T91" fmla="*/ 963 h 2729"/>
                  <a:gd name="T92" fmla="*/ 1067 w 1090"/>
                  <a:gd name="T93" fmla="*/ 793 h 2729"/>
                  <a:gd name="T94" fmla="*/ 1037 w 1090"/>
                  <a:gd name="T95" fmla="*/ 631 h 2729"/>
                  <a:gd name="T96" fmla="*/ 13 w 1090"/>
                  <a:gd name="T97" fmla="*/ 712 h 2729"/>
                  <a:gd name="T98" fmla="*/ 0 w 1090"/>
                  <a:gd name="T99" fmla="*/ 792 h 2729"/>
                  <a:gd name="T100" fmla="*/ 14 w 1090"/>
                  <a:gd name="T101" fmla="*/ 907 h 2729"/>
                  <a:gd name="T102" fmla="*/ 36 w 1090"/>
                  <a:gd name="T103" fmla="*/ 1021 h 2729"/>
                  <a:gd name="T104" fmla="*/ 32 w 1090"/>
                  <a:gd name="T105" fmla="*/ 1126 h 2729"/>
                  <a:gd name="T106" fmla="*/ 57 w 1090"/>
                  <a:gd name="T107" fmla="*/ 1337 h 2729"/>
                  <a:gd name="T108" fmla="*/ 61 w 1090"/>
                  <a:gd name="T109" fmla="*/ 1567 h 2729"/>
                  <a:gd name="T110" fmla="*/ 61 w 1090"/>
                  <a:gd name="T111" fmla="*/ 1814 h 2729"/>
                  <a:gd name="T112" fmla="*/ 72 w 1090"/>
                  <a:gd name="T113" fmla="*/ 2008 h 2729"/>
                  <a:gd name="T114" fmla="*/ 71 w 1090"/>
                  <a:gd name="T115" fmla="*/ 2233 h 2729"/>
                  <a:gd name="T116" fmla="*/ 83 w 1090"/>
                  <a:gd name="T117" fmla="*/ 2372 h 2729"/>
                  <a:gd name="T118" fmla="*/ 107 w 1090"/>
                  <a:gd name="T119" fmla="*/ 2442 h 2729"/>
                  <a:gd name="T120" fmla="*/ 110 w 1090"/>
                  <a:gd name="T121" fmla="*/ 2674 h 2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0" h="2729">
                    <a:moveTo>
                      <a:pt x="110" y="2674"/>
                    </a:moveTo>
                    <a:lnTo>
                      <a:pt x="110" y="2674"/>
                    </a:lnTo>
                    <a:lnTo>
                      <a:pt x="124" y="2686"/>
                    </a:lnTo>
                    <a:lnTo>
                      <a:pt x="137" y="2697"/>
                    </a:lnTo>
                    <a:lnTo>
                      <a:pt x="153" y="2707"/>
                    </a:lnTo>
                    <a:lnTo>
                      <a:pt x="168" y="2714"/>
                    </a:lnTo>
                    <a:lnTo>
                      <a:pt x="183" y="2720"/>
                    </a:lnTo>
                    <a:lnTo>
                      <a:pt x="200" y="2724"/>
                    </a:lnTo>
                    <a:lnTo>
                      <a:pt x="216" y="2727"/>
                    </a:lnTo>
                    <a:lnTo>
                      <a:pt x="233" y="2729"/>
                    </a:lnTo>
                    <a:lnTo>
                      <a:pt x="251" y="2729"/>
                    </a:lnTo>
                    <a:lnTo>
                      <a:pt x="268" y="2729"/>
                    </a:lnTo>
                    <a:lnTo>
                      <a:pt x="304" y="2728"/>
                    </a:lnTo>
                    <a:lnTo>
                      <a:pt x="338" y="2724"/>
                    </a:lnTo>
                    <a:lnTo>
                      <a:pt x="372" y="2718"/>
                    </a:lnTo>
                    <a:lnTo>
                      <a:pt x="372" y="2718"/>
                    </a:lnTo>
                    <a:lnTo>
                      <a:pt x="387" y="2678"/>
                    </a:lnTo>
                    <a:lnTo>
                      <a:pt x="398" y="2639"/>
                    </a:lnTo>
                    <a:lnTo>
                      <a:pt x="409" y="2600"/>
                    </a:lnTo>
                    <a:lnTo>
                      <a:pt x="416" y="2563"/>
                    </a:lnTo>
                    <a:lnTo>
                      <a:pt x="423" y="2527"/>
                    </a:lnTo>
                    <a:lnTo>
                      <a:pt x="427" y="2492"/>
                    </a:lnTo>
                    <a:lnTo>
                      <a:pt x="430" y="2458"/>
                    </a:lnTo>
                    <a:lnTo>
                      <a:pt x="430" y="2423"/>
                    </a:lnTo>
                    <a:lnTo>
                      <a:pt x="430" y="2388"/>
                    </a:lnTo>
                    <a:lnTo>
                      <a:pt x="429" y="2354"/>
                    </a:lnTo>
                    <a:lnTo>
                      <a:pt x="426" y="2320"/>
                    </a:lnTo>
                    <a:lnTo>
                      <a:pt x="423" y="2286"/>
                    </a:lnTo>
                    <a:lnTo>
                      <a:pt x="415" y="2215"/>
                    </a:lnTo>
                    <a:lnTo>
                      <a:pt x="404" y="2140"/>
                    </a:lnTo>
                    <a:lnTo>
                      <a:pt x="404" y="2140"/>
                    </a:lnTo>
                    <a:lnTo>
                      <a:pt x="401" y="2118"/>
                    </a:lnTo>
                    <a:lnTo>
                      <a:pt x="400" y="2097"/>
                    </a:lnTo>
                    <a:lnTo>
                      <a:pt x="400" y="2076"/>
                    </a:lnTo>
                    <a:lnTo>
                      <a:pt x="401" y="2057"/>
                    </a:lnTo>
                    <a:lnTo>
                      <a:pt x="404" y="2037"/>
                    </a:lnTo>
                    <a:lnTo>
                      <a:pt x="406" y="2018"/>
                    </a:lnTo>
                    <a:lnTo>
                      <a:pt x="411" y="2000"/>
                    </a:lnTo>
                    <a:lnTo>
                      <a:pt x="416" y="1982"/>
                    </a:lnTo>
                    <a:lnTo>
                      <a:pt x="429" y="1946"/>
                    </a:lnTo>
                    <a:lnTo>
                      <a:pt x="441" y="1911"/>
                    </a:lnTo>
                    <a:lnTo>
                      <a:pt x="455" y="1876"/>
                    </a:lnTo>
                    <a:lnTo>
                      <a:pt x="467" y="1840"/>
                    </a:lnTo>
                    <a:lnTo>
                      <a:pt x="467" y="1840"/>
                    </a:lnTo>
                    <a:lnTo>
                      <a:pt x="477" y="1789"/>
                    </a:lnTo>
                    <a:lnTo>
                      <a:pt x="486" y="1738"/>
                    </a:lnTo>
                    <a:lnTo>
                      <a:pt x="492" y="1686"/>
                    </a:lnTo>
                    <a:lnTo>
                      <a:pt x="499" y="1634"/>
                    </a:lnTo>
                    <a:lnTo>
                      <a:pt x="505" y="1582"/>
                    </a:lnTo>
                    <a:lnTo>
                      <a:pt x="509" y="1530"/>
                    </a:lnTo>
                    <a:lnTo>
                      <a:pt x="516" y="1424"/>
                    </a:lnTo>
                    <a:lnTo>
                      <a:pt x="522" y="1319"/>
                    </a:lnTo>
                    <a:lnTo>
                      <a:pt x="527" y="1214"/>
                    </a:lnTo>
                    <a:lnTo>
                      <a:pt x="533" y="1108"/>
                    </a:lnTo>
                    <a:lnTo>
                      <a:pt x="538" y="1004"/>
                    </a:lnTo>
                    <a:lnTo>
                      <a:pt x="538" y="1004"/>
                    </a:lnTo>
                    <a:lnTo>
                      <a:pt x="549" y="1032"/>
                    </a:lnTo>
                    <a:lnTo>
                      <a:pt x="558" y="1061"/>
                    </a:lnTo>
                    <a:lnTo>
                      <a:pt x="565" y="1092"/>
                    </a:lnTo>
                    <a:lnTo>
                      <a:pt x="570" y="1122"/>
                    </a:lnTo>
                    <a:lnTo>
                      <a:pt x="576" y="1153"/>
                    </a:lnTo>
                    <a:lnTo>
                      <a:pt x="580" y="1183"/>
                    </a:lnTo>
                    <a:lnTo>
                      <a:pt x="585" y="1247"/>
                    </a:lnTo>
                    <a:lnTo>
                      <a:pt x="590" y="1311"/>
                    </a:lnTo>
                    <a:lnTo>
                      <a:pt x="592" y="1374"/>
                    </a:lnTo>
                    <a:lnTo>
                      <a:pt x="595" y="1438"/>
                    </a:lnTo>
                    <a:lnTo>
                      <a:pt x="599" y="1502"/>
                    </a:lnTo>
                    <a:lnTo>
                      <a:pt x="599" y="1502"/>
                    </a:lnTo>
                    <a:lnTo>
                      <a:pt x="606" y="1555"/>
                    </a:lnTo>
                    <a:lnTo>
                      <a:pt x="613" y="1607"/>
                    </a:lnTo>
                    <a:lnTo>
                      <a:pt x="623" y="1660"/>
                    </a:lnTo>
                    <a:lnTo>
                      <a:pt x="634" y="1714"/>
                    </a:lnTo>
                    <a:lnTo>
                      <a:pt x="646" y="1768"/>
                    </a:lnTo>
                    <a:lnTo>
                      <a:pt x="660" y="1822"/>
                    </a:lnTo>
                    <a:lnTo>
                      <a:pt x="677" y="1876"/>
                    </a:lnTo>
                    <a:lnTo>
                      <a:pt x="694" y="1931"/>
                    </a:lnTo>
                    <a:lnTo>
                      <a:pt x="694" y="1931"/>
                    </a:lnTo>
                    <a:lnTo>
                      <a:pt x="705" y="1960"/>
                    </a:lnTo>
                    <a:lnTo>
                      <a:pt x="713" y="1987"/>
                    </a:lnTo>
                    <a:lnTo>
                      <a:pt x="720" y="2017"/>
                    </a:lnTo>
                    <a:lnTo>
                      <a:pt x="725" y="2044"/>
                    </a:lnTo>
                    <a:lnTo>
                      <a:pt x="728" y="2072"/>
                    </a:lnTo>
                    <a:lnTo>
                      <a:pt x="731" y="2100"/>
                    </a:lnTo>
                    <a:lnTo>
                      <a:pt x="734" y="2152"/>
                    </a:lnTo>
                    <a:lnTo>
                      <a:pt x="737" y="2202"/>
                    </a:lnTo>
                    <a:lnTo>
                      <a:pt x="739" y="2225"/>
                    </a:lnTo>
                    <a:lnTo>
                      <a:pt x="741" y="2247"/>
                    </a:lnTo>
                    <a:lnTo>
                      <a:pt x="745" y="2266"/>
                    </a:lnTo>
                    <a:lnTo>
                      <a:pt x="750" y="2284"/>
                    </a:lnTo>
                    <a:lnTo>
                      <a:pt x="757" y="2301"/>
                    </a:lnTo>
                    <a:lnTo>
                      <a:pt x="766" y="2315"/>
                    </a:lnTo>
                    <a:lnTo>
                      <a:pt x="766" y="2315"/>
                    </a:lnTo>
                    <a:lnTo>
                      <a:pt x="764" y="2340"/>
                    </a:lnTo>
                    <a:lnTo>
                      <a:pt x="761" y="2363"/>
                    </a:lnTo>
                    <a:lnTo>
                      <a:pt x="756" y="2384"/>
                    </a:lnTo>
                    <a:lnTo>
                      <a:pt x="750" y="2405"/>
                    </a:lnTo>
                    <a:lnTo>
                      <a:pt x="742" y="2423"/>
                    </a:lnTo>
                    <a:lnTo>
                      <a:pt x="735" y="2441"/>
                    </a:lnTo>
                    <a:lnTo>
                      <a:pt x="718" y="2476"/>
                    </a:lnTo>
                    <a:lnTo>
                      <a:pt x="712" y="2494"/>
                    </a:lnTo>
                    <a:lnTo>
                      <a:pt x="706" y="2510"/>
                    </a:lnTo>
                    <a:lnTo>
                      <a:pt x="702" y="2527"/>
                    </a:lnTo>
                    <a:lnTo>
                      <a:pt x="699" y="2545"/>
                    </a:lnTo>
                    <a:lnTo>
                      <a:pt x="699" y="2564"/>
                    </a:lnTo>
                    <a:lnTo>
                      <a:pt x="700" y="2584"/>
                    </a:lnTo>
                    <a:lnTo>
                      <a:pt x="706" y="2605"/>
                    </a:lnTo>
                    <a:lnTo>
                      <a:pt x="714" y="2627"/>
                    </a:lnTo>
                    <a:lnTo>
                      <a:pt x="714" y="2627"/>
                    </a:lnTo>
                    <a:lnTo>
                      <a:pt x="735" y="2636"/>
                    </a:lnTo>
                    <a:lnTo>
                      <a:pt x="757" y="2646"/>
                    </a:lnTo>
                    <a:lnTo>
                      <a:pt x="778" y="2654"/>
                    </a:lnTo>
                    <a:lnTo>
                      <a:pt x="799" y="2660"/>
                    </a:lnTo>
                    <a:lnTo>
                      <a:pt x="820" y="2666"/>
                    </a:lnTo>
                    <a:lnTo>
                      <a:pt x="842" y="2670"/>
                    </a:lnTo>
                    <a:lnTo>
                      <a:pt x="863" y="2671"/>
                    </a:lnTo>
                    <a:lnTo>
                      <a:pt x="884" y="2673"/>
                    </a:lnTo>
                    <a:lnTo>
                      <a:pt x="906" y="2673"/>
                    </a:lnTo>
                    <a:lnTo>
                      <a:pt x="927" y="2670"/>
                    </a:lnTo>
                    <a:lnTo>
                      <a:pt x="947" y="2667"/>
                    </a:lnTo>
                    <a:lnTo>
                      <a:pt x="968" y="2663"/>
                    </a:lnTo>
                    <a:lnTo>
                      <a:pt x="990" y="2657"/>
                    </a:lnTo>
                    <a:lnTo>
                      <a:pt x="1011" y="2650"/>
                    </a:lnTo>
                    <a:lnTo>
                      <a:pt x="1032" y="2643"/>
                    </a:lnTo>
                    <a:lnTo>
                      <a:pt x="1054" y="2634"/>
                    </a:lnTo>
                    <a:lnTo>
                      <a:pt x="1054" y="2634"/>
                    </a:lnTo>
                    <a:lnTo>
                      <a:pt x="1044" y="2611"/>
                    </a:lnTo>
                    <a:lnTo>
                      <a:pt x="1036" y="2591"/>
                    </a:lnTo>
                    <a:lnTo>
                      <a:pt x="1028" y="2569"/>
                    </a:lnTo>
                    <a:lnTo>
                      <a:pt x="1024" y="2548"/>
                    </a:lnTo>
                    <a:lnTo>
                      <a:pt x="1022" y="2538"/>
                    </a:lnTo>
                    <a:lnTo>
                      <a:pt x="1022" y="2528"/>
                    </a:lnTo>
                    <a:lnTo>
                      <a:pt x="1022" y="2519"/>
                    </a:lnTo>
                    <a:lnTo>
                      <a:pt x="1024" y="2509"/>
                    </a:lnTo>
                    <a:lnTo>
                      <a:pt x="1026" y="2499"/>
                    </a:lnTo>
                    <a:lnTo>
                      <a:pt x="1031" y="2489"/>
                    </a:lnTo>
                    <a:lnTo>
                      <a:pt x="1036" y="2481"/>
                    </a:lnTo>
                    <a:lnTo>
                      <a:pt x="1043" y="2473"/>
                    </a:lnTo>
                    <a:lnTo>
                      <a:pt x="1043" y="2473"/>
                    </a:lnTo>
                    <a:lnTo>
                      <a:pt x="1051" y="2469"/>
                    </a:lnTo>
                    <a:lnTo>
                      <a:pt x="1060" y="2466"/>
                    </a:lnTo>
                    <a:lnTo>
                      <a:pt x="1065" y="2462"/>
                    </a:lnTo>
                    <a:lnTo>
                      <a:pt x="1072" y="2456"/>
                    </a:lnTo>
                    <a:lnTo>
                      <a:pt x="1076" y="2451"/>
                    </a:lnTo>
                    <a:lnTo>
                      <a:pt x="1080" y="2444"/>
                    </a:lnTo>
                    <a:lnTo>
                      <a:pt x="1085" y="2437"/>
                    </a:lnTo>
                    <a:lnTo>
                      <a:pt x="1087" y="2430"/>
                    </a:lnTo>
                    <a:lnTo>
                      <a:pt x="1090" y="2412"/>
                    </a:lnTo>
                    <a:lnTo>
                      <a:pt x="1090" y="2394"/>
                    </a:lnTo>
                    <a:lnTo>
                      <a:pt x="1089" y="2372"/>
                    </a:lnTo>
                    <a:lnTo>
                      <a:pt x="1085" y="2348"/>
                    </a:lnTo>
                    <a:lnTo>
                      <a:pt x="1085" y="2348"/>
                    </a:lnTo>
                    <a:lnTo>
                      <a:pt x="1083" y="2313"/>
                    </a:lnTo>
                    <a:lnTo>
                      <a:pt x="1080" y="2279"/>
                    </a:lnTo>
                    <a:lnTo>
                      <a:pt x="1078" y="2245"/>
                    </a:lnTo>
                    <a:lnTo>
                      <a:pt x="1074" y="2211"/>
                    </a:lnTo>
                    <a:lnTo>
                      <a:pt x="1062" y="2146"/>
                    </a:lnTo>
                    <a:lnTo>
                      <a:pt x="1051" y="2080"/>
                    </a:lnTo>
                    <a:lnTo>
                      <a:pt x="1040" y="2015"/>
                    </a:lnTo>
                    <a:lnTo>
                      <a:pt x="1031" y="1951"/>
                    </a:lnTo>
                    <a:lnTo>
                      <a:pt x="1028" y="1919"/>
                    </a:lnTo>
                    <a:lnTo>
                      <a:pt x="1025" y="1888"/>
                    </a:lnTo>
                    <a:lnTo>
                      <a:pt x="1025" y="1856"/>
                    </a:lnTo>
                    <a:lnTo>
                      <a:pt x="1025" y="1825"/>
                    </a:lnTo>
                    <a:lnTo>
                      <a:pt x="1025" y="1825"/>
                    </a:lnTo>
                    <a:lnTo>
                      <a:pt x="1028" y="1753"/>
                    </a:lnTo>
                    <a:lnTo>
                      <a:pt x="1032" y="1680"/>
                    </a:lnTo>
                    <a:lnTo>
                      <a:pt x="1036" y="1607"/>
                    </a:lnTo>
                    <a:lnTo>
                      <a:pt x="1040" y="1535"/>
                    </a:lnTo>
                    <a:lnTo>
                      <a:pt x="1042" y="1463"/>
                    </a:lnTo>
                    <a:lnTo>
                      <a:pt x="1042" y="1429"/>
                    </a:lnTo>
                    <a:lnTo>
                      <a:pt x="1040" y="1392"/>
                    </a:lnTo>
                    <a:lnTo>
                      <a:pt x="1037" y="1358"/>
                    </a:lnTo>
                    <a:lnTo>
                      <a:pt x="1033" y="1323"/>
                    </a:lnTo>
                    <a:lnTo>
                      <a:pt x="1029" y="1288"/>
                    </a:lnTo>
                    <a:lnTo>
                      <a:pt x="1022" y="1255"/>
                    </a:lnTo>
                    <a:lnTo>
                      <a:pt x="1022" y="1255"/>
                    </a:lnTo>
                    <a:lnTo>
                      <a:pt x="1032" y="1225"/>
                    </a:lnTo>
                    <a:lnTo>
                      <a:pt x="1039" y="1193"/>
                    </a:lnTo>
                    <a:lnTo>
                      <a:pt x="1047" y="1158"/>
                    </a:lnTo>
                    <a:lnTo>
                      <a:pt x="1053" y="1122"/>
                    </a:lnTo>
                    <a:lnTo>
                      <a:pt x="1060" y="1083"/>
                    </a:lnTo>
                    <a:lnTo>
                      <a:pt x="1064" y="1044"/>
                    </a:lnTo>
                    <a:lnTo>
                      <a:pt x="1068" y="1004"/>
                    </a:lnTo>
                    <a:lnTo>
                      <a:pt x="1069" y="963"/>
                    </a:lnTo>
                    <a:lnTo>
                      <a:pt x="1071" y="920"/>
                    </a:lnTo>
                    <a:lnTo>
                      <a:pt x="1071" y="878"/>
                    </a:lnTo>
                    <a:lnTo>
                      <a:pt x="1069" y="835"/>
                    </a:lnTo>
                    <a:lnTo>
                      <a:pt x="1067" y="793"/>
                    </a:lnTo>
                    <a:lnTo>
                      <a:pt x="1062" y="752"/>
                    </a:lnTo>
                    <a:lnTo>
                      <a:pt x="1055" y="710"/>
                    </a:lnTo>
                    <a:lnTo>
                      <a:pt x="1049" y="670"/>
                    </a:lnTo>
                    <a:lnTo>
                      <a:pt x="1037" y="631"/>
                    </a:lnTo>
                    <a:lnTo>
                      <a:pt x="951" y="0"/>
                    </a:lnTo>
                    <a:lnTo>
                      <a:pt x="51" y="0"/>
                    </a:lnTo>
                    <a:lnTo>
                      <a:pt x="13" y="712"/>
                    </a:lnTo>
                    <a:lnTo>
                      <a:pt x="13" y="712"/>
                    </a:lnTo>
                    <a:lnTo>
                      <a:pt x="7" y="732"/>
                    </a:lnTo>
                    <a:lnTo>
                      <a:pt x="4" y="752"/>
                    </a:lnTo>
                    <a:lnTo>
                      <a:pt x="1" y="771"/>
                    </a:lnTo>
                    <a:lnTo>
                      <a:pt x="0" y="792"/>
                    </a:lnTo>
                    <a:lnTo>
                      <a:pt x="0" y="811"/>
                    </a:lnTo>
                    <a:lnTo>
                      <a:pt x="1" y="829"/>
                    </a:lnTo>
                    <a:lnTo>
                      <a:pt x="6" y="868"/>
                    </a:lnTo>
                    <a:lnTo>
                      <a:pt x="14" y="907"/>
                    </a:lnTo>
                    <a:lnTo>
                      <a:pt x="21" y="945"/>
                    </a:lnTo>
                    <a:lnTo>
                      <a:pt x="29" y="982"/>
                    </a:lnTo>
                    <a:lnTo>
                      <a:pt x="36" y="1021"/>
                    </a:lnTo>
                    <a:lnTo>
                      <a:pt x="36" y="1021"/>
                    </a:lnTo>
                    <a:lnTo>
                      <a:pt x="33" y="1047"/>
                    </a:lnTo>
                    <a:lnTo>
                      <a:pt x="32" y="1074"/>
                    </a:lnTo>
                    <a:lnTo>
                      <a:pt x="32" y="1100"/>
                    </a:lnTo>
                    <a:lnTo>
                      <a:pt x="32" y="1126"/>
                    </a:lnTo>
                    <a:lnTo>
                      <a:pt x="35" y="1179"/>
                    </a:lnTo>
                    <a:lnTo>
                      <a:pt x="40" y="1232"/>
                    </a:lnTo>
                    <a:lnTo>
                      <a:pt x="49" y="1284"/>
                    </a:lnTo>
                    <a:lnTo>
                      <a:pt x="57" y="1337"/>
                    </a:lnTo>
                    <a:lnTo>
                      <a:pt x="75" y="1442"/>
                    </a:lnTo>
                    <a:lnTo>
                      <a:pt x="75" y="1442"/>
                    </a:lnTo>
                    <a:lnTo>
                      <a:pt x="67" y="1505"/>
                    </a:lnTo>
                    <a:lnTo>
                      <a:pt x="61" y="1567"/>
                    </a:lnTo>
                    <a:lnTo>
                      <a:pt x="58" y="1628"/>
                    </a:lnTo>
                    <a:lnTo>
                      <a:pt x="58" y="1691"/>
                    </a:lnTo>
                    <a:lnTo>
                      <a:pt x="58" y="1753"/>
                    </a:lnTo>
                    <a:lnTo>
                      <a:pt x="61" y="1814"/>
                    </a:lnTo>
                    <a:lnTo>
                      <a:pt x="67" y="1939"/>
                    </a:lnTo>
                    <a:lnTo>
                      <a:pt x="67" y="1939"/>
                    </a:lnTo>
                    <a:lnTo>
                      <a:pt x="69" y="1972"/>
                    </a:lnTo>
                    <a:lnTo>
                      <a:pt x="72" y="2008"/>
                    </a:lnTo>
                    <a:lnTo>
                      <a:pt x="72" y="2046"/>
                    </a:lnTo>
                    <a:lnTo>
                      <a:pt x="72" y="2083"/>
                    </a:lnTo>
                    <a:lnTo>
                      <a:pt x="71" y="2158"/>
                    </a:lnTo>
                    <a:lnTo>
                      <a:pt x="71" y="2233"/>
                    </a:lnTo>
                    <a:lnTo>
                      <a:pt x="72" y="2270"/>
                    </a:lnTo>
                    <a:lnTo>
                      <a:pt x="74" y="2305"/>
                    </a:lnTo>
                    <a:lnTo>
                      <a:pt x="78" y="2340"/>
                    </a:lnTo>
                    <a:lnTo>
                      <a:pt x="83" y="2372"/>
                    </a:lnTo>
                    <a:lnTo>
                      <a:pt x="90" y="2402"/>
                    </a:lnTo>
                    <a:lnTo>
                      <a:pt x="96" y="2416"/>
                    </a:lnTo>
                    <a:lnTo>
                      <a:pt x="101" y="2430"/>
                    </a:lnTo>
                    <a:lnTo>
                      <a:pt x="107" y="2442"/>
                    </a:lnTo>
                    <a:lnTo>
                      <a:pt x="114" y="2455"/>
                    </a:lnTo>
                    <a:lnTo>
                      <a:pt x="122" y="2466"/>
                    </a:lnTo>
                    <a:lnTo>
                      <a:pt x="130" y="2477"/>
                    </a:lnTo>
                    <a:lnTo>
                      <a:pt x="110" y="2674"/>
                    </a:lnTo>
                    <a:lnTo>
                      <a:pt x="110" y="26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2" name="Line 351"/>
              <p:cNvSpPr>
                <a:spLocks noChangeShapeType="1"/>
              </p:cNvSpPr>
              <p:nvPr/>
            </p:nvSpPr>
            <p:spPr bwMode="auto">
              <a:xfrm>
                <a:off x="3703638" y="50260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3" name="Freeform 352"/>
              <p:cNvSpPr>
                <a:spLocks noEditPoints="1"/>
              </p:cNvSpPr>
              <p:nvPr/>
            </p:nvSpPr>
            <p:spPr bwMode="auto">
              <a:xfrm>
                <a:off x="3778251" y="2992438"/>
                <a:ext cx="279400" cy="444500"/>
              </a:xfrm>
              <a:custGeom>
                <a:avLst/>
                <a:gdLst>
                  <a:gd name="T0" fmla="*/ 0 w 528"/>
                  <a:gd name="T1" fmla="*/ 57 h 839"/>
                  <a:gd name="T2" fmla="*/ 300 w 528"/>
                  <a:gd name="T3" fmla="*/ 83 h 839"/>
                  <a:gd name="T4" fmla="*/ 403 w 528"/>
                  <a:gd name="T5" fmla="*/ 0 h 839"/>
                  <a:gd name="T6" fmla="*/ 513 w 528"/>
                  <a:gd name="T7" fmla="*/ 137 h 839"/>
                  <a:gd name="T8" fmla="*/ 528 w 528"/>
                  <a:gd name="T9" fmla="*/ 822 h 839"/>
                  <a:gd name="T10" fmla="*/ 178 w 528"/>
                  <a:gd name="T11" fmla="*/ 839 h 839"/>
                  <a:gd name="T12" fmla="*/ 0 w 528"/>
                  <a:gd name="T13" fmla="*/ 57 h 839"/>
                  <a:gd name="T14" fmla="*/ 0 w 528"/>
                  <a:gd name="T15" fmla="*/ 57 h 839"/>
                  <a:gd name="T16" fmla="*/ 0 w 528"/>
                  <a:gd name="T17" fmla="*/ 57 h 839"/>
                  <a:gd name="T18" fmla="*/ 0 w 528"/>
                  <a:gd name="T19" fmla="*/ 57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8" h="839">
                    <a:moveTo>
                      <a:pt x="0" y="57"/>
                    </a:moveTo>
                    <a:lnTo>
                      <a:pt x="300" y="83"/>
                    </a:lnTo>
                    <a:lnTo>
                      <a:pt x="403" y="0"/>
                    </a:lnTo>
                    <a:lnTo>
                      <a:pt x="513" y="137"/>
                    </a:lnTo>
                    <a:lnTo>
                      <a:pt x="528" y="822"/>
                    </a:lnTo>
                    <a:lnTo>
                      <a:pt x="178" y="839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  <a:moveTo>
                      <a:pt x="0" y="57"/>
                    </a:move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4" name="Freeform 353"/>
              <p:cNvSpPr>
                <a:spLocks/>
              </p:cNvSpPr>
              <p:nvPr/>
            </p:nvSpPr>
            <p:spPr bwMode="auto">
              <a:xfrm>
                <a:off x="3778251" y="2992438"/>
                <a:ext cx="279400" cy="444500"/>
              </a:xfrm>
              <a:custGeom>
                <a:avLst/>
                <a:gdLst>
                  <a:gd name="T0" fmla="*/ 0 w 528"/>
                  <a:gd name="T1" fmla="*/ 57 h 839"/>
                  <a:gd name="T2" fmla="*/ 300 w 528"/>
                  <a:gd name="T3" fmla="*/ 83 h 839"/>
                  <a:gd name="T4" fmla="*/ 403 w 528"/>
                  <a:gd name="T5" fmla="*/ 0 h 839"/>
                  <a:gd name="T6" fmla="*/ 513 w 528"/>
                  <a:gd name="T7" fmla="*/ 137 h 839"/>
                  <a:gd name="T8" fmla="*/ 528 w 528"/>
                  <a:gd name="T9" fmla="*/ 822 h 839"/>
                  <a:gd name="T10" fmla="*/ 178 w 528"/>
                  <a:gd name="T11" fmla="*/ 839 h 839"/>
                  <a:gd name="T12" fmla="*/ 0 w 528"/>
                  <a:gd name="T13" fmla="*/ 57 h 839"/>
                  <a:gd name="T14" fmla="*/ 0 w 528"/>
                  <a:gd name="T15" fmla="*/ 57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839">
                    <a:moveTo>
                      <a:pt x="0" y="57"/>
                    </a:moveTo>
                    <a:lnTo>
                      <a:pt x="300" y="83"/>
                    </a:lnTo>
                    <a:lnTo>
                      <a:pt x="403" y="0"/>
                    </a:lnTo>
                    <a:lnTo>
                      <a:pt x="513" y="137"/>
                    </a:lnTo>
                    <a:lnTo>
                      <a:pt x="528" y="822"/>
                    </a:lnTo>
                    <a:lnTo>
                      <a:pt x="178" y="839"/>
                    </a:lnTo>
                    <a:lnTo>
                      <a:pt x="0" y="57"/>
                    </a:lnTo>
                    <a:lnTo>
                      <a:pt x="0" y="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5" name="Line 354"/>
              <p:cNvSpPr>
                <a:spLocks noChangeShapeType="1"/>
              </p:cNvSpPr>
              <p:nvPr/>
            </p:nvSpPr>
            <p:spPr bwMode="auto">
              <a:xfrm>
                <a:off x="3778251" y="30226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6" name="Freeform 355"/>
              <p:cNvSpPr>
                <a:spLocks/>
              </p:cNvSpPr>
              <p:nvPr/>
            </p:nvSpPr>
            <p:spPr bwMode="auto">
              <a:xfrm>
                <a:off x="3778251" y="2992438"/>
                <a:ext cx="279400" cy="444500"/>
              </a:xfrm>
              <a:custGeom>
                <a:avLst/>
                <a:gdLst>
                  <a:gd name="T0" fmla="*/ 0 w 528"/>
                  <a:gd name="T1" fmla="*/ 57 h 839"/>
                  <a:gd name="T2" fmla="*/ 300 w 528"/>
                  <a:gd name="T3" fmla="*/ 83 h 839"/>
                  <a:gd name="T4" fmla="*/ 403 w 528"/>
                  <a:gd name="T5" fmla="*/ 0 h 839"/>
                  <a:gd name="T6" fmla="*/ 513 w 528"/>
                  <a:gd name="T7" fmla="*/ 137 h 839"/>
                  <a:gd name="T8" fmla="*/ 528 w 528"/>
                  <a:gd name="T9" fmla="*/ 822 h 839"/>
                  <a:gd name="T10" fmla="*/ 178 w 528"/>
                  <a:gd name="T11" fmla="*/ 839 h 839"/>
                  <a:gd name="T12" fmla="*/ 0 w 528"/>
                  <a:gd name="T13" fmla="*/ 57 h 839"/>
                  <a:gd name="T14" fmla="*/ 0 w 528"/>
                  <a:gd name="T15" fmla="*/ 57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839">
                    <a:moveTo>
                      <a:pt x="0" y="57"/>
                    </a:moveTo>
                    <a:lnTo>
                      <a:pt x="300" y="83"/>
                    </a:lnTo>
                    <a:lnTo>
                      <a:pt x="403" y="0"/>
                    </a:lnTo>
                    <a:lnTo>
                      <a:pt x="513" y="137"/>
                    </a:lnTo>
                    <a:lnTo>
                      <a:pt x="528" y="822"/>
                    </a:lnTo>
                    <a:lnTo>
                      <a:pt x="178" y="839"/>
                    </a:lnTo>
                    <a:lnTo>
                      <a:pt x="0" y="57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7" name="Line 356"/>
              <p:cNvSpPr>
                <a:spLocks noChangeShapeType="1"/>
              </p:cNvSpPr>
              <p:nvPr/>
            </p:nvSpPr>
            <p:spPr bwMode="auto">
              <a:xfrm>
                <a:off x="3778251" y="30226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8" name="Freeform 357"/>
              <p:cNvSpPr>
                <a:spLocks noEditPoints="1"/>
              </p:cNvSpPr>
              <p:nvPr/>
            </p:nvSpPr>
            <p:spPr bwMode="auto">
              <a:xfrm>
                <a:off x="3748088" y="2644775"/>
                <a:ext cx="290513" cy="414338"/>
              </a:xfrm>
              <a:custGeom>
                <a:avLst/>
                <a:gdLst>
                  <a:gd name="T0" fmla="*/ 113 w 547"/>
                  <a:gd name="T1" fmla="*/ 581 h 783"/>
                  <a:gd name="T2" fmla="*/ 122 w 547"/>
                  <a:gd name="T3" fmla="*/ 560 h 783"/>
                  <a:gd name="T4" fmla="*/ 122 w 547"/>
                  <a:gd name="T5" fmla="*/ 538 h 783"/>
                  <a:gd name="T6" fmla="*/ 118 w 547"/>
                  <a:gd name="T7" fmla="*/ 517 h 783"/>
                  <a:gd name="T8" fmla="*/ 90 w 547"/>
                  <a:gd name="T9" fmla="*/ 457 h 783"/>
                  <a:gd name="T10" fmla="*/ 86 w 547"/>
                  <a:gd name="T11" fmla="*/ 460 h 783"/>
                  <a:gd name="T12" fmla="*/ 77 w 547"/>
                  <a:gd name="T13" fmla="*/ 461 h 783"/>
                  <a:gd name="T14" fmla="*/ 63 w 547"/>
                  <a:gd name="T15" fmla="*/ 455 h 783"/>
                  <a:gd name="T16" fmla="*/ 54 w 547"/>
                  <a:gd name="T17" fmla="*/ 446 h 783"/>
                  <a:gd name="T18" fmla="*/ 36 w 547"/>
                  <a:gd name="T19" fmla="*/ 418 h 783"/>
                  <a:gd name="T20" fmla="*/ 22 w 547"/>
                  <a:gd name="T21" fmla="*/ 389 h 783"/>
                  <a:gd name="T22" fmla="*/ 1 w 547"/>
                  <a:gd name="T23" fmla="*/ 330 h 783"/>
                  <a:gd name="T24" fmla="*/ 0 w 547"/>
                  <a:gd name="T25" fmla="*/ 314 h 783"/>
                  <a:gd name="T26" fmla="*/ 2 w 547"/>
                  <a:gd name="T27" fmla="*/ 301 h 783"/>
                  <a:gd name="T28" fmla="*/ 8 w 547"/>
                  <a:gd name="T29" fmla="*/ 295 h 783"/>
                  <a:gd name="T30" fmla="*/ 19 w 547"/>
                  <a:gd name="T31" fmla="*/ 291 h 783"/>
                  <a:gd name="T32" fmla="*/ 40 w 547"/>
                  <a:gd name="T33" fmla="*/ 295 h 783"/>
                  <a:gd name="T34" fmla="*/ 68 w 547"/>
                  <a:gd name="T35" fmla="*/ 76 h 783"/>
                  <a:gd name="T36" fmla="*/ 493 w 547"/>
                  <a:gd name="T37" fmla="*/ 113 h 783"/>
                  <a:gd name="T38" fmla="*/ 527 w 547"/>
                  <a:gd name="T39" fmla="*/ 240 h 783"/>
                  <a:gd name="T40" fmla="*/ 532 w 547"/>
                  <a:gd name="T41" fmla="*/ 241 h 783"/>
                  <a:gd name="T42" fmla="*/ 541 w 547"/>
                  <a:gd name="T43" fmla="*/ 246 h 783"/>
                  <a:gd name="T44" fmla="*/ 545 w 547"/>
                  <a:gd name="T45" fmla="*/ 259 h 783"/>
                  <a:gd name="T46" fmla="*/ 546 w 547"/>
                  <a:gd name="T47" fmla="*/ 267 h 783"/>
                  <a:gd name="T48" fmla="*/ 546 w 547"/>
                  <a:gd name="T49" fmla="*/ 306 h 783"/>
                  <a:gd name="T50" fmla="*/ 547 w 547"/>
                  <a:gd name="T51" fmla="*/ 351 h 783"/>
                  <a:gd name="T52" fmla="*/ 543 w 547"/>
                  <a:gd name="T53" fmla="*/ 370 h 783"/>
                  <a:gd name="T54" fmla="*/ 536 w 547"/>
                  <a:gd name="T55" fmla="*/ 387 h 783"/>
                  <a:gd name="T56" fmla="*/ 524 w 547"/>
                  <a:gd name="T57" fmla="*/ 395 h 783"/>
                  <a:gd name="T58" fmla="*/ 503 w 547"/>
                  <a:gd name="T59" fmla="*/ 395 h 783"/>
                  <a:gd name="T60" fmla="*/ 499 w 547"/>
                  <a:gd name="T61" fmla="*/ 402 h 783"/>
                  <a:gd name="T62" fmla="*/ 495 w 547"/>
                  <a:gd name="T63" fmla="*/ 413 h 783"/>
                  <a:gd name="T64" fmla="*/ 491 w 547"/>
                  <a:gd name="T65" fmla="*/ 436 h 783"/>
                  <a:gd name="T66" fmla="*/ 493 w 547"/>
                  <a:gd name="T67" fmla="*/ 455 h 783"/>
                  <a:gd name="T68" fmla="*/ 492 w 547"/>
                  <a:gd name="T69" fmla="*/ 471 h 783"/>
                  <a:gd name="T70" fmla="*/ 482 w 547"/>
                  <a:gd name="T71" fmla="*/ 507 h 783"/>
                  <a:gd name="T72" fmla="*/ 442 w 547"/>
                  <a:gd name="T73" fmla="*/ 671 h 783"/>
                  <a:gd name="T74" fmla="*/ 438 w 547"/>
                  <a:gd name="T75" fmla="*/ 683 h 783"/>
                  <a:gd name="T76" fmla="*/ 421 w 547"/>
                  <a:gd name="T77" fmla="*/ 711 h 783"/>
                  <a:gd name="T78" fmla="*/ 385 w 547"/>
                  <a:gd name="T79" fmla="*/ 754 h 783"/>
                  <a:gd name="T80" fmla="*/ 360 w 547"/>
                  <a:gd name="T81" fmla="*/ 783 h 783"/>
                  <a:gd name="T82" fmla="*/ 253 w 547"/>
                  <a:gd name="T83" fmla="*/ 715 h 783"/>
                  <a:gd name="T84" fmla="*/ 188 w 547"/>
                  <a:gd name="T85" fmla="*/ 665 h 783"/>
                  <a:gd name="T86" fmla="*/ 159 w 547"/>
                  <a:gd name="T87" fmla="*/ 639 h 783"/>
                  <a:gd name="T88" fmla="*/ 134 w 547"/>
                  <a:gd name="T89" fmla="*/ 611 h 783"/>
                  <a:gd name="T90" fmla="*/ 113 w 547"/>
                  <a:gd name="T91" fmla="*/ 581 h 783"/>
                  <a:gd name="T92" fmla="*/ 113 w 547"/>
                  <a:gd name="T93" fmla="*/ 581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47" h="783">
                    <a:moveTo>
                      <a:pt x="113" y="581"/>
                    </a:moveTo>
                    <a:lnTo>
                      <a:pt x="113" y="581"/>
                    </a:lnTo>
                    <a:lnTo>
                      <a:pt x="118" y="570"/>
                    </a:lnTo>
                    <a:lnTo>
                      <a:pt x="122" y="560"/>
                    </a:lnTo>
                    <a:lnTo>
                      <a:pt x="122" y="549"/>
                    </a:lnTo>
                    <a:lnTo>
                      <a:pt x="122" y="538"/>
                    </a:lnTo>
                    <a:lnTo>
                      <a:pt x="120" y="528"/>
                    </a:lnTo>
                    <a:lnTo>
                      <a:pt x="118" y="517"/>
                    </a:lnTo>
                    <a:lnTo>
                      <a:pt x="111" y="496"/>
                    </a:lnTo>
                    <a:lnTo>
                      <a:pt x="90" y="457"/>
                    </a:lnTo>
                    <a:lnTo>
                      <a:pt x="90" y="457"/>
                    </a:lnTo>
                    <a:lnTo>
                      <a:pt x="86" y="460"/>
                    </a:lnTo>
                    <a:lnTo>
                      <a:pt x="81" y="461"/>
                    </a:lnTo>
                    <a:lnTo>
                      <a:pt x="77" y="461"/>
                    </a:lnTo>
                    <a:lnTo>
                      <a:pt x="73" y="460"/>
                    </a:lnTo>
                    <a:lnTo>
                      <a:pt x="63" y="455"/>
                    </a:lnTo>
                    <a:lnTo>
                      <a:pt x="54" y="446"/>
                    </a:lnTo>
                    <a:lnTo>
                      <a:pt x="54" y="446"/>
                    </a:lnTo>
                    <a:lnTo>
                      <a:pt x="44" y="432"/>
                    </a:lnTo>
                    <a:lnTo>
                      <a:pt x="36" y="418"/>
                    </a:lnTo>
                    <a:lnTo>
                      <a:pt x="27" y="403"/>
                    </a:lnTo>
                    <a:lnTo>
                      <a:pt x="22" y="389"/>
                    </a:lnTo>
                    <a:lnTo>
                      <a:pt x="11" y="35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0" y="314"/>
                    </a:lnTo>
                    <a:lnTo>
                      <a:pt x="1" y="305"/>
                    </a:lnTo>
                    <a:lnTo>
                      <a:pt x="2" y="301"/>
                    </a:lnTo>
                    <a:lnTo>
                      <a:pt x="5" y="298"/>
                    </a:lnTo>
                    <a:lnTo>
                      <a:pt x="8" y="295"/>
                    </a:lnTo>
                    <a:lnTo>
                      <a:pt x="11" y="294"/>
                    </a:lnTo>
                    <a:lnTo>
                      <a:pt x="19" y="291"/>
                    </a:lnTo>
                    <a:lnTo>
                      <a:pt x="29" y="292"/>
                    </a:lnTo>
                    <a:lnTo>
                      <a:pt x="40" y="295"/>
                    </a:lnTo>
                    <a:lnTo>
                      <a:pt x="52" y="299"/>
                    </a:lnTo>
                    <a:lnTo>
                      <a:pt x="68" y="76"/>
                    </a:lnTo>
                    <a:lnTo>
                      <a:pt x="276" y="0"/>
                    </a:lnTo>
                    <a:lnTo>
                      <a:pt x="493" y="113"/>
                    </a:lnTo>
                    <a:lnTo>
                      <a:pt x="513" y="266"/>
                    </a:lnTo>
                    <a:lnTo>
                      <a:pt x="527" y="240"/>
                    </a:lnTo>
                    <a:lnTo>
                      <a:pt x="527" y="240"/>
                    </a:lnTo>
                    <a:lnTo>
                      <a:pt x="532" y="241"/>
                    </a:lnTo>
                    <a:lnTo>
                      <a:pt x="536" y="244"/>
                    </a:lnTo>
                    <a:lnTo>
                      <a:pt x="541" y="246"/>
                    </a:lnTo>
                    <a:lnTo>
                      <a:pt x="542" y="251"/>
                    </a:lnTo>
                    <a:lnTo>
                      <a:pt x="545" y="259"/>
                    </a:lnTo>
                    <a:lnTo>
                      <a:pt x="546" y="267"/>
                    </a:lnTo>
                    <a:lnTo>
                      <a:pt x="546" y="267"/>
                    </a:lnTo>
                    <a:lnTo>
                      <a:pt x="546" y="285"/>
                    </a:lnTo>
                    <a:lnTo>
                      <a:pt x="546" y="306"/>
                    </a:lnTo>
                    <a:lnTo>
                      <a:pt x="547" y="328"/>
                    </a:lnTo>
                    <a:lnTo>
                      <a:pt x="547" y="351"/>
                    </a:lnTo>
                    <a:lnTo>
                      <a:pt x="546" y="362"/>
                    </a:lnTo>
                    <a:lnTo>
                      <a:pt x="543" y="370"/>
                    </a:lnTo>
                    <a:lnTo>
                      <a:pt x="541" y="378"/>
                    </a:lnTo>
                    <a:lnTo>
                      <a:pt x="536" y="387"/>
                    </a:lnTo>
                    <a:lnTo>
                      <a:pt x="531" y="391"/>
                    </a:lnTo>
                    <a:lnTo>
                      <a:pt x="524" y="395"/>
                    </a:lnTo>
                    <a:lnTo>
                      <a:pt x="514" y="396"/>
                    </a:lnTo>
                    <a:lnTo>
                      <a:pt x="503" y="395"/>
                    </a:lnTo>
                    <a:lnTo>
                      <a:pt x="503" y="395"/>
                    </a:lnTo>
                    <a:lnTo>
                      <a:pt x="499" y="402"/>
                    </a:lnTo>
                    <a:lnTo>
                      <a:pt x="496" y="405"/>
                    </a:lnTo>
                    <a:lnTo>
                      <a:pt x="495" y="413"/>
                    </a:lnTo>
                    <a:lnTo>
                      <a:pt x="491" y="436"/>
                    </a:lnTo>
                    <a:lnTo>
                      <a:pt x="491" y="436"/>
                    </a:lnTo>
                    <a:lnTo>
                      <a:pt x="492" y="445"/>
                    </a:lnTo>
                    <a:lnTo>
                      <a:pt x="493" y="455"/>
                    </a:lnTo>
                    <a:lnTo>
                      <a:pt x="492" y="463"/>
                    </a:lnTo>
                    <a:lnTo>
                      <a:pt x="492" y="471"/>
                    </a:lnTo>
                    <a:lnTo>
                      <a:pt x="488" y="489"/>
                    </a:lnTo>
                    <a:lnTo>
                      <a:pt x="482" y="507"/>
                    </a:lnTo>
                    <a:lnTo>
                      <a:pt x="437" y="581"/>
                    </a:lnTo>
                    <a:lnTo>
                      <a:pt x="442" y="671"/>
                    </a:lnTo>
                    <a:lnTo>
                      <a:pt x="442" y="671"/>
                    </a:lnTo>
                    <a:lnTo>
                      <a:pt x="438" y="683"/>
                    </a:lnTo>
                    <a:lnTo>
                      <a:pt x="431" y="697"/>
                    </a:lnTo>
                    <a:lnTo>
                      <a:pt x="421" y="711"/>
                    </a:lnTo>
                    <a:lnTo>
                      <a:pt x="410" y="725"/>
                    </a:lnTo>
                    <a:lnTo>
                      <a:pt x="385" y="754"/>
                    </a:lnTo>
                    <a:lnTo>
                      <a:pt x="360" y="783"/>
                    </a:lnTo>
                    <a:lnTo>
                      <a:pt x="360" y="783"/>
                    </a:lnTo>
                    <a:lnTo>
                      <a:pt x="288" y="737"/>
                    </a:lnTo>
                    <a:lnTo>
                      <a:pt x="253" y="715"/>
                    </a:lnTo>
                    <a:lnTo>
                      <a:pt x="219" y="690"/>
                    </a:lnTo>
                    <a:lnTo>
                      <a:pt x="188" y="665"/>
                    </a:lnTo>
                    <a:lnTo>
                      <a:pt x="173" y="653"/>
                    </a:lnTo>
                    <a:lnTo>
                      <a:pt x="159" y="639"/>
                    </a:lnTo>
                    <a:lnTo>
                      <a:pt x="147" y="625"/>
                    </a:lnTo>
                    <a:lnTo>
                      <a:pt x="134" y="611"/>
                    </a:lnTo>
                    <a:lnTo>
                      <a:pt x="123" y="596"/>
                    </a:lnTo>
                    <a:lnTo>
                      <a:pt x="113" y="581"/>
                    </a:lnTo>
                    <a:lnTo>
                      <a:pt x="113" y="581"/>
                    </a:lnTo>
                    <a:close/>
                    <a:moveTo>
                      <a:pt x="113" y="581"/>
                    </a:moveTo>
                    <a:lnTo>
                      <a:pt x="113" y="5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9" name="Freeform 358"/>
              <p:cNvSpPr>
                <a:spLocks/>
              </p:cNvSpPr>
              <p:nvPr/>
            </p:nvSpPr>
            <p:spPr bwMode="auto">
              <a:xfrm>
                <a:off x="3748088" y="2644775"/>
                <a:ext cx="290513" cy="414338"/>
              </a:xfrm>
              <a:custGeom>
                <a:avLst/>
                <a:gdLst>
                  <a:gd name="T0" fmla="*/ 113 w 547"/>
                  <a:gd name="T1" fmla="*/ 581 h 783"/>
                  <a:gd name="T2" fmla="*/ 122 w 547"/>
                  <a:gd name="T3" fmla="*/ 560 h 783"/>
                  <a:gd name="T4" fmla="*/ 122 w 547"/>
                  <a:gd name="T5" fmla="*/ 538 h 783"/>
                  <a:gd name="T6" fmla="*/ 118 w 547"/>
                  <a:gd name="T7" fmla="*/ 517 h 783"/>
                  <a:gd name="T8" fmla="*/ 90 w 547"/>
                  <a:gd name="T9" fmla="*/ 457 h 783"/>
                  <a:gd name="T10" fmla="*/ 86 w 547"/>
                  <a:gd name="T11" fmla="*/ 460 h 783"/>
                  <a:gd name="T12" fmla="*/ 77 w 547"/>
                  <a:gd name="T13" fmla="*/ 461 h 783"/>
                  <a:gd name="T14" fmla="*/ 63 w 547"/>
                  <a:gd name="T15" fmla="*/ 455 h 783"/>
                  <a:gd name="T16" fmla="*/ 54 w 547"/>
                  <a:gd name="T17" fmla="*/ 446 h 783"/>
                  <a:gd name="T18" fmla="*/ 36 w 547"/>
                  <a:gd name="T19" fmla="*/ 418 h 783"/>
                  <a:gd name="T20" fmla="*/ 22 w 547"/>
                  <a:gd name="T21" fmla="*/ 389 h 783"/>
                  <a:gd name="T22" fmla="*/ 1 w 547"/>
                  <a:gd name="T23" fmla="*/ 330 h 783"/>
                  <a:gd name="T24" fmla="*/ 0 w 547"/>
                  <a:gd name="T25" fmla="*/ 314 h 783"/>
                  <a:gd name="T26" fmla="*/ 2 w 547"/>
                  <a:gd name="T27" fmla="*/ 301 h 783"/>
                  <a:gd name="T28" fmla="*/ 8 w 547"/>
                  <a:gd name="T29" fmla="*/ 295 h 783"/>
                  <a:gd name="T30" fmla="*/ 19 w 547"/>
                  <a:gd name="T31" fmla="*/ 291 h 783"/>
                  <a:gd name="T32" fmla="*/ 40 w 547"/>
                  <a:gd name="T33" fmla="*/ 295 h 783"/>
                  <a:gd name="T34" fmla="*/ 68 w 547"/>
                  <a:gd name="T35" fmla="*/ 76 h 783"/>
                  <a:gd name="T36" fmla="*/ 493 w 547"/>
                  <a:gd name="T37" fmla="*/ 113 h 783"/>
                  <a:gd name="T38" fmla="*/ 527 w 547"/>
                  <a:gd name="T39" fmla="*/ 240 h 783"/>
                  <a:gd name="T40" fmla="*/ 532 w 547"/>
                  <a:gd name="T41" fmla="*/ 241 h 783"/>
                  <a:gd name="T42" fmla="*/ 541 w 547"/>
                  <a:gd name="T43" fmla="*/ 246 h 783"/>
                  <a:gd name="T44" fmla="*/ 545 w 547"/>
                  <a:gd name="T45" fmla="*/ 259 h 783"/>
                  <a:gd name="T46" fmla="*/ 546 w 547"/>
                  <a:gd name="T47" fmla="*/ 267 h 783"/>
                  <a:gd name="T48" fmla="*/ 546 w 547"/>
                  <a:gd name="T49" fmla="*/ 306 h 783"/>
                  <a:gd name="T50" fmla="*/ 547 w 547"/>
                  <a:gd name="T51" fmla="*/ 351 h 783"/>
                  <a:gd name="T52" fmla="*/ 543 w 547"/>
                  <a:gd name="T53" fmla="*/ 370 h 783"/>
                  <a:gd name="T54" fmla="*/ 536 w 547"/>
                  <a:gd name="T55" fmla="*/ 387 h 783"/>
                  <a:gd name="T56" fmla="*/ 524 w 547"/>
                  <a:gd name="T57" fmla="*/ 395 h 783"/>
                  <a:gd name="T58" fmla="*/ 503 w 547"/>
                  <a:gd name="T59" fmla="*/ 395 h 783"/>
                  <a:gd name="T60" fmla="*/ 499 w 547"/>
                  <a:gd name="T61" fmla="*/ 402 h 783"/>
                  <a:gd name="T62" fmla="*/ 495 w 547"/>
                  <a:gd name="T63" fmla="*/ 413 h 783"/>
                  <a:gd name="T64" fmla="*/ 491 w 547"/>
                  <a:gd name="T65" fmla="*/ 436 h 783"/>
                  <a:gd name="T66" fmla="*/ 493 w 547"/>
                  <a:gd name="T67" fmla="*/ 455 h 783"/>
                  <a:gd name="T68" fmla="*/ 492 w 547"/>
                  <a:gd name="T69" fmla="*/ 471 h 783"/>
                  <a:gd name="T70" fmla="*/ 482 w 547"/>
                  <a:gd name="T71" fmla="*/ 507 h 783"/>
                  <a:gd name="T72" fmla="*/ 442 w 547"/>
                  <a:gd name="T73" fmla="*/ 671 h 783"/>
                  <a:gd name="T74" fmla="*/ 438 w 547"/>
                  <a:gd name="T75" fmla="*/ 683 h 783"/>
                  <a:gd name="T76" fmla="*/ 421 w 547"/>
                  <a:gd name="T77" fmla="*/ 711 h 783"/>
                  <a:gd name="T78" fmla="*/ 385 w 547"/>
                  <a:gd name="T79" fmla="*/ 754 h 783"/>
                  <a:gd name="T80" fmla="*/ 360 w 547"/>
                  <a:gd name="T81" fmla="*/ 783 h 783"/>
                  <a:gd name="T82" fmla="*/ 253 w 547"/>
                  <a:gd name="T83" fmla="*/ 715 h 783"/>
                  <a:gd name="T84" fmla="*/ 188 w 547"/>
                  <a:gd name="T85" fmla="*/ 665 h 783"/>
                  <a:gd name="T86" fmla="*/ 159 w 547"/>
                  <a:gd name="T87" fmla="*/ 639 h 783"/>
                  <a:gd name="T88" fmla="*/ 134 w 547"/>
                  <a:gd name="T89" fmla="*/ 611 h 783"/>
                  <a:gd name="T90" fmla="*/ 113 w 547"/>
                  <a:gd name="T91" fmla="*/ 581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7" h="783">
                    <a:moveTo>
                      <a:pt x="113" y="581"/>
                    </a:moveTo>
                    <a:lnTo>
                      <a:pt x="113" y="581"/>
                    </a:lnTo>
                    <a:lnTo>
                      <a:pt x="118" y="570"/>
                    </a:lnTo>
                    <a:lnTo>
                      <a:pt x="122" y="560"/>
                    </a:lnTo>
                    <a:lnTo>
                      <a:pt x="122" y="549"/>
                    </a:lnTo>
                    <a:lnTo>
                      <a:pt x="122" y="538"/>
                    </a:lnTo>
                    <a:lnTo>
                      <a:pt x="120" y="528"/>
                    </a:lnTo>
                    <a:lnTo>
                      <a:pt x="118" y="517"/>
                    </a:lnTo>
                    <a:lnTo>
                      <a:pt x="111" y="496"/>
                    </a:lnTo>
                    <a:lnTo>
                      <a:pt x="90" y="457"/>
                    </a:lnTo>
                    <a:lnTo>
                      <a:pt x="90" y="457"/>
                    </a:lnTo>
                    <a:lnTo>
                      <a:pt x="86" y="460"/>
                    </a:lnTo>
                    <a:lnTo>
                      <a:pt x="81" y="461"/>
                    </a:lnTo>
                    <a:lnTo>
                      <a:pt x="77" y="461"/>
                    </a:lnTo>
                    <a:lnTo>
                      <a:pt x="73" y="460"/>
                    </a:lnTo>
                    <a:lnTo>
                      <a:pt x="63" y="455"/>
                    </a:lnTo>
                    <a:lnTo>
                      <a:pt x="54" y="446"/>
                    </a:lnTo>
                    <a:lnTo>
                      <a:pt x="54" y="446"/>
                    </a:lnTo>
                    <a:lnTo>
                      <a:pt x="44" y="432"/>
                    </a:lnTo>
                    <a:lnTo>
                      <a:pt x="36" y="418"/>
                    </a:lnTo>
                    <a:lnTo>
                      <a:pt x="27" y="403"/>
                    </a:lnTo>
                    <a:lnTo>
                      <a:pt x="22" y="389"/>
                    </a:lnTo>
                    <a:lnTo>
                      <a:pt x="11" y="35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0" y="314"/>
                    </a:lnTo>
                    <a:lnTo>
                      <a:pt x="1" y="305"/>
                    </a:lnTo>
                    <a:lnTo>
                      <a:pt x="2" y="301"/>
                    </a:lnTo>
                    <a:lnTo>
                      <a:pt x="5" y="298"/>
                    </a:lnTo>
                    <a:lnTo>
                      <a:pt x="8" y="295"/>
                    </a:lnTo>
                    <a:lnTo>
                      <a:pt x="11" y="294"/>
                    </a:lnTo>
                    <a:lnTo>
                      <a:pt x="19" y="291"/>
                    </a:lnTo>
                    <a:lnTo>
                      <a:pt x="29" y="292"/>
                    </a:lnTo>
                    <a:lnTo>
                      <a:pt x="40" y="295"/>
                    </a:lnTo>
                    <a:lnTo>
                      <a:pt x="52" y="299"/>
                    </a:lnTo>
                    <a:lnTo>
                      <a:pt x="68" y="76"/>
                    </a:lnTo>
                    <a:lnTo>
                      <a:pt x="276" y="0"/>
                    </a:lnTo>
                    <a:lnTo>
                      <a:pt x="493" y="113"/>
                    </a:lnTo>
                    <a:lnTo>
                      <a:pt x="513" y="266"/>
                    </a:lnTo>
                    <a:lnTo>
                      <a:pt x="527" y="240"/>
                    </a:lnTo>
                    <a:lnTo>
                      <a:pt x="527" y="240"/>
                    </a:lnTo>
                    <a:lnTo>
                      <a:pt x="532" y="241"/>
                    </a:lnTo>
                    <a:lnTo>
                      <a:pt x="536" y="244"/>
                    </a:lnTo>
                    <a:lnTo>
                      <a:pt x="541" y="246"/>
                    </a:lnTo>
                    <a:lnTo>
                      <a:pt x="542" y="251"/>
                    </a:lnTo>
                    <a:lnTo>
                      <a:pt x="545" y="259"/>
                    </a:lnTo>
                    <a:lnTo>
                      <a:pt x="546" y="267"/>
                    </a:lnTo>
                    <a:lnTo>
                      <a:pt x="546" y="267"/>
                    </a:lnTo>
                    <a:lnTo>
                      <a:pt x="546" y="285"/>
                    </a:lnTo>
                    <a:lnTo>
                      <a:pt x="546" y="306"/>
                    </a:lnTo>
                    <a:lnTo>
                      <a:pt x="547" y="328"/>
                    </a:lnTo>
                    <a:lnTo>
                      <a:pt x="547" y="351"/>
                    </a:lnTo>
                    <a:lnTo>
                      <a:pt x="546" y="362"/>
                    </a:lnTo>
                    <a:lnTo>
                      <a:pt x="543" y="370"/>
                    </a:lnTo>
                    <a:lnTo>
                      <a:pt x="541" y="378"/>
                    </a:lnTo>
                    <a:lnTo>
                      <a:pt x="536" y="387"/>
                    </a:lnTo>
                    <a:lnTo>
                      <a:pt x="531" y="391"/>
                    </a:lnTo>
                    <a:lnTo>
                      <a:pt x="524" y="395"/>
                    </a:lnTo>
                    <a:lnTo>
                      <a:pt x="514" y="396"/>
                    </a:lnTo>
                    <a:lnTo>
                      <a:pt x="503" y="395"/>
                    </a:lnTo>
                    <a:lnTo>
                      <a:pt x="503" y="395"/>
                    </a:lnTo>
                    <a:lnTo>
                      <a:pt x="499" y="402"/>
                    </a:lnTo>
                    <a:lnTo>
                      <a:pt x="496" y="405"/>
                    </a:lnTo>
                    <a:lnTo>
                      <a:pt x="495" y="413"/>
                    </a:lnTo>
                    <a:lnTo>
                      <a:pt x="491" y="436"/>
                    </a:lnTo>
                    <a:lnTo>
                      <a:pt x="491" y="436"/>
                    </a:lnTo>
                    <a:lnTo>
                      <a:pt x="492" y="445"/>
                    </a:lnTo>
                    <a:lnTo>
                      <a:pt x="493" y="455"/>
                    </a:lnTo>
                    <a:lnTo>
                      <a:pt x="492" y="463"/>
                    </a:lnTo>
                    <a:lnTo>
                      <a:pt x="492" y="471"/>
                    </a:lnTo>
                    <a:lnTo>
                      <a:pt x="488" y="489"/>
                    </a:lnTo>
                    <a:lnTo>
                      <a:pt x="482" y="507"/>
                    </a:lnTo>
                    <a:lnTo>
                      <a:pt x="437" y="581"/>
                    </a:lnTo>
                    <a:lnTo>
                      <a:pt x="442" y="671"/>
                    </a:lnTo>
                    <a:lnTo>
                      <a:pt x="442" y="671"/>
                    </a:lnTo>
                    <a:lnTo>
                      <a:pt x="438" y="683"/>
                    </a:lnTo>
                    <a:lnTo>
                      <a:pt x="431" y="697"/>
                    </a:lnTo>
                    <a:lnTo>
                      <a:pt x="421" y="711"/>
                    </a:lnTo>
                    <a:lnTo>
                      <a:pt x="410" y="725"/>
                    </a:lnTo>
                    <a:lnTo>
                      <a:pt x="385" y="754"/>
                    </a:lnTo>
                    <a:lnTo>
                      <a:pt x="360" y="783"/>
                    </a:lnTo>
                    <a:lnTo>
                      <a:pt x="360" y="783"/>
                    </a:lnTo>
                    <a:lnTo>
                      <a:pt x="288" y="737"/>
                    </a:lnTo>
                    <a:lnTo>
                      <a:pt x="253" y="715"/>
                    </a:lnTo>
                    <a:lnTo>
                      <a:pt x="219" y="690"/>
                    </a:lnTo>
                    <a:lnTo>
                      <a:pt x="188" y="665"/>
                    </a:lnTo>
                    <a:lnTo>
                      <a:pt x="173" y="653"/>
                    </a:lnTo>
                    <a:lnTo>
                      <a:pt x="159" y="639"/>
                    </a:lnTo>
                    <a:lnTo>
                      <a:pt x="147" y="625"/>
                    </a:lnTo>
                    <a:lnTo>
                      <a:pt x="134" y="611"/>
                    </a:lnTo>
                    <a:lnTo>
                      <a:pt x="123" y="596"/>
                    </a:lnTo>
                    <a:lnTo>
                      <a:pt x="113" y="581"/>
                    </a:lnTo>
                    <a:lnTo>
                      <a:pt x="113" y="5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1" name="Line 359"/>
              <p:cNvSpPr>
                <a:spLocks noChangeShapeType="1"/>
              </p:cNvSpPr>
              <p:nvPr/>
            </p:nvSpPr>
            <p:spPr bwMode="auto">
              <a:xfrm>
                <a:off x="3808413" y="29527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2" name="Freeform 360"/>
              <p:cNvSpPr>
                <a:spLocks/>
              </p:cNvSpPr>
              <p:nvPr/>
            </p:nvSpPr>
            <p:spPr bwMode="auto">
              <a:xfrm>
                <a:off x="3748088" y="2644775"/>
                <a:ext cx="290513" cy="414338"/>
              </a:xfrm>
              <a:custGeom>
                <a:avLst/>
                <a:gdLst>
                  <a:gd name="T0" fmla="*/ 113 w 547"/>
                  <a:gd name="T1" fmla="*/ 581 h 783"/>
                  <a:gd name="T2" fmla="*/ 122 w 547"/>
                  <a:gd name="T3" fmla="*/ 560 h 783"/>
                  <a:gd name="T4" fmla="*/ 122 w 547"/>
                  <a:gd name="T5" fmla="*/ 538 h 783"/>
                  <a:gd name="T6" fmla="*/ 118 w 547"/>
                  <a:gd name="T7" fmla="*/ 517 h 783"/>
                  <a:gd name="T8" fmla="*/ 90 w 547"/>
                  <a:gd name="T9" fmla="*/ 457 h 783"/>
                  <a:gd name="T10" fmla="*/ 86 w 547"/>
                  <a:gd name="T11" fmla="*/ 460 h 783"/>
                  <a:gd name="T12" fmla="*/ 77 w 547"/>
                  <a:gd name="T13" fmla="*/ 461 h 783"/>
                  <a:gd name="T14" fmla="*/ 63 w 547"/>
                  <a:gd name="T15" fmla="*/ 455 h 783"/>
                  <a:gd name="T16" fmla="*/ 54 w 547"/>
                  <a:gd name="T17" fmla="*/ 446 h 783"/>
                  <a:gd name="T18" fmla="*/ 36 w 547"/>
                  <a:gd name="T19" fmla="*/ 417 h 783"/>
                  <a:gd name="T20" fmla="*/ 22 w 547"/>
                  <a:gd name="T21" fmla="*/ 389 h 783"/>
                  <a:gd name="T22" fmla="*/ 1 w 547"/>
                  <a:gd name="T23" fmla="*/ 330 h 783"/>
                  <a:gd name="T24" fmla="*/ 0 w 547"/>
                  <a:gd name="T25" fmla="*/ 314 h 783"/>
                  <a:gd name="T26" fmla="*/ 2 w 547"/>
                  <a:gd name="T27" fmla="*/ 301 h 783"/>
                  <a:gd name="T28" fmla="*/ 8 w 547"/>
                  <a:gd name="T29" fmla="*/ 295 h 783"/>
                  <a:gd name="T30" fmla="*/ 19 w 547"/>
                  <a:gd name="T31" fmla="*/ 291 h 783"/>
                  <a:gd name="T32" fmla="*/ 40 w 547"/>
                  <a:gd name="T33" fmla="*/ 295 h 783"/>
                  <a:gd name="T34" fmla="*/ 68 w 547"/>
                  <a:gd name="T35" fmla="*/ 76 h 783"/>
                  <a:gd name="T36" fmla="*/ 493 w 547"/>
                  <a:gd name="T37" fmla="*/ 113 h 783"/>
                  <a:gd name="T38" fmla="*/ 527 w 547"/>
                  <a:gd name="T39" fmla="*/ 240 h 783"/>
                  <a:gd name="T40" fmla="*/ 532 w 547"/>
                  <a:gd name="T41" fmla="*/ 241 h 783"/>
                  <a:gd name="T42" fmla="*/ 541 w 547"/>
                  <a:gd name="T43" fmla="*/ 246 h 783"/>
                  <a:gd name="T44" fmla="*/ 545 w 547"/>
                  <a:gd name="T45" fmla="*/ 259 h 783"/>
                  <a:gd name="T46" fmla="*/ 546 w 547"/>
                  <a:gd name="T47" fmla="*/ 267 h 783"/>
                  <a:gd name="T48" fmla="*/ 546 w 547"/>
                  <a:gd name="T49" fmla="*/ 306 h 783"/>
                  <a:gd name="T50" fmla="*/ 547 w 547"/>
                  <a:gd name="T51" fmla="*/ 351 h 783"/>
                  <a:gd name="T52" fmla="*/ 543 w 547"/>
                  <a:gd name="T53" fmla="*/ 370 h 783"/>
                  <a:gd name="T54" fmla="*/ 536 w 547"/>
                  <a:gd name="T55" fmla="*/ 385 h 783"/>
                  <a:gd name="T56" fmla="*/ 524 w 547"/>
                  <a:gd name="T57" fmla="*/ 395 h 783"/>
                  <a:gd name="T58" fmla="*/ 503 w 547"/>
                  <a:gd name="T59" fmla="*/ 395 h 783"/>
                  <a:gd name="T60" fmla="*/ 499 w 547"/>
                  <a:gd name="T61" fmla="*/ 402 h 783"/>
                  <a:gd name="T62" fmla="*/ 495 w 547"/>
                  <a:gd name="T63" fmla="*/ 413 h 783"/>
                  <a:gd name="T64" fmla="*/ 491 w 547"/>
                  <a:gd name="T65" fmla="*/ 436 h 783"/>
                  <a:gd name="T66" fmla="*/ 493 w 547"/>
                  <a:gd name="T67" fmla="*/ 455 h 783"/>
                  <a:gd name="T68" fmla="*/ 492 w 547"/>
                  <a:gd name="T69" fmla="*/ 473 h 783"/>
                  <a:gd name="T70" fmla="*/ 482 w 547"/>
                  <a:gd name="T71" fmla="*/ 507 h 783"/>
                  <a:gd name="T72" fmla="*/ 442 w 547"/>
                  <a:gd name="T73" fmla="*/ 671 h 783"/>
                  <a:gd name="T74" fmla="*/ 438 w 547"/>
                  <a:gd name="T75" fmla="*/ 683 h 783"/>
                  <a:gd name="T76" fmla="*/ 421 w 547"/>
                  <a:gd name="T77" fmla="*/ 711 h 783"/>
                  <a:gd name="T78" fmla="*/ 385 w 547"/>
                  <a:gd name="T79" fmla="*/ 754 h 783"/>
                  <a:gd name="T80" fmla="*/ 360 w 547"/>
                  <a:gd name="T81" fmla="*/ 783 h 783"/>
                  <a:gd name="T82" fmla="*/ 253 w 547"/>
                  <a:gd name="T83" fmla="*/ 715 h 783"/>
                  <a:gd name="T84" fmla="*/ 188 w 547"/>
                  <a:gd name="T85" fmla="*/ 665 h 783"/>
                  <a:gd name="T86" fmla="*/ 159 w 547"/>
                  <a:gd name="T87" fmla="*/ 639 h 783"/>
                  <a:gd name="T88" fmla="*/ 134 w 547"/>
                  <a:gd name="T89" fmla="*/ 611 h 783"/>
                  <a:gd name="T90" fmla="*/ 113 w 547"/>
                  <a:gd name="T91" fmla="*/ 581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7" h="783">
                    <a:moveTo>
                      <a:pt x="113" y="581"/>
                    </a:moveTo>
                    <a:lnTo>
                      <a:pt x="113" y="581"/>
                    </a:lnTo>
                    <a:lnTo>
                      <a:pt x="118" y="570"/>
                    </a:lnTo>
                    <a:lnTo>
                      <a:pt x="122" y="560"/>
                    </a:lnTo>
                    <a:lnTo>
                      <a:pt x="122" y="549"/>
                    </a:lnTo>
                    <a:lnTo>
                      <a:pt x="122" y="538"/>
                    </a:lnTo>
                    <a:lnTo>
                      <a:pt x="120" y="528"/>
                    </a:lnTo>
                    <a:lnTo>
                      <a:pt x="118" y="517"/>
                    </a:lnTo>
                    <a:lnTo>
                      <a:pt x="111" y="495"/>
                    </a:lnTo>
                    <a:lnTo>
                      <a:pt x="90" y="457"/>
                    </a:lnTo>
                    <a:lnTo>
                      <a:pt x="90" y="457"/>
                    </a:lnTo>
                    <a:lnTo>
                      <a:pt x="86" y="460"/>
                    </a:lnTo>
                    <a:lnTo>
                      <a:pt x="81" y="461"/>
                    </a:lnTo>
                    <a:lnTo>
                      <a:pt x="77" y="461"/>
                    </a:lnTo>
                    <a:lnTo>
                      <a:pt x="73" y="460"/>
                    </a:lnTo>
                    <a:lnTo>
                      <a:pt x="63" y="455"/>
                    </a:lnTo>
                    <a:lnTo>
                      <a:pt x="54" y="446"/>
                    </a:lnTo>
                    <a:lnTo>
                      <a:pt x="54" y="446"/>
                    </a:lnTo>
                    <a:lnTo>
                      <a:pt x="44" y="432"/>
                    </a:lnTo>
                    <a:lnTo>
                      <a:pt x="36" y="417"/>
                    </a:lnTo>
                    <a:lnTo>
                      <a:pt x="27" y="403"/>
                    </a:lnTo>
                    <a:lnTo>
                      <a:pt x="22" y="389"/>
                    </a:lnTo>
                    <a:lnTo>
                      <a:pt x="11" y="35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0" y="314"/>
                    </a:lnTo>
                    <a:lnTo>
                      <a:pt x="1" y="305"/>
                    </a:lnTo>
                    <a:lnTo>
                      <a:pt x="2" y="301"/>
                    </a:lnTo>
                    <a:lnTo>
                      <a:pt x="5" y="298"/>
                    </a:lnTo>
                    <a:lnTo>
                      <a:pt x="8" y="295"/>
                    </a:lnTo>
                    <a:lnTo>
                      <a:pt x="11" y="292"/>
                    </a:lnTo>
                    <a:lnTo>
                      <a:pt x="19" y="291"/>
                    </a:lnTo>
                    <a:lnTo>
                      <a:pt x="29" y="292"/>
                    </a:lnTo>
                    <a:lnTo>
                      <a:pt x="40" y="295"/>
                    </a:lnTo>
                    <a:lnTo>
                      <a:pt x="52" y="299"/>
                    </a:lnTo>
                    <a:lnTo>
                      <a:pt x="68" y="76"/>
                    </a:lnTo>
                    <a:lnTo>
                      <a:pt x="276" y="0"/>
                    </a:lnTo>
                    <a:lnTo>
                      <a:pt x="493" y="113"/>
                    </a:lnTo>
                    <a:lnTo>
                      <a:pt x="513" y="266"/>
                    </a:lnTo>
                    <a:lnTo>
                      <a:pt x="527" y="240"/>
                    </a:lnTo>
                    <a:lnTo>
                      <a:pt x="527" y="240"/>
                    </a:lnTo>
                    <a:lnTo>
                      <a:pt x="532" y="241"/>
                    </a:lnTo>
                    <a:lnTo>
                      <a:pt x="536" y="244"/>
                    </a:lnTo>
                    <a:lnTo>
                      <a:pt x="541" y="246"/>
                    </a:lnTo>
                    <a:lnTo>
                      <a:pt x="542" y="251"/>
                    </a:lnTo>
                    <a:lnTo>
                      <a:pt x="545" y="259"/>
                    </a:lnTo>
                    <a:lnTo>
                      <a:pt x="546" y="267"/>
                    </a:lnTo>
                    <a:lnTo>
                      <a:pt x="546" y="267"/>
                    </a:lnTo>
                    <a:lnTo>
                      <a:pt x="546" y="285"/>
                    </a:lnTo>
                    <a:lnTo>
                      <a:pt x="546" y="306"/>
                    </a:lnTo>
                    <a:lnTo>
                      <a:pt x="547" y="328"/>
                    </a:lnTo>
                    <a:lnTo>
                      <a:pt x="547" y="351"/>
                    </a:lnTo>
                    <a:lnTo>
                      <a:pt x="546" y="362"/>
                    </a:lnTo>
                    <a:lnTo>
                      <a:pt x="543" y="370"/>
                    </a:lnTo>
                    <a:lnTo>
                      <a:pt x="541" y="378"/>
                    </a:lnTo>
                    <a:lnTo>
                      <a:pt x="536" y="385"/>
                    </a:lnTo>
                    <a:lnTo>
                      <a:pt x="531" y="391"/>
                    </a:lnTo>
                    <a:lnTo>
                      <a:pt x="524" y="395"/>
                    </a:lnTo>
                    <a:lnTo>
                      <a:pt x="514" y="396"/>
                    </a:lnTo>
                    <a:lnTo>
                      <a:pt x="503" y="395"/>
                    </a:lnTo>
                    <a:lnTo>
                      <a:pt x="503" y="395"/>
                    </a:lnTo>
                    <a:lnTo>
                      <a:pt x="499" y="402"/>
                    </a:lnTo>
                    <a:lnTo>
                      <a:pt x="496" y="405"/>
                    </a:lnTo>
                    <a:lnTo>
                      <a:pt x="495" y="413"/>
                    </a:lnTo>
                    <a:lnTo>
                      <a:pt x="491" y="436"/>
                    </a:lnTo>
                    <a:lnTo>
                      <a:pt x="491" y="436"/>
                    </a:lnTo>
                    <a:lnTo>
                      <a:pt x="492" y="445"/>
                    </a:lnTo>
                    <a:lnTo>
                      <a:pt x="493" y="455"/>
                    </a:lnTo>
                    <a:lnTo>
                      <a:pt x="492" y="463"/>
                    </a:lnTo>
                    <a:lnTo>
                      <a:pt x="492" y="473"/>
                    </a:lnTo>
                    <a:lnTo>
                      <a:pt x="488" y="489"/>
                    </a:lnTo>
                    <a:lnTo>
                      <a:pt x="482" y="507"/>
                    </a:lnTo>
                    <a:lnTo>
                      <a:pt x="437" y="581"/>
                    </a:lnTo>
                    <a:lnTo>
                      <a:pt x="442" y="671"/>
                    </a:lnTo>
                    <a:lnTo>
                      <a:pt x="442" y="671"/>
                    </a:lnTo>
                    <a:lnTo>
                      <a:pt x="438" y="683"/>
                    </a:lnTo>
                    <a:lnTo>
                      <a:pt x="431" y="697"/>
                    </a:lnTo>
                    <a:lnTo>
                      <a:pt x="421" y="711"/>
                    </a:lnTo>
                    <a:lnTo>
                      <a:pt x="410" y="725"/>
                    </a:lnTo>
                    <a:lnTo>
                      <a:pt x="385" y="754"/>
                    </a:lnTo>
                    <a:lnTo>
                      <a:pt x="360" y="783"/>
                    </a:lnTo>
                    <a:lnTo>
                      <a:pt x="360" y="783"/>
                    </a:lnTo>
                    <a:lnTo>
                      <a:pt x="288" y="737"/>
                    </a:lnTo>
                    <a:lnTo>
                      <a:pt x="253" y="715"/>
                    </a:lnTo>
                    <a:lnTo>
                      <a:pt x="219" y="690"/>
                    </a:lnTo>
                    <a:lnTo>
                      <a:pt x="188" y="665"/>
                    </a:lnTo>
                    <a:lnTo>
                      <a:pt x="173" y="653"/>
                    </a:lnTo>
                    <a:lnTo>
                      <a:pt x="159" y="639"/>
                    </a:lnTo>
                    <a:lnTo>
                      <a:pt x="147" y="625"/>
                    </a:lnTo>
                    <a:lnTo>
                      <a:pt x="134" y="611"/>
                    </a:lnTo>
                    <a:lnTo>
                      <a:pt x="123" y="596"/>
                    </a:lnTo>
                    <a:lnTo>
                      <a:pt x="113" y="581"/>
                    </a:lnTo>
                    <a:lnTo>
                      <a:pt x="113" y="5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3" name="Line 361"/>
              <p:cNvSpPr>
                <a:spLocks noChangeShapeType="1"/>
              </p:cNvSpPr>
              <p:nvPr/>
            </p:nvSpPr>
            <p:spPr bwMode="auto">
              <a:xfrm>
                <a:off x="3808413" y="295275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4" name="Freeform 362"/>
              <p:cNvSpPr>
                <a:spLocks noEditPoints="1"/>
              </p:cNvSpPr>
              <p:nvPr/>
            </p:nvSpPr>
            <p:spPr bwMode="auto">
              <a:xfrm>
                <a:off x="3900488" y="3028950"/>
                <a:ext cx="120650" cy="468313"/>
              </a:xfrm>
              <a:custGeom>
                <a:avLst/>
                <a:gdLst>
                  <a:gd name="T0" fmla="*/ 26 w 228"/>
                  <a:gd name="T1" fmla="*/ 6 h 885"/>
                  <a:gd name="T2" fmla="*/ 26 w 228"/>
                  <a:gd name="T3" fmla="*/ 6 h 885"/>
                  <a:gd name="T4" fmla="*/ 36 w 228"/>
                  <a:gd name="T5" fmla="*/ 3 h 885"/>
                  <a:gd name="T6" fmla="*/ 47 w 228"/>
                  <a:gd name="T7" fmla="*/ 0 h 885"/>
                  <a:gd name="T8" fmla="*/ 54 w 228"/>
                  <a:gd name="T9" fmla="*/ 0 h 885"/>
                  <a:gd name="T10" fmla="*/ 63 w 228"/>
                  <a:gd name="T11" fmla="*/ 0 h 885"/>
                  <a:gd name="T12" fmla="*/ 72 w 228"/>
                  <a:gd name="T13" fmla="*/ 2 h 885"/>
                  <a:gd name="T14" fmla="*/ 85 w 228"/>
                  <a:gd name="T15" fmla="*/ 4 h 885"/>
                  <a:gd name="T16" fmla="*/ 85 w 228"/>
                  <a:gd name="T17" fmla="*/ 4 h 885"/>
                  <a:gd name="T18" fmla="*/ 97 w 228"/>
                  <a:gd name="T19" fmla="*/ 18 h 885"/>
                  <a:gd name="T20" fmla="*/ 104 w 228"/>
                  <a:gd name="T21" fmla="*/ 28 h 885"/>
                  <a:gd name="T22" fmla="*/ 114 w 228"/>
                  <a:gd name="T23" fmla="*/ 45 h 885"/>
                  <a:gd name="T24" fmla="*/ 114 w 228"/>
                  <a:gd name="T25" fmla="*/ 45 h 885"/>
                  <a:gd name="T26" fmla="*/ 114 w 228"/>
                  <a:gd name="T27" fmla="*/ 59 h 885"/>
                  <a:gd name="T28" fmla="*/ 112 w 228"/>
                  <a:gd name="T29" fmla="*/ 74 h 885"/>
                  <a:gd name="T30" fmla="*/ 111 w 228"/>
                  <a:gd name="T31" fmla="*/ 82 h 885"/>
                  <a:gd name="T32" fmla="*/ 108 w 228"/>
                  <a:gd name="T33" fmla="*/ 89 h 885"/>
                  <a:gd name="T34" fmla="*/ 103 w 228"/>
                  <a:gd name="T35" fmla="*/ 97 h 885"/>
                  <a:gd name="T36" fmla="*/ 96 w 228"/>
                  <a:gd name="T37" fmla="*/ 107 h 885"/>
                  <a:gd name="T38" fmla="*/ 94 w 228"/>
                  <a:gd name="T39" fmla="*/ 167 h 885"/>
                  <a:gd name="T40" fmla="*/ 94 w 228"/>
                  <a:gd name="T41" fmla="*/ 167 h 885"/>
                  <a:gd name="T42" fmla="*/ 107 w 228"/>
                  <a:gd name="T43" fmla="*/ 207 h 885"/>
                  <a:gd name="T44" fmla="*/ 119 w 228"/>
                  <a:gd name="T45" fmla="*/ 247 h 885"/>
                  <a:gd name="T46" fmla="*/ 130 w 228"/>
                  <a:gd name="T47" fmla="*/ 287 h 885"/>
                  <a:gd name="T48" fmla="*/ 140 w 228"/>
                  <a:gd name="T49" fmla="*/ 328 h 885"/>
                  <a:gd name="T50" fmla="*/ 157 w 228"/>
                  <a:gd name="T51" fmla="*/ 408 h 885"/>
                  <a:gd name="T52" fmla="*/ 172 w 228"/>
                  <a:gd name="T53" fmla="*/ 490 h 885"/>
                  <a:gd name="T54" fmla="*/ 198 w 228"/>
                  <a:gd name="T55" fmla="*/ 654 h 885"/>
                  <a:gd name="T56" fmla="*/ 212 w 228"/>
                  <a:gd name="T57" fmla="*/ 735 h 885"/>
                  <a:gd name="T58" fmla="*/ 228 w 228"/>
                  <a:gd name="T59" fmla="*/ 816 h 885"/>
                  <a:gd name="T60" fmla="*/ 124 w 228"/>
                  <a:gd name="T61" fmla="*/ 885 h 885"/>
                  <a:gd name="T62" fmla="*/ 81 w 228"/>
                  <a:gd name="T63" fmla="*/ 820 h 885"/>
                  <a:gd name="T64" fmla="*/ 81 w 228"/>
                  <a:gd name="T65" fmla="*/ 820 h 885"/>
                  <a:gd name="T66" fmla="*/ 76 w 228"/>
                  <a:gd name="T67" fmla="*/ 780 h 885"/>
                  <a:gd name="T68" fmla="*/ 71 w 228"/>
                  <a:gd name="T69" fmla="*/ 740 h 885"/>
                  <a:gd name="T70" fmla="*/ 58 w 228"/>
                  <a:gd name="T71" fmla="*/ 659 h 885"/>
                  <a:gd name="T72" fmla="*/ 44 w 228"/>
                  <a:gd name="T73" fmla="*/ 579 h 885"/>
                  <a:gd name="T74" fmla="*/ 32 w 228"/>
                  <a:gd name="T75" fmla="*/ 500 h 885"/>
                  <a:gd name="T76" fmla="*/ 26 w 228"/>
                  <a:gd name="T77" fmla="*/ 459 h 885"/>
                  <a:gd name="T78" fmla="*/ 21 w 228"/>
                  <a:gd name="T79" fmla="*/ 419 h 885"/>
                  <a:gd name="T80" fmla="*/ 17 w 228"/>
                  <a:gd name="T81" fmla="*/ 379 h 885"/>
                  <a:gd name="T82" fmla="*/ 14 w 228"/>
                  <a:gd name="T83" fmla="*/ 339 h 885"/>
                  <a:gd name="T84" fmla="*/ 13 w 228"/>
                  <a:gd name="T85" fmla="*/ 299 h 885"/>
                  <a:gd name="T86" fmla="*/ 14 w 228"/>
                  <a:gd name="T87" fmla="*/ 260 h 885"/>
                  <a:gd name="T88" fmla="*/ 15 w 228"/>
                  <a:gd name="T89" fmla="*/ 219 h 885"/>
                  <a:gd name="T90" fmla="*/ 20 w 228"/>
                  <a:gd name="T91" fmla="*/ 179 h 885"/>
                  <a:gd name="T92" fmla="*/ 31 w 228"/>
                  <a:gd name="T93" fmla="*/ 100 h 885"/>
                  <a:gd name="T94" fmla="*/ 31 w 228"/>
                  <a:gd name="T95" fmla="*/ 100 h 885"/>
                  <a:gd name="T96" fmla="*/ 20 w 228"/>
                  <a:gd name="T97" fmla="*/ 92 h 885"/>
                  <a:gd name="T98" fmla="*/ 13 w 228"/>
                  <a:gd name="T99" fmla="*/ 82 h 885"/>
                  <a:gd name="T100" fmla="*/ 8 w 228"/>
                  <a:gd name="T101" fmla="*/ 74 h 885"/>
                  <a:gd name="T102" fmla="*/ 6 w 228"/>
                  <a:gd name="T103" fmla="*/ 66 h 885"/>
                  <a:gd name="T104" fmla="*/ 3 w 228"/>
                  <a:gd name="T105" fmla="*/ 47 h 885"/>
                  <a:gd name="T106" fmla="*/ 3 w 228"/>
                  <a:gd name="T107" fmla="*/ 39 h 885"/>
                  <a:gd name="T108" fmla="*/ 0 w 228"/>
                  <a:gd name="T109" fmla="*/ 31 h 885"/>
                  <a:gd name="T110" fmla="*/ 26 w 228"/>
                  <a:gd name="T111" fmla="*/ 6 h 885"/>
                  <a:gd name="T112" fmla="*/ 26 w 228"/>
                  <a:gd name="T113" fmla="*/ 6 h 885"/>
                  <a:gd name="T114" fmla="*/ 26 w 228"/>
                  <a:gd name="T115" fmla="*/ 6 h 885"/>
                  <a:gd name="T116" fmla="*/ 26 w 228"/>
                  <a:gd name="T117" fmla="*/ 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8" h="885">
                    <a:moveTo>
                      <a:pt x="26" y="6"/>
                    </a:moveTo>
                    <a:lnTo>
                      <a:pt x="26" y="6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97" y="18"/>
                    </a:lnTo>
                    <a:lnTo>
                      <a:pt x="104" y="28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59"/>
                    </a:lnTo>
                    <a:lnTo>
                      <a:pt x="112" y="74"/>
                    </a:lnTo>
                    <a:lnTo>
                      <a:pt x="111" y="82"/>
                    </a:lnTo>
                    <a:lnTo>
                      <a:pt x="108" y="89"/>
                    </a:lnTo>
                    <a:lnTo>
                      <a:pt x="103" y="97"/>
                    </a:lnTo>
                    <a:lnTo>
                      <a:pt x="96" y="107"/>
                    </a:lnTo>
                    <a:lnTo>
                      <a:pt x="94" y="167"/>
                    </a:lnTo>
                    <a:lnTo>
                      <a:pt x="94" y="167"/>
                    </a:lnTo>
                    <a:lnTo>
                      <a:pt x="107" y="207"/>
                    </a:lnTo>
                    <a:lnTo>
                      <a:pt x="119" y="247"/>
                    </a:lnTo>
                    <a:lnTo>
                      <a:pt x="130" y="287"/>
                    </a:lnTo>
                    <a:lnTo>
                      <a:pt x="140" y="328"/>
                    </a:lnTo>
                    <a:lnTo>
                      <a:pt x="157" y="408"/>
                    </a:lnTo>
                    <a:lnTo>
                      <a:pt x="172" y="490"/>
                    </a:lnTo>
                    <a:lnTo>
                      <a:pt x="198" y="654"/>
                    </a:lnTo>
                    <a:lnTo>
                      <a:pt x="212" y="735"/>
                    </a:lnTo>
                    <a:lnTo>
                      <a:pt x="228" y="816"/>
                    </a:lnTo>
                    <a:lnTo>
                      <a:pt x="124" y="885"/>
                    </a:lnTo>
                    <a:lnTo>
                      <a:pt x="81" y="820"/>
                    </a:lnTo>
                    <a:lnTo>
                      <a:pt x="81" y="820"/>
                    </a:lnTo>
                    <a:lnTo>
                      <a:pt x="76" y="780"/>
                    </a:lnTo>
                    <a:lnTo>
                      <a:pt x="71" y="740"/>
                    </a:lnTo>
                    <a:lnTo>
                      <a:pt x="58" y="659"/>
                    </a:lnTo>
                    <a:lnTo>
                      <a:pt x="44" y="579"/>
                    </a:lnTo>
                    <a:lnTo>
                      <a:pt x="32" y="500"/>
                    </a:lnTo>
                    <a:lnTo>
                      <a:pt x="26" y="459"/>
                    </a:lnTo>
                    <a:lnTo>
                      <a:pt x="21" y="419"/>
                    </a:lnTo>
                    <a:lnTo>
                      <a:pt x="17" y="379"/>
                    </a:lnTo>
                    <a:lnTo>
                      <a:pt x="14" y="339"/>
                    </a:lnTo>
                    <a:lnTo>
                      <a:pt x="13" y="299"/>
                    </a:lnTo>
                    <a:lnTo>
                      <a:pt x="14" y="260"/>
                    </a:lnTo>
                    <a:lnTo>
                      <a:pt x="15" y="219"/>
                    </a:lnTo>
                    <a:lnTo>
                      <a:pt x="20" y="179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0" y="92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0" y="31"/>
                    </a:lnTo>
                    <a:lnTo>
                      <a:pt x="26" y="6"/>
                    </a:lnTo>
                    <a:lnTo>
                      <a:pt x="26" y="6"/>
                    </a:lnTo>
                    <a:close/>
                    <a:moveTo>
                      <a:pt x="26" y="6"/>
                    </a:move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5" name="Freeform 363"/>
              <p:cNvSpPr>
                <a:spLocks/>
              </p:cNvSpPr>
              <p:nvPr/>
            </p:nvSpPr>
            <p:spPr bwMode="auto">
              <a:xfrm>
                <a:off x="3900488" y="3028950"/>
                <a:ext cx="120650" cy="468313"/>
              </a:xfrm>
              <a:custGeom>
                <a:avLst/>
                <a:gdLst>
                  <a:gd name="T0" fmla="*/ 26 w 228"/>
                  <a:gd name="T1" fmla="*/ 6 h 885"/>
                  <a:gd name="T2" fmla="*/ 26 w 228"/>
                  <a:gd name="T3" fmla="*/ 6 h 885"/>
                  <a:gd name="T4" fmla="*/ 36 w 228"/>
                  <a:gd name="T5" fmla="*/ 3 h 885"/>
                  <a:gd name="T6" fmla="*/ 47 w 228"/>
                  <a:gd name="T7" fmla="*/ 0 h 885"/>
                  <a:gd name="T8" fmla="*/ 54 w 228"/>
                  <a:gd name="T9" fmla="*/ 0 h 885"/>
                  <a:gd name="T10" fmla="*/ 63 w 228"/>
                  <a:gd name="T11" fmla="*/ 0 h 885"/>
                  <a:gd name="T12" fmla="*/ 72 w 228"/>
                  <a:gd name="T13" fmla="*/ 2 h 885"/>
                  <a:gd name="T14" fmla="*/ 85 w 228"/>
                  <a:gd name="T15" fmla="*/ 4 h 885"/>
                  <a:gd name="T16" fmla="*/ 85 w 228"/>
                  <a:gd name="T17" fmla="*/ 4 h 885"/>
                  <a:gd name="T18" fmla="*/ 97 w 228"/>
                  <a:gd name="T19" fmla="*/ 18 h 885"/>
                  <a:gd name="T20" fmla="*/ 104 w 228"/>
                  <a:gd name="T21" fmla="*/ 28 h 885"/>
                  <a:gd name="T22" fmla="*/ 114 w 228"/>
                  <a:gd name="T23" fmla="*/ 45 h 885"/>
                  <a:gd name="T24" fmla="*/ 114 w 228"/>
                  <a:gd name="T25" fmla="*/ 45 h 885"/>
                  <a:gd name="T26" fmla="*/ 114 w 228"/>
                  <a:gd name="T27" fmla="*/ 59 h 885"/>
                  <a:gd name="T28" fmla="*/ 112 w 228"/>
                  <a:gd name="T29" fmla="*/ 74 h 885"/>
                  <a:gd name="T30" fmla="*/ 111 w 228"/>
                  <a:gd name="T31" fmla="*/ 82 h 885"/>
                  <a:gd name="T32" fmla="*/ 108 w 228"/>
                  <a:gd name="T33" fmla="*/ 89 h 885"/>
                  <a:gd name="T34" fmla="*/ 103 w 228"/>
                  <a:gd name="T35" fmla="*/ 97 h 885"/>
                  <a:gd name="T36" fmla="*/ 96 w 228"/>
                  <a:gd name="T37" fmla="*/ 107 h 885"/>
                  <a:gd name="T38" fmla="*/ 94 w 228"/>
                  <a:gd name="T39" fmla="*/ 167 h 885"/>
                  <a:gd name="T40" fmla="*/ 94 w 228"/>
                  <a:gd name="T41" fmla="*/ 167 h 885"/>
                  <a:gd name="T42" fmla="*/ 107 w 228"/>
                  <a:gd name="T43" fmla="*/ 207 h 885"/>
                  <a:gd name="T44" fmla="*/ 119 w 228"/>
                  <a:gd name="T45" fmla="*/ 247 h 885"/>
                  <a:gd name="T46" fmla="*/ 130 w 228"/>
                  <a:gd name="T47" fmla="*/ 287 h 885"/>
                  <a:gd name="T48" fmla="*/ 140 w 228"/>
                  <a:gd name="T49" fmla="*/ 328 h 885"/>
                  <a:gd name="T50" fmla="*/ 157 w 228"/>
                  <a:gd name="T51" fmla="*/ 408 h 885"/>
                  <a:gd name="T52" fmla="*/ 172 w 228"/>
                  <a:gd name="T53" fmla="*/ 490 h 885"/>
                  <a:gd name="T54" fmla="*/ 198 w 228"/>
                  <a:gd name="T55" fmla="*/ 654 h 885"/>
                  <a:gd name="T56" fmla="*/ 212 w 228"/>
                  <a:gd name="T57" fmla="*/ 735 h 885"/>
                  <a:gd name="T58" fmla="*/ 228 w 228"/>
                  <a:gd name="T59" fmla="*/ 816 h 885"/>
                  <a:gd name="T60" fmla="*/ 124 w 228"/>
                  <a:gd name="T61" fmla="*/ 885 h 885"/>
                  <a:gd name="T62" fmla="*/ 81 w 228"/>
                  <a:gd name="T63" fmla="*/ 820 h 885"/>
                  <a:gd name="T64" fmla="*/ 81 w 228"/>
                  <a:gd name="T65" fmla="*/ 820 h 885"/>
                  <a:gd name="T66" fmla="*/ 76 w 228"/>
                  <a:gd name="T67" fmla="*/ 780 h 885"/>
                  <a:gd name="T68" fmla="*/ 71 w 228"/>
                  <a:gd name="T69" fmla="*/ 740 h 885"/>
                  <a:gd name="T70" fmla="*/ 58 w 228"/>
                  <a:gd name="T71" fmla="*/ 659 h 885"/>
                  <a:gd name="T72" fmla="*/ 44 w 228"/>
                  <a:gd name="T73" fmla="*/ 579 h 885"/>
                  <a:gd name="T74" fmla="*/ 32 w 228"/>
                  <a:gd name="T75" fmla="*/ 500 h 885"/>
                  <a:gd name="T76" fmla="*/ 26 w 228"/>
                  <a:gd name="T77" fmla="*/ 459 h 885"/>
                  <a:gd name="T78" fmla="*/ 21 w 228"/>
                  <a:gd name="T79" fmla="*/ 419 h 885"/>
                  <a:gd name="T80" fmla="*/ 17 w 228"/>
                  <a:gd name="T81" fmla="*/ 379 h 885"/>
                  <a:gd name="T82" fmla="*/ 14 w 228"/>
                  <a:gd name="T83" fmla="*/ 339 h 885"/>
                  <a:gd name="T84" fmla="*/ 13 w 228"/>
                  <a:gd name="T85" fmla="*/ 299 h 885"/>
                  <a:gd name="T86" fmla="*/ 14 w 228"/>
                  <a:gd name="T87" fmla="*/ 260 h 885"/>
                  <a:gd name="T88" fmla="*/ 15 w 228"/>
                  <a:gd name="T89" fmla="*/ 219 h 885"/>
                  <a:gd name="T90" fmla="*/ 20 w 228"/>
                  <a:gd name="T91" fmla="*/ 179 h 885"/>
                  <a:gd name="T92" fmla="*/ 31 w 228"/>
                  <a:gd name="T93" fmla="*/ 100 h 885"/>
                  <a:gd name="T94" fmla="*/ 31 w 228"/>
                  <a:gd name="T95" fmla="*/ 100 h 885"/>
                  <a:gd name="T96" fmla="*/ 20 w 228"/>
                  <a:gd name="T97" fmla="*/ 92 h 885"/>
                  <a:gd name="T98" fmla="*/ 13 w 228"/>
                  <a:gd name="T99" fmla="*/ 82 h 885"/>
                  <a:gd name="T100" fmla="*/ 8 w 228"/>
                  <a:gd name="T101" fmla="*/ 74 h 885"/>
                  <a:gd name="T102" fmla="*/ 6 w 228"/>
                  <a:gd name="T103" fmla="*/ 66 h 885"/>
                  <a:gd name="T104" fmla="*/ 3 w 228"/>
                  <a:gd name="T105" fmla="*/ 47 h 885"/>
                  <a:gd name="T106" fmla="*/ 3 w 228"/>
                  <a:gd name="T107" fmla="*/ 39 h 885"/>
                  <a:gd name="T108" fmla="*/ 0 w 228"/>
                  <a:gd name="T109" fmla="*/ 31 h 885"/>
                  <a:gd name="T110" fmla="*/ 26 w 228"/>
                  <a:gd name="T111" fmla="*/ 6 h 885"/>
                  <a:gd name="T112" fmla="*/ 26 w 228"/>
                  <a:gd name="T113" fmla="*/ 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8" h="885">
                    <a:moveTo>
                      <a:pt x="26" y="6"/>
                    </a:moveTo>
                    <a:lnTo>
                      <a:pt x="26" y="6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97" y="18"/>
                    </a:lnTo>
                    <a:lnTo>
                      <a:pt x="104" y="28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59"/>
                    </a:lnTo>
                    <a:lnTo>
                      <a:pt x="112" y="74"/>
                    </a:lnTo>
                    <a:lnTo>
                      <a:pt x="111" y="82"/>
                    </a:lnTo>
                    <a:lnTo>
                      <a:pt x="108" y="89"/>
                    </a:lnTo>
                    <a:lnTo>
                      <a:pt x="103" y="97"/>
                    </a:lnTo>
                    <a:lnTo>
                      <a:pt x="96" y="107"/>
                    </a:lnTo>
                    <a:lnTo>
                      <a:pt x="94" y="167"/>
                    </a:lnTo>
                    <a:lnTo>
                      <a:pt x="94" y="167"/>
                    </a:lnTo>
                    <a:lnTo>
                      <a:pt x="107" y="207"/>
                    </a:lnTo>
                    <a:lnTo>
                      <a:pt x="119" y="247"/>
                    </a:lnTo>
                    <a:lnTo>
                      <a:pt x="130" y="287"/>
                    </a:lnTo>
                    <a:lnTo>
                      <a:pt x="140" y="328"/>
                    </a:lnTo>
                    <a:lnTo>
                      <a:pt x="157" y="408"/>
                    </a:lnTo>
                    <a:lnTo>
                      <a:pt x="172" y="490"/>
                    </a:lnTo>
                    <a:lnTo>
                      <a:pt x="198" y="654"/>
                    </a:lnTo>
                    <a:lnTo>
                      <a:pt x="212" y="735"/>
                    </a:lnTo>
                    <a:lnTo>
                      <a:pt x="228" y="816"/>
                    </a:lnTo>
                    <a:lnTo>
                      <a:pt x="124" y="885"/>
                    </a:lnTo>
                    <a:lnTo>
                      <a:pt x="81" y="820"/>
                    </a:lnTo>
                    <a:lnTo>
                      <a:pt x="81" y="820"/>
                    </a:lnTo>
                    <a:lnTo>
                      <a:pt x="76" y="780"/>
                    </a:lnTo>
                    <a:lnTo>
                      <a:pt x="71" y="740"/>
                    </a:lnTo>
                    <a:lnTo>
                      <a:pt x="58" y="659"/>
                    </a:lnTo>
                    <a:lnTo>
                      <a:pt x="44" y="579"/>
                    </a:lnTo>
                    <a:lnTo>
                      <a:pt x="32" y="500"/>
                    </a:lnTo>
                    <a:lnTo>
                      <a:pt x="26" y="459"/>
                    </a:lnTo>
                    <a:lnTo>
                      <a:pt x="21" y="419"/>
                    </a:lnTo>
                    <a:lnTo>
                      <a:pt x="17" y="379"/>
                    </a:lnTo>
                    <a:lnTo>
                      <a:pt x="14" y="339"/>
                    </a:lnTo>
                    <a:lnTo>
                      <a:pt x="13" y="299"/>
                    </a:lnTo>
                    <a:lnTo>
                      <a:pt x="14" y="260"/>
                    </a:lnTo>
                    <a:lnTo>
                      <a:pt x="15" y="219"/>
                    </a:lnTo>
                    <a:lnTo>
                      <a:pt x="20" y="179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0" y="92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0" y="31"/>
                    </a:lnTo>
                    <a:lnTo>
                      <a:pt x="26" y="6"/>
                    </a:lnTo>
                    <a:lnTo>
                      <a:pt x="26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6" name="Line 364"/>
              <p:cNvSpPr>
                <a:spLocks noChangeShapeType="1"/>
              </p:cNvSpPr>
              <p:nvPr/>
            </p:nvSpPr>
            <p:spPr bwMode="auto">
              <a:xfrm>
                <a:off x="3914776" y="3032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7" name="Freeform 365"/>
              <p:cNvSpPr>
                <a:spLocks/>
              </p:cNvSpPr>
              <p:nvPr/>
            </p:nvSpPr>
            <p:spPr bwMode="auto">
              <a:xfrm>
                <a:off x="3900488" y="3028950"/>
                <a:ext cx="120650" cy="468313"/>
              </a:xfrm>
              <a:custGeom>
                <a:avLst/>
                <a:gdLst>
                  <a:gd name="T0" fmla="*/ 26 w 228"/>
                  <a:gd name="T1" fmla="*/ 6 h 885"/>
                  <a:gd name="T2" fmla="*/ 26 w 228"/>
                  <a:gd name="T3" fmla="*/ 6 h 885"/>
                  <a:gd name="T4" fmla="*/ 36 w 228"/>
                  <a:gd name="T5" fmla="*/ 3 h 885"/>
                  <a:gd name="T6" fmla="*/ 47 w 228"/>
                  <a:gd name="T7" fmla="*/ 0 h 885"/>
                  <a:gd name="T8" fmla="*/ 54 w 228"/>
                  <a:gd name="T9" fmla="*/ 0 h 885"/>
                  <a:gd name="T10" fmla="*/ 63 w 228"/>
                  <a:gd name="T11" fmla="*/ 0 h 885"/>
                  <a:gd name="T12" fmla="*/ 72 w 228"/>
                  <a:gd name="T13" fmla="*/ 2 h 885"/>
                  <a:gd name="T14" fmla="*/ 85 w 228"/>
                  <a:gd name="T15" fmla="*/ 4 h 885"/>
                  <a:gd name="T16" fmla="*/ 85 w 228"/>
                  <a:gd name="T17" fmla="*/ 4 h 885"/>
                  <a:gd name="T18" fmla="*/ 97 w 228"/>
                  <a:gd name="T19" fmla="*/ 18 h 885"/>
                  <a:gd name="T20" fmla="*/ 104 w 228"/>
                  <a:gd name="T21" fmla="*/ 28 h 885"/>
                  <a:gd name="T22" fmla="*/ 114 w 228"/>
                  <a:gd name="T23" fmla="*/ 45 h 885"/>
                  <a:gd name="T24" fmla="*/ 114 w 228"/>
                  <a:gd name="T25" fmla="*/ 45 h 885"/>
                  <a:gd name="T26" fmla="*/ 114 w 228"/>
                  <a:gd name="T27" fmla="*/ 59 h 885"/>
                  <a:gd name="T28" fmla="*/ 112 w 228"/>
                  <a:gd name="T29" fmla="*/ 74 h 885"/>
                  <a:gd name="T30" fmla="*/ 111 w 228"/>
                  <a:gd name="T31" fmla="*/ 82 h 885"/>
                  <a:gd name="T32" fmla="*/ 108 w 228"/>
                  <a:gd name="T33" fmla="*/ 89 h 885"/>
                  <a:gd name="T34" fmla="*/ 103 w 228"/>
                  <a:gd name="T35" fmla="*/ 97 h 885"/>
                  <a:gd name="T36" fmla="*/ 96 w 228"/>
                  <a:gd name="T37" fmla="*/ 106 h 885"/>
                  <a:gd name="T38" fmla="*/ 94 w 228"/>
                  <a:gd name="T39" fmla="*/ 167 h 885"/>
                  <a:gd name="T40" fmla="*/ 94 w 228"/>
                  <a:gd name="T41" fmla="*/ 167 h 885"/>
                  <a:gd name="T42" fmla="*/ 107 w 228"/>
                  <a:gd name="T43" fmla="*/ 207 h 885"/>
                  <a:gd name="T44" fmla="*/ 119 w 228"/>
                  <a:gd name="T45" fmla="*/ 247 h 885"/>
                  <a:gd name="T46" fmla="*/ 130 w 228"/>
                  <a:gd name="T47" fmla="*/ 287 h 885"/>
                  <a:gd name="T48" fmla="*/ 140 w 228"/>
                  <a:gd name="T49" fmla="*/ 328 h 885"/>
                  <a:gd name="T50" fmla="*/ 157 w 228"/>
                  <a:gd name="T51" fmla="*/ 408 h 885"/>
                  <a:gd name="T52" fmla="*/ 172 w 228"/>
                  <a:gd name="T53" fmla="*/ 490 h 885"/>
                  <a:gd name="T54" fmla="*/ 198 w 228"/>
                  <a:gd name="T55" fmla="*/ 654 h 885"/>
                  <a:gd name="T56" fmla="*/ 212 w 228"/>
                  <a:gd name="T57" fmla="*/ 735 h 885"/>
                  <a:gd name="T58" fmla="*/ 228 w 228"/>
                  <a:gd name="T59" fmla="*/ 816 h 885"/>
                  <a:gd name="T60" fmla="*/ 124 w 228"/>
                  <a:gd name="T61" fmla="*/ 885 h 885"/>
                  <a:gd name="T62" fmla="*/ 81 w 228"/>
                  <a:gd name="T63" fmla="*/ 820 h 885"/>
                  <a:gd name="T64" fmla="*/ 81 w 228"/>
                  <a:gd name="T65" fmla="*/ 820 h 885"/>
                  <a:gd name="T66" fmla="*/ 76 w 228"/>
                  <a:gd name="T67" fmla="*/ 780 h 885"/>
                  <a:gd name="T68" fmla="*/ 71 w 228"/>
                  <a:gd name="T69" fmla="*/ 740 h 885"/>
                  <a:gd name="T70" fmla="*/ 58 w 228"/>
                  <a:gd name="T71" fmla="*/ 659 h 885"/>
                  <a:gd name="T72" fmla="*/ 44 w 228"/>
                  <a:gd name="T73" fmla="*/ 579 h 885"/>
                  <a:gd name="T74" fmla="*/ 32 w 228"/>
                  <a:gd name="T75" fmla="*/ 500 h 885"/>
                  <a:gd name="T76" fmla="*/ 26 w 228"/>
                  <a:gd name="T77" fmla="*/ 459 h 885"/>
                  <a:gd name="T78" fmla="*/ 21 w 228"/>
                  <a:gd name="T79" fmla="*/ 419 h 885"/>
                  <a:gd name="T80" fmla="*/ 17 w 228"/>
                  <a:gd name="T81" fmla="*/ 379 h 885"/>
                  <a:gd name="T82" fmla="*/ 14 w 228"/>
                  <a:gd name="T83" fmla="*/ 339 h 885"/>
                  <a:gd name="T84" fmla="*/ 13 w 228"/>
                  <a:gd name="T85" fmla="*/ 299 h 885"/>
                  <a:gd name="T86" fmla="*/ 14 w 228"/>
                  <a:gd name="T87" fmla="*/ 258 h 885"/>
                  <a:gd name="T88" fmla="*/ 15 w 228"/>
                  <a:gd name="T89" fmla="*/ 219 h 885"/>
                  <a:gd name="T90" fmla="*/ 20 w 228"/>
                  <a:gd name="T91" fmla="*/ 179 h 885"/>
                  <a:gd name="T92" fmla="*/ 31 w 228"/>
                  <a:gd name="T93" fmla="*/ 100 h 885"/>
                  <a:gd name="T94" fmla="*/ 31 w 228"/>
                  <a:gd name="T95" fmla="*/ 100 h 885"/>
                  <a:gd name="T96" fmla="*/ 20 w 228"/>
                  <a:gd name="T97" fmla="*/ 92 h 885"/>
                  <a:gd name="T98" fmla="*/ 13 w 228"/>
                  <a:gd name="T99" fmla="*/ 82 h 885"/>
                  <a:gd name="T100" fmla="*/ 8 w 228"/>
                  <a:gd name="T101" fmla="*/ 74 h 885"/>
                  <a:gd name="T102" fmla="*/ 6 w 228"/>
                  <a:gd name="T103" fmla="*/ 66 h 885"/>
                  <a:gd name="T104" fmla="*/ 3 w 228"/>
                  <a:gd name="T105" fmla="*/ 49 h 885"/>
                  <a:gd name="T106" fmla="*/ 3 w 228"/>
                  <a:gd name="T107" fmla="*/ 39 h 885"/>
                  <a:gd name="T108" fmla="*/ 0 w 228"/>
                  <a:gd name="T109" fmla="*/ 31 h 885"/>
                  <a:gd name="T110" fmla="*/ 26 w 228"/>
                  <a:gd name="T111" fmla="*/ 6 h 885"/>
                  <a:gd name="T112" fmla="*/ 26 w 228"/>
                  <a:gd name="T113" fmla="*/ 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8" h="885">
                    <a:moveTo>
                      <a:pt x="26" y="6"/>
                    </a:moveTo>
                    <a:lnTo>
                      <a:pt x="26" y="6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97" y="18"/>
                    </a:lnTo>
                    <a:lnTo>
                      <a:pt x="104" y="28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59"/>
                    </a:lnTo>
                    <a:lnTo>
                      <a:pt x="112" y="74"/>
                    </a:lnTo>
                    <a:lnTo>
                      <a:pt x="111" y="82"/>
                    </a:lnTo>
                    <a:lnTo>
                      <a:pt x="108" y="89"/>
                    </a:lnTo>
                    <a:lnTo>
                      <a:pt x="103" y="97"/>
                    </a:lnTo>
                    <a:lnTo>
                      <a:pt x="96" y="106"/>
                    </a:lnTo>
                    <a:lnTo>
                      <a:pt x="94" y="167"/>
                    </a:lnTo>
                    <a:lnTo>
                      <a:pt x="94" y="167"/>
                    </a:lnTo>
                    <a:lnTo>
                      <a:pt x="107" y="207"/>
                    </a:lnTo>
                    <a:lnTo>
                      <a:pt x="119" y="247"/>
                    </a:lnTo>
                    <a:lnTo>
                      <a:pt x="130" y="287"/>
                    </a:lnTo>
                    <a:lnTo>
                      <a:pt x="140" y="328"/>
                    </a:lnTo>
                    <a:lnTo>
                      <a:pt x="157" y="408"/>
                    </a:lnTo>
                    <a:lnTo>
                      <a:pt x="172" y="490"/>
                    </a:lnTo>
                    <a:lnTo>
                      <a:pt x="198" y="654"/>
                    </a:lnTo>
                    <a:lnTo>
                      <a:pt x="212" y="735"/>
                    </a:lnTo>
                    <a:lnTo>
                      <a:pt x="228" y="816"/>
                    </a:lnTo>
                    <a:lnTo>
                      <a:pt x="124" y="885"/>
                    </a:lnTo>
                    <a:lnTo>
                      <a:pt x="81" y="820"/>
                    </a:lnTo>
                    <a:lnTo>
                      <a:pt x="81" y="820"/>
                    </a:lnTo>
                    <a:lnTo>
                      <a:pt x="76" y="780"/>
                    </a:lnTo>
                    <a:lnTo>
                      <a:pt x="71" y="740"/>
                    </a:lnTo>
                    <a:lnTo>
                      <a:pt x="58" y="659"/>
                    </a:lnTo>
                    <a:lnTo>
                      <a:pt x="44" y="579"/>
                    </a:lnTo>
                    <a:lnTo>
                      <a:pt x="32" y="500"/>
                    </a:lnTo>
                    <a:lnTo>
                      <a:pt x="26" y="459"/>
                    </a:lnTo>
                    <a:lnTo>
                      <a:pt x="21" y="419"/>
                    </a:lnTo>
                    <a:lnTo>
                      <a:pt x="17" y="379"/>
                    </a:lnTo>
                    <a:lnTo>
                      <a:pt x="14" y="339"/>
                    </a:lnTo>
                    <a:lnTo>
                      <a:pt x="13" y="299"/>
                    </a:lnTo>
                    <a:lnTo>
                      <a:pt x="14" y="258"/>
                    </a:lnTo>
                    <a:lnTo>
                      <a:pt x="15" y="219"/>
                    </a:lnTo>
                    <a:lnTo>
                      <a:pt x="20" y="179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0" y="92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3" y="49"/>
                    </a:lnTo>
                    <a:lnTo>
                      <a:pt x="3" y="39"/>
                    </a:lnTo>
                    <a:lnTo>
                      <a:pt x="0" y="31"/>
                    </a:lnTo>
                    <a:lnTo>
                      <a:pt x="26" y="6"/>
                    </a:lnTo>
                    <a:lnTo>
                      <a:pt x="2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8" name="Line 366"/>
              <p:cNvSpPr>
                <a:spLocks noChangeShapeType="1"/>
              </p:cNvSpPr>
              <p:nvPr/>
            </p:nvSpPr>
            <p:spPr bwMode="auto">
              <a:xfrm>
                <a:off x="3914776" y="30321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9" name="Freeform 367"/>
              <p:cNvSpPr>
                <a:spLocks noEditPoints="1"/>
              </p:cNvSpPr>
              <p:nvPr/>
            </p:nvSpPr>
            <p:spPr bwMode="auto">
              <a:xfrm>
                <a:off x="3590926" y="3006725"/>
                <a:ext cx="434975" cy="979488"/>
              </a:xfrm>
              <a:custGeom>
                <a:avLst/>
                <a:gdLst>
                  <a:gd name="T0" fmla="*/ 0 w 821"/>
                  <a:gd name="T1" fmla="*/ 90 h 1850"/>
                  <a:gd name="T2" fmla="*/ 80 w 821"/>
                  <a:gd name="T3" fmla="*/ 80 h 1850"/>
                  <a:gd name="T4" fmla="*/ 165 w 821"/>
                  <a:gd name="T5" fmla="*/ 64 h 1850"/>
                  <a:gd name="T6" fmla="*/ 258 w 821"/>
                  <a:gd name="T7" fmla="*/ 39 h 1850"/>
                  <a:gd name="T8" fmla="*/ 362 w 821"/>
                  <a:gd name="T9" fmla="*/ 0 h 1850"/>
                  <a:gd name="T10" fmla="*/ 714 w 821"/>
                  <a:gd name="T11" fmla="*/ 740 h 1850"/>
                  <a:gd name="T12" fmla="*/ 735 w 821"/>
                  <a:gd name="T13" fmla="*/ 787 h 1850"/>
                  <a:gd name="T14" fmla="*/ 763 w 821"/>
                  <a:gd name="T15" fmla="*/ 875 h 1850"/>
                  <a:gd name="T16" fmla="*/ 790 w 821"/>
                  <a:gd name="T17" fmla="*/ 993 h 1850"/>
                  <a:gd name="T18" fmla="*/ 813 w 821"/>
                  <a:gd name="T19" fmla="*/ 1134 h 1850"/>
                  <a:gd name="T20" fmla="*/ 818 w 821"/>
                  <a:gd name="T21" fmla="*/ 1210 h 1850"/>
                  <a:gd name="T22" fmla="*/ 821 w 821"/>
                  <a:gd name="T23" fmla="*/ 1289 h 1850"/>
                  <a:gd name="T24" fmla="*/ 819 w 821"/>
                  <a:gd name="T25" fmla="*/ 1371 h 1850"/>
                  <a:gd name="T26" fmla="*/ 813 w 821"/>
                  <a:gd name="T27" fmla="*/ 1452 h 1850"/>
                  <a:gd name="T28" fmla="*/ 799 w 821"/>
                  <a:gd name="T29" fmla="*/ 1532 h 1850"/>
                  <a:gd name="T30" fmla="*/ 778 w 821"/>
                  <a:gd name="T31" fmla="*/ 1611 h 1850"/>
                  <a:gd name="T32" fmla="*/ 750 w 821"/>
                  <a:gd name="T33" fmla="*/ 1688 h 1850"/>
                  <a:gd name="T34" fmla="*/ 714 w 821"/>
                  <a:gd name="T35" fmla="*/ 1761 h 1850"/>
                  <a:gd name="T36" fmla="*/ 707 w 821"/>
                  <a:gd name="T37" fmla="*/ 1768 h 1850"/>
                  <a:gd name="T38" fmla="*/ 693 w 821"/>
                  <a:gd name="T39" fmla="*/ 1783 h 1850"/>
                  <a:gd name="T40" fmla="*/ 664 w 821"/>
                  <a:gd name="T41" fmla="*/ 1803 h 1850"/>
                  <a:gd name="T42" fmla="*/ 611 w 821"/>
                  <a:gd name="T43" fmla="*/ 1823 h 1850"/>
                  <a:gd name="T44" fmla="*/ 544 w 821"/>
                  <a:gd name="T45" fmla="*/ 1839 h 1850"/>
                  <a:gd name="T46" fmla="*/ 460 w 821"/>
                  <a:gd name="T47" fmla="*/ 1847 h 1850"/>
                  <a:gd name="T48" fmla="*/ 363 w 821"/>
                  <a:gd name="T49" fmla="*/ 1850 h 1850"/>
                  <a:gd name="T50" fmla="*/ 249 w 821"/>
                  <a:gd name="T51" fmla="*/ 1847 h 1850"/>
                  <a:gd name="T52" fmla="*/ 121 w 821"/>
                  <a:gd name="T53" fmla="*/ 1839 h 1850"/>
                  <a:gd name="T54" fmla="*/ 51 w 821"/>
                  <a:gd name="T55" fmla="*/ 1832 h 1850"/>
                  <a:gd name="T56" fmla="*/ 61 w 821"/>
                  <a:gd name="T57" fmla="*/ 1693 h 1850"/>
                  <a:gd name="T58" fmla="*/ 73 w 821"/>
                  <a:gd name="T59" fmla="*/ 1482 h 1850"/>
                  <a:gd name="T60" fmla="*/ 87 w 821"/>
                  <a:gd name="T61" fmla="*/ 1346 h 1850"/>
                  <a:gd name="T62" fmla="*/ 96 w 821"/>
                  <a:gd name="T63" fmla="*/ 1281 h 1850"/>
                  <a:gd name="T64" fmla="*/ 118 w 821"/>
                  <a:gd name="T65" fmla="*/ 1127 h 1850"/>
                  <a:gd name="T66" fmla="*/ 125 w 821"/>
                  <a:gd name="T67" fmla="*/ 1051 h 1850"/>
                  <a:gd name="T68" fmla="*/ 127 w 821"/>
                  <a:gd name="T69" fmla="*/ 976 h 1850"/>
                  <a:gd name="T70" fmla="*/ 122 w 821"/>
                  <a:gd name="T71" fmla="*/ 900 h 1850"/>
                  <a:gd name="T72" fmla="*/ 111 w 821"/>
                  <a:gd name="T73" fmla="*/ 825 h 1850"/>
                  <a:gd name="T74" fmla="*/ 89 w 821"/>
                  <a:gd name="T75" fmla="*/ 750 h 1850"/>
                  <a:gd name="T76" fmla="*/ 55 w 821"/>
                  <a:gd name="T77" fmla="*/ 674 h 1850"/>
                  <a:gd name="T78" fmla="*/ 68 w 821"/>
                  <a:gd name="T79" fmla="*/ 642 h 1850"/>
                  <a:gd name="T80" fmla="*/ 87 w 821"/>
                  <a:gd name="T81" fmla="*/ 581 h 1850"/>
                  <a:gd name="T82" fmla="*/ 101 w 821"/>
                  <a:gd name="T83" fmla="*/ 527 h 1850"/>
                  <a:gd name="T84" fmla="*/ 109 w 821"/>
                  <a:gd name="T85" fmla="*/ 477 h 1850"/>
                  <a:gd name="T86" fmla="*/ 114 w 821"/>
                  <a:gd name="T87" fmla="*/ 432 h 1850"/>
                  <a:gd name="T88" fmla="*/ 112 w 821"/>
                  <a:gd name="T89" fmla="*/ 394 h 1850"/>
                  <a:gd name="T90" fmla="*/ 108 w 821"/>
                  <a:gd name="T91" fmla="*/ 358 h 1850"/>
                  <a:gd name="T92" fmla="*/ 97 w 821"/>
                  <a:gd name="T93" fmla="*/ 309 h 1850"/>
                  <a:gd name="T94" fmla="*/ 75 w 821"/>
                  <a:gd name="T95" fmla="*/ 252 h 1850"/>
                  <a:gd name="T96" fmla="*/ 48 w 821"/>
                  <a:gd name="T97" fmla="*/ 199 h 1850"/>
                  <a:gd name="T98" fmla="*/ 21 w 821"/>
                  <a:gd name="T99" fmla="*/ 148 h 1850"/>
                  <a:gd name="T100" fmla="*/ 0 w 821"/>
                  <a:gd name="T101" fmla="*/ 90 h 1850"/>
                  <a:gd name="T102" fmla="*/ 0 w 821"/>
                  <a:gd name="T103" fmla="*/ 9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1" h="1850">
                    <a:moveTo>
                      <a:pt x="0" y="90"/>
                    </a:moveTo>
                    <a:lnTo>
                      <a:pt x="0" y="90"/>
                    </a:lnTo>
                    <a:lnTo>
                      <a:pt x="40" y="86"/>
                    </a:lnTo>
                    <a:lnTo>
                      <a:pt x="80" y="80"/>
                    </a:lnTo>
                    <a:lnTo>
                      <a:pt x="122" y="73"/>
                    </a:lnTo>
                    <a:lnTo>
                      <a:pt x="165" y="64"/>
                    </a:lnTo>
                    <a:lnTo>
                      <a:pt x="211" y="52"/>
                    </a:lnTo>
                    <a:lnTo>
                      <a:pt x="258" y="39"/>
                    </a:lnTo>
                    <a:lnTo>
                      <a:pt x="308" y="22"/>
                    </a:lnTo>
                    <a:lnTo>
                      <a:pt x="362" y="0"/>
                    </a:lnTo>
                    <a:lnTo>
                      <a:pt x="714" y="740"/>
                    </a:lnTo>
                    <a:lnTo>
                      <a:pt x="714" y="740"/>
                    </a:lnTo>
                    <a:lnTo>
                      <a:pt x="722" y="758"/>
                    </a:lnTo>
                    <a:lnTo>
                      <a:pt x="735" y="787"/>
                    </a:lnTo>
                    <a:lnTo>
                      <a:pt x="747" y="826"/>
                    </a:lnTo>
                    <a:lnTo>
                      <a:pt x="763" y="875"/>
                    </a:lnTo>
                    <a:lnTo>
                      <a:pt x="777" y="930"/>
                    </a:lnTo>
                    <a:lnTo>
                      <a:pt x="790" y="993"/>
                    </a:lnTo>
                    <a:lnTo>
                      <a:pt x="803" y="1062"/>
                    </a:lnTo>
                    <a:lnTo>
                      <a:pt x="813" y="1134"/>
                    </a:lnTo>
                    <a:lnTo>
                      <a:pt x="815" y="1172"/>
                    </a:lnTo>
                    <a:lnTo>
                      <a:pt x="818" y="1210"/>
                    </a:lnTo>
                    <a:lnTo>
                      <a:pt x="821" y="1251"/>
                    </a:lnTo>
                    <a:lnTo>
                      <a:pt x="821" y="1289"/>
                    </a:lnTo>
                    <a:lnTo>
                      <a:pt x="821" y="1330"/>
                    </a:lnTo>
                    <a:lnTo>
                      <a:pt x="819" y="1371"/>
                    </a:lnTo>
                    <a:lnTo>
                      <a:pt x="817" y="1412"/>
                    </a:lnTo>
                    <a:lnTo>
                      <a:pt x="813" y="1452"/>
                    </a:lnTo>
                    <a:lnTo>
                      <a:pt x="807" y="1492"/>
                    </a:lnTo>
                    <a:lnTo>
                      <a:pt x="799" y="1532"/>
                    </a:lnTo>
                    <a:lnTo>
                      <a:pt x="790" y="1572"/>
                    </a:lnTo>
                    <a:lnTo>
                      <a:pt x="778" y="1611"/>
                    </a:lnTo>
                    <a:lnTo>
                      <a:pt x="765" y="1650"/>
                    </a:lnTo>
                    <a:lnTo>
                      <a:pt x="750" y="1688"/>
                    </a:lnTo>
                    <a:lnTo>
                      <a:pt x="734" y="1725"/>
                    </a:lnTo>
                    <a:lnTo>
                      <a:pt x="714" y="1761"/>
                    </a:lnTo>
                    <a:lnTo>
                      <a:pt x="714" y="1761"/>
                    </a:lnTo>
                    <a:lnTo>
                      <a:pt x="707" y="1768"/>
                    </a:lnTo>
                    <a:lnTo>
                      <a:pt x="700" y="1776"/>
                    </a:lnTo>
                    <a:lnTo>
                      <a:pt x="693" y="1783"/>
                    </a:lnTo>
                    <a:lnTo>
                      <a:pt x="684" y="1790"/>
                    </a:lnTo>
                    <a:lnTo>
                      <a:pt x="664" y="1803"/>
                    </a:lnTo>
                    <a:lnTo>
                      <a:pt x="639" y="1814"/>
                    </a:lnTo>
                    <a:lnTo>
                      <a:pt x="611" y="1823"/>
                    </a:lnTo>
                    <a:lnTo>
                      <a:pt x="580" y="1832"/>
                    </a:lnTo>
                    <a:lnTo>
                      <a:pt x="544" y="1839"/>
                    </a:lnTo>
                    <a:lnTo>
                      <a:pt x="505" y="1843"/>
                    </a:lnTo>
                    <a:lnTo>
                      <a:pt x="460" y="1847"/>
                    </a:lnTo>
                    <a:lnTo>
                      <a:pt x="413" y="1850"/>
                    </a:lnTo>
                    <a:lnTo>
                      <a:pt x="363" y="1850"/>
                    </a:lnTo>
                    <a:lnTo>
                      <a:pt x="308" y="1850"/>
                    </a:lnTo>
                    <a:lnTo>
                      <a:pt x="249" y="1847"/>
                    </a:lnTo>
                    <a:lnTo>
                      <a:pt x="187" y="1843"/>
                    </a:lnTo>
                    <a:lnTo>
                      <a:pt x="121" y="1839"/>
                    </a:lnTo>
                    <a:lnTo>
                      <a:pt x="51" y="1832"/>
                    </a:lnTo>
                    <a:lnTo>
                      <a:pt x="51" y="1832"/>
                    </a:lnTo>
                    <a:lnTo>
                      <a:pt x="55" y="1762"/>
                    </a:lnTo>
                    <a:lnTo>
                      <a:pt x="61" y="1693"/>
                    </a:lnTo>
                    <a:lnTo>
                      <a:pt x="69" y="1552"/>
                    </a:lnTo>
                    <a:lnTo>
                      <a:pt x="73" y="1482"/>
                    </a:lnTo>
                    <a:lnTo>
                      <a:pt x="80" y="1414"/>
                    </a:lnTo>
                    <a:lnTo>
                      <a:pt x="87" y="1346"/>
                    </a:lnTo>
                    <a:lnTo>
                      <a:pt x="96" y="1281"/>
                    </a:lnTo>
                    <a:lnTo>
                      <a:pt x="96" y="1281"/>
                    </a:lnTo>
                    <a:lnTo>
                      <a:pt x="108" y="1203"/>
                    </a:lnTo>
                    <a:lnTo>
                      <a:pt x="118" y="1127"/>
                    </a:lnTo>
                    <a:lnTo>
                      <a:pt x="122" y="1090"/>
                    </a:lnTo>
                    <a:lnTo>
                      <a:pt x="125" y="1051"/>
                    </a:lnTo>
                    <a:lnTo>
                      <a:pt x="126" y="1014"/>
                    </a:lnTo>
                    <a:lnTo>
                      <a:pt x="127" y="976"/>
                    </a:lnTo>
                    <a:lnTo>
                      <a:pt x="126" y="939"/>
                    </a:lnTo>
                    <a:lnTo>
                      <a:pt x="122" y="900"/>
                    </a:lnTo>
                    <a:lnTo>
                      <a:pt x="118" y="862"/>
                    </a:lnTo>
                    <a:lnTo>
                      <a:pt x="111" y="825"/>
                    </a:lnTo>
                    <a:lnTo>
                      <a:pt x="101" y="787"/>
                    </a:lnTo>
                    <a:lnTo>
                      <a:pt x="89" y="750"/>
                    </a:lnTo>
                    <a:lnTo>
                      <a:pt x="73" y="713"/>
                    </a:lnTo>
                    <a:lnTo>
                      <a:pt x="55" y="674"/>
                    </a:lnTo>
                    <a:lnTo>
                      <a:pt x="55" y="674"/>
                    </a:lnTo>
                    <a:lnTo>
                      <a:pt x="68" y="642"/>
                    </a:lnTo>
                    <a:lnTo>
                      <a:pt x="79" y="610"/>
                    </a:lnTo>
                    <a:lnTo>
                      <a:pt x="87" y="581"/>
                    </a:lnTo>
                    <a:lnTo>
                      <a:pt x="94" y="553"/>
                    </a:lnTo>
                    <a:lnTo>
                      <a:pt x="101" y="527"/>
                    </a:lnTo>
                    <a:lnTo>
                      <a:pt x="105" y="500"/>
                    </a:lnTo>
                    <a:lnTo>
                      <a:pt x="109" y="477"/>
                    </a:lnTo>
                    <a:lnTo>
                      <a:pt x="112" y="455"/>
                    </a:lnTo>
                    <a:lnTo>
                      <a:pt x="114" y="432"/>
                    </a:lnTo>
                    <a:lnTo>
                      <a:pt x="114" y="413"/>
                    </a:lnTo>
                    <a:lnTo>
                      <a:pt x="112" y="394"/>
                    </a:lnTo>
                    <a:lnTo>
                      <a:pt x="111" y="374"/>
                    </a:lnTo>
                    <a:lnTo>
                      <a:pt x="108" y="358"/>
                    </a:lnTo>
                    <a:lnTo>
                      <a:pt x="105" y="341"/>
                    </a:lnTo>
                    <a:lnTo>
                      <a:pt x="97" y="309"/>
                    </a:lnTo>
                    <a:lnTo>
                      <a:pt x="87" y="280"/>
                    </a:lnTo>
                    <a:lnTo>
                      <a:pt x="75" y="252"/>
                    </a:lnTo>
                    <a:lnTo>
                      <a:pt x="61" y="226"/>
                    </a:lnTo>
                    <a:lnTo>
                      <a:pt x="48" y="199"/>
                    </a:lnTo>
                    <a:lnTo>
                      <a:pt x="35" y="174"/>
                    </a:lnTo>
                    <a:lnTo>
                      <a:pt x="21" y="148"/>
                    </a:lnTo>
                    <a:lnTo>
                      <a:pt x="10" y="12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  <a:moveTo>
                      <a:pt x="0" y="90"/>
                    </a:move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0" name="Freeform 368"/>
              <p:cNvSpPr>
                <a:spLocks/>
              </p:cNvSpPr>
              <p:nvPr/>
            </p:nvSpPr>
            <p:spPr bwMode="auto">
              <a:xfrm>
                <a:off x="3590926" y="3006725"/>
                <a:ext cx="434975" cy="979488"/>
              </a:xfrm>
              <a:custGeom>
                <a:avLst/>
                <a:gdLst>
                  <a:gd name="T0" fmla="*/ 0 w 821"/>
                  <a:gd name="T1" fmla="*/ 90 h 1850"/>
                  <a:gd name="T2" fmla="*/ 80 w 821"/>
                  <a:gd name="T3" fmla="*/ 80 h 1850"/>
                  <a:gd name="T4" fmla="*/ 165 w 821"/>
                  <a:gd name="T5" fmla="*/ 64 h 1850"/>
                  <a:gd name="T6" fmla="*/ 258 w 821"/>
                  <a:gd name="T7" fmla="*/ 39 h 1850"/>
                  <a:gd name="T8" fmla="*/ 362 w 821"/>
                  <a:gd name="T9" fmla="*/ 0 h 1850"/>
                  <a:gd name="T10" fmla="*/ 714 w 821"/>
                  <a:gd name="T11" fmla="*/ 740 h 1850"/>
                  <a:gd name="T12" fmla="*/ 735 w 821"/>
                  <a:gd name="T13" fmla="*/ 787 h 1850"/>
                  <a:gd name="T14" fmla="*/ 763 w 821"/>
                  <a:gd name="T15" fmla="*/ 875 h 1850"/>
                  <a:gd name="T16" fmla="*/ 790 w 821"/>
                  <a:gd name="T17" fmla="*/ 993 h 1850"/>
                  <a:gd name="T18" fmla="*/ 813 w 821"/>
                  <a:gd name="T19" fmla="*/ 1134 h 1850"/>
                  <a:gd name="T20" fmla="*/ 818 w 821"/>
                  <a:gd name="T21" fmla="*/ 1210 h 1850"/>
                  <a:gd name="T22" fmla="*/ 821 w 821"/>
                  <a:gd name="T23" fmla="*/ 1289 h 1850"/>
                  <a:gd name="T24" fmla="*/ 819 w 821"/>
                  <a:gd name="T25" fmla="*/ 1371 h 1850"/>
                  <a:gd name="T26" fmla="*/ 813 w 821"/>
                  <a:gd name="T27" fmla="*/ 1452 h 1850"/>
                  <a:gd name="T28" fmla="*/ 799 w 821"/>
                  <a:gd name="T29" fmla="*/ 1532 h 1850"/>
                  <a:gd name="T30" fmla="*/ 778 w 821"/>
                  <a:gd name="T31" fmla="*/ 1611 h 1850"/>
                  <a:gd name="T32" fmla="*/ 750 w 821"/>
                  <a:gd name="T33" fmla="*/ 1688 h 1850"/>
                  <a:gd name="T34" fmla="*/ 714 w 821"/>
                  <a:gd name="T35" fmla="*/ 1761 h 1850"/>
                  <a:gd name="T36" fmla="*/ 707 w 821"/>
                  <a:gd name="T37" fmla="*/ 1768 h 1850"/>
                  <a:gd name="T38" fmla="*/ 693 w 821"/>
                  <a:gd name="T39" fmla="*/ 1783 h 1850"/>
                  <a:gd name="T40" fmla="*/ 664 w 821"/>
                  <a:gd name="T41" fmla="*/ 1803 h 1850"/>
                  <a:gd name="T42" fmla="*/ 611 w 821"/>
                  <a:gd name="T43" fmla="*/ 1823 h 1850"/>
                  <a:gd name="T44" fmla="*/ 544 w 821"/>
                  <a:gd name="T45" fmla="*/ 1839 h 1850"/>
                  <a:gd name="T46" fmla="*/ 460 w 821"/>
                  <a:gd name="T47" fmla="*/ 1847 h 1850"/>
                  <a:gd name="T48" fmla="*/ 363 w 821"/>
                  <a:gd name="T49" fmla="*/ 1850 h 1850"/>
                  <a:gd name="T50" fmla="*/ 249 w 821"/>
                  <a:gd name="T51" fmla="*/ 1847 h 1850"/>
                  <a:gd name="T52" fmla="*/ 121 w 821"/>
                  <a:gd name="T53" fmla="*/ 1839 h 1850"/>
                  <a:gd name="T54" fmla="*/ 51 w 821"/>
                  <a:gd name="T55" fmla="*/ 1832 h 1850"/>
                  <a:gd name="T56" fmla="*/ 61 w 821"/>
                  <a:gd name="T57" fmla="*/ 1693 h 1850"/>
                  <a:gd name="T58" fmla="*/ 73 w 821"/>
                  <a:gd name="T59" fmla="*/ 1482 h 1850"/>
                  <a:gd name="T60" fmla="*/ 87 w 821"/>
                  <a:gd name="T61" fmla="*/ 1346 h 1850"/>
                  <a:gd name="T62" fmla="*/ 96 w 821"/>
                  <a:gd name="T63" fmla="*/ 1281 h 1850"/>
                  <a:gd name="T64" fmla="*/ 118 w 821"/>
                  <a:gd name="T65" fmla="*/ 1127 h 1850"/>
                  <a:gd name="T66" fmla="*/ 125 w 821"/>
                  <a:gd name="T67" fmla="*/ 1051 h 1850"/>
                  <a:gd name="T68" fmla="*/ 127 w 821"/>
                  <a:gd name="T69" fmla="*/ 976 h 1850"/>
                  <a:gd name="T70" fmla="*/ 122 w 821"/>
                  <a:gd name="T71" fmla="*/ 900 h 1850"/>
                  <a:gd name="T72" fmla="*/ 111 w 821"/>
                  <a:gd name="T73" fmla="*/ 825 h 1850"/>
                  <a:gd name="T74" fmla="*/ 89 w 821"/>
                  <a:gd name="T75" fmla="*/ 750 h 1850"/>
                  <a:gd name="T76" fmla="*/ 55 w 821"/>
                  <a:gd name="T77" fmla="*/ 674 h 1850"/>
                  <a:gd name="T78" fmla="*/ 68 w 821"/>
                  <a:gd name="T79" fmla="*/ 642 h 1850"/>
                  <a:gd name="T80" fmla="*/ 87 w 821"/>
                  <a:gd name="T81" fmla="*/ 581 h 1850"/>
                  <a:gd name="T82" fmla="*/ 101 w 821"/>
                  <a:gd name="T83" fmla="*/ 527 h 1850"/>
                  <a:gd name="T84" fmla="*/ 109 w 821"/>
                  <a:gd name="T85" fmla="*/ 477 h 1850"/>
                  <a:gd name="T86" fmla="*/ 114 w 821"/>
                  <a:gd name="T87" fmla="*/ 432 h 1850"/>
                  <a:gd name="T88" fmla="*/ 112 w 821"/>
                  <a:gd name="T89" fmla="*/ 394 h 1850"/>
                  <a:gd name="T90" fmla="*/ 108 w 821"/>
                  <a:gd name="T91" fmla="*/ 358 h 1850"/>
                  <a:gd name="T92" fmla="*/ 97 w 821"/>
                  <a:gd name="T93" fmla="*/ 309 h 1850"/>
                  <a:gd name="T94" fmla="*/ 75 w 821"/>
                  <a:gd name="T95" fmla="*/ 252 h 1850"/>
                  <a:gd name="T96" fmla="*/ 48 w 821"/>
                  <a:gd name="T97" fmla="*/ 199 h 1850"/>
                  <a:gd name="T98" fmla="*/ 21 w 821"/>
                  <a:gd name="T99" fmla="*/ 148 h 1850"/>
                  <a:gd name="T100" fmla="*/ 0 w 821"/>
                  <a:gd name="T101" fmla="*/ 9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21" h="1850">
                    <a:moveTo>
                      <a:pt x="0" y="90"/>
                    </a:moveTo>
                    <a:lnTo>
                      <a:pt x="0" y="90"/>
                    </a:lnTo>
                    <a:lnTo>
                      <a:pt x="40" y="86"/>
                    </a:lnTo>
                    <a:lnTo>
                      <a:pt x="80" y="80"/>
                    </a:lnTo>
                    <a:lnTo>
                      <a:pt x="122" y="73"/>
                    </a:lnTo>
                    <a:lnTo>
                      <a:pt x="165" y="64"/>
                    </a:lnTo>
                    <a:lnTo>
                      <a:pt x="211" y="52"/>
                    </a:lnTo>
                    <a:lnTo>
                      <a:pt x="258" y="39"/>
                    </a:lnTo>
                    <a:lnTo>
                      <a:pt x="308" y="22"/>
                    </a:lnTo>
                    <a:lnTo>
                      <a:pt x="362" y="0"/>
                    </a:lnTo>
                    <a:lnTo>
                      <a:pt x="714" y="740"/>
                    </a:lnTo>
                    <a:lnTo>
                      <a:pt x="714" y="740"/>
                    </a:lnTo>
                    <a:lnTo>
                      <a:pt x="722" y="758"/>
                    </a:lnTo>
                    <a:lnTo>
                      <a:pt x="735" y="787"/>
                    </a:lnTo>
                    <a:lnTo>
                      <a:pt x="747" y="826"/>
                    </a:lnTo>
                    <a:lnTo>
                      <a:pt x="763" y="875"/>
                    </a:lnTo>
                    <a:lnTo>
                      <a:pt x="777" y="930"/>
                    </a:lnTo>
                    <a:lnTo>
                      <a:pt x="790" y="993"/>
                    </a:lnTo>
                    <a:lnTo>
                      <a:pt x="803" y="1062"/>
                    </a:lnTo>
                    <a:lnTo>
                      <a:pt x="813" y="1134"/>
                    </a:lnTo>
                    <a:lnTo>
                      <a:pt x="815" y="1172"/>
                    </a:lnTo>
                    <a:lnTo>
                      <a:pt x="818" y="1210"/>
                    </a:lnTo>
                    <a:lnTo>
                      <a:pt x="821" y="1251"/>
                    </a:lnTo>
                    <a:lnTo>
                      <a:pt x="821" y="1289"/>
                    </a:lnTo>
                    <a:lnTo>
                      <a:pt x="821" y="1330"/>
                    </a:lnTo>
                    <a:lnTo>
                      <a:pt x="819" y="1371"/>
                    </a:lnTo>
                    <a:lnTo>
                      <a:pt x="817" y="1412"/>
                    </a:lnTo>
                    <a:lnTo>
                      <a:pt x="813" y="1452"/>
                    </a:lnTo>
                    <a:lnTo>
                      <a:pt x="807" y="1492"/>
                    </a:lnTo>
                    <a:lnTo>
                      <a:pt x="799" y="1532"/>
                    </a:lnTo>
                    <a:lnTo>
                      <a:pt x="790" y="1572"/>
                    </a:lnTo>
                    <a:lnTo>
                      <a:pt x="778" y="1611"/>
                    </a:lnTo>
                    <a:lnTo>
                      <a:pt x="765" y="1650"/>
                    </a:lnTo>
                    <a:lnTo>
                      <a:pt x="750" y="1688"/>
                    </a:lnTo>
                    <a:lnTo>
                      <a:pt x="734" y="1725"/>
                    </a:lnTo>
                    <a:lnTo>
                      <a:pt x="714" y="1761"/>
                    </a:lnTo>
                    <a:lnTo>
                      <a:pt x="714" y="1761"/>
                    </a:lnTo>
                    <a:lnTo>
                      <a:pt x="707" y="1768"/>
                    </a:lnTo>
                    <a:lnTo>
                      <a:pt x="700" y="1776"/>
                    </a:lnTo>
                    <a:lnTo>
                      <a:pt x="693" y="1783"/>
                    </a:lnTo>
                    <a:lnTo>
                      <a:pt x="684" y="1790"/>
                    </a:lnTo>
                    <a:lnTo>
                      <a:pt x="664" y="1803"/>
                    </a:lnTo>
                    <a:lnTo>
                      <a:pt x="639" y="1814"/>
                    </a:lnTo>
                    <a:lnTo>
                      <a:pt x="611" y="1823"/>
                    </a:lnTo>
                    <a:lnTo>
                      <a:pt x="580" y="1832"/>
                    </a:lnTo>
                    <a:lnTo>
                      <a:pt x="544" y="1839"/>
                    </a:lnTo>
                    <a:lnTo>
                      <a:pt x="505" y="1843"/>
                    </a:lnTo>
                    <a:lnTo>
                      <a:pt x="460" y="1847"/>
                    </a:lnTo>
                    <a:lnTo>
                      <a:pt x="413" y="1850"/>
                    </a:lnTo>
                    <a:lnTo>
                      <a:pt x="363" y="1850"/>
                    </a:lnTo>
                    <a:lnTo>
                      <a:pt x="308" y="1850"/>
                    </a:lnTo>
                    <a:lnTo>
                      <a:pt x="249" y="1847"/>
                    </a:lnTo>
                    <a:lnTo>
                      <a:pt x="187" y="1843"/>
                    </a:lnTo>
                    <a:lnTo>
                      <a:pt x="121" y="1839"/>
                    </a:lnTo>
                    <a:lnTo>
                      <a:pt x="51" y="1832"/>
                    </a:lnTo>
                    <a:lnTo>
                      <a:pt x="51" y="1832"/>
                    </a:lnTo>
                    <a:lnTo>
                      <a:pt x="55" y="1762"/>
                    </a:lnTo>
                    <a:lnTo>
                      <a:pt x="61" y="1693"/>
                    </a:lnTo>
                    <a:lnTo>
                      <a:pt x="69" y="1552"/>
                    </a:lnTo>
                    <a:lnTo>
                      <a:pt x="73" y="1482"/>
                    </a:lnTo>
                    <a:lnTo>
                      <a:pt x="80" y="1414"/>
                    </a:lnTo>
                    <a:lnTo>
                      <a:pt x="87" y="1346"/>
                    </a:lnTo>
                    <a:lnTo>
                      <a:pt x="96" y="1281"/>
                    </a:lnTo>
                    <a:lnTo>
                      <a:pt x="96" y="1281"/>
                    </a:lnTo>
                    <a:lnTo>
                      <a:pt x="108" y="1203"/>
                    </a:lnTo>
                    <a:lnTo>
                      <a:pt x="118" y="1127"/>
                    </a:lnTo>
                    <a:lnTo>
                      <a:pt x="122" y="1090"/>
                    </a:lnTo>
                    <a:lnTo>
                      <a:pt x="125" y="1051"/>
                    </a:lnTo>
                    <a:lnTo>
                      <a:pt x="126" y="1014"/>
                    </a:lnTo>
                    <a:lnTo>
                      <a:pt x="127" y="976"/>
                    </a:lnTo>
                    <a:lnTo>
                      <a:pt x="126" y="939"/>
                    </a:lnTo>
                    <a:lnTo>
                      <a:pt x="122" y="900"/>
                    </a:lnTo>
                    <a:lnTo>
                      <a:pt x="118" y="862"/>
                    </a:lnTo>
                    <a:lnTo>
                      <a:pt x="111" y="825"/>
                    </a:lnTo>
                    <a:lnTo>
                      <a:pt x="101" y="787"/>
                    </a:lnTo>
                    <a:lnTo>
                      <a:pt x="89" y="750"/>
                    </a:lnTo>
                    <a:lnTo>
                      <a:pt x="73" y="713"/>
                    </a:lnTo>
                    <a:lnTo>
                      <a:pt x="55" y="674"/>
                    </a:lnTo>
                    <a:lnTo>
                      <a:pt x="55" y="674"/>
                    </a:lnTo>
                    <a:lnTo>
                      <a:pt x="68" y="642"/>
                    </a:lnTo>
                    <a:lnTo>
                      <a:pt x="79" y="610"/>
                    </a:lnTo>
                    <a:lnTo>
                      <a:pt x="87" y="581"/>
                    </a:lnTo>
                    <a:lnTo>
                      <a:pt x="94" y="553"/>
                    </a:lnTo>
                    <a:lnTo>
                      <a:pt x="101" y="527"/>
                    </a:lnTo>
                    <a:lnTo>
                      <a:pt x="105" y="500"/>
                    </a:lnTo>
                    <a:lnTo>
                      <a:pt x="109" y="477"/>
                    </a:lnTo>
                    <a:lnTo>
                      <a:pt x="112" y="455"/>
                    </a:lnTo>
                    <a:lnTo>
                      <a:pt x="114" y="432"/>
                    </a:lnTo>
                    <a:lnTo>
                      <a:pt x="114" y="413"/>
                    </a:lnTo>
                    <a:lnTo>
                      <a:pt x="112" y="394"/>
                    </a:lnTo>
                    <a:lnTo>
                      <a:pt x="111" y="374"/>
                    </a:lnTo>
                    <a:lnTo>
                      <a:pt x="108" y="358"/>
                    </a:lnTo>
                    <a:lnTo>
                      <a:pt x="105" y="341"/>
                    </a:lnTo>
                    <a:lnTo>
                      <a:pt x="97" y="309"/>
                    </a:lnTo>
                    <a:lnTo>
                      <a:pt x="87" y="280"/>
                    </a:lnTo>
                    <a:lnTo>
                      <a:pt x="75" y="252"/>
                    </a:lnTo>
                    <a:lnTo>
                      <a:pt x="61" y="226"/>
                    </a:lnTo>
                    <a:lnTo>
                      <a:pt x="48" y="199"/>
                    </a:lnTo>
                    <a:lnTo>
                      <a:pt x="35" y="174"/>
                    </a:lnTo>
                    <a:lnTo>
                      <a:pt x="21" y="148"/>
                    </a:lnTo>
                    <a:lnTo>
                      <a:pt x="10" y="120"/>
                    </a:lnTo>
                    <a:lnTo>
                      <a:pt x="0" y="90"/>
                    </a:lnTo>
                    <a:lnTo>
                      <a:pt x="0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1" name="Line 369"/>
              <p:cNvSpPr>
                <a:spLocks noChangeShapeType="1"/>
              </p:cNvSpPr>
              <p:nvPr/>
            </p:nvSpPr>
            <p:spPr bwMode="auto">
              <a:xfrm>
                <a:off x="3590926" y="30543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2" name="Freeform 370"/>
              <p:cNvSpPr>
                <a:spLocks/>
              </p:cNvSpPr>
              <p:nvPr/>
            </p:nvSpPr>
            <p:spPr bwMode="auto">
              <a:xfrm>
                <a:off x="3590926" y="3006725"/>
                <a:ext cx="434975" cy="979488"/>
              </a:xfrm>
              <a:custGeom>
                <a:avLst/>
                <a:gdLst>
                  <a:gd name="T0" fmla="*/ 0 w 821"/>
                  <a:gd name="T1" fmla="*/ 90 h 1850"/>
                  <a:gd name="T2" fmla="*/ 80 w 821"/>
                  <a:gd name="T3" fmla="*/ 80 h 1850"/>
                  <a:gd name="T4" fmla="*/ 165 w 821"/>
                  <a:gd name="T5" fmla="*/ 64 h 1850"/>
                  <a:gd name="T6" fmla="*/ 258 w 821"/>
                  <a:gd name="T7" fmla="*/ 39 h 1850"/>
                  <a:gd name="T8" fmla="*/ 362 w 821"/>
                  <a:gd name="T9" fmla="*/ 0 h 1850"/>
                  <a:gd name="T10" fmla="*/ 714 w 821"/>
                  <a:gd name="T11" fmla="*/ 740 h 1850"/>
                  <a:gd name="T12" fmla="*/ 735 w 821"/>
                  <a:gd name="T13" fmla="*/ 787 h 1850"/>
                  <a:gd name="T14" fmla="*/ 763 w 821"/>
                  <a:gd name="T15" fmla="*/ 875 h 1850"/>
                  <a:gd name="T16" fmla="*/ 790 w 821"/>
                  <a:gd name="T17" fmla="*/ 993 h 1850"/>
                  <a:gd name="T18" fmla="*/ 813 w 821"/>
                  <a:gd name="T19" fmla="*/ 1134 h 1850"/>
                  <a:gd name="T20" fmla="*/ 818 w 821"/>
                  <a:gd name="T21" fmla="*/ 1210 h 1850"/>
                  <a:gd name="T22" fmla="*/ 821 w 821"/>
                  <a:gd name="T23" fmla="*/ 1289 h 1850"/>
                  <a:gd name="T24" fmla="*/ 819 w 821"/>
                  <a:gd name="T25" fmla="*/ 1371 h 1850"/>
                  <a:gd name="T26" fmla="*/ 813 w 821"/>
                  <a:gd name="T27" fmla="*/ 1452 h 1850"/>
                  <a:gd name="T28" fmla="*/ 799 w 821"/>
                  <a:gd name="T29" fmla="*/ 1532 h 1850"/>
                  <a:gd name="T30" fmla="*/ 778 w 821"/>
                  <a:gd name="T31" fmla="*/ 1611 h 1850"/>
                  <a:gd name="T32" fmla="*/ 750 w 821"/>
                  <a:gd name="T33" fmla="*/ 1688 h 1850"/>
                  <a:gd name="T34" fmla="*/ 714 w 821"/>
                  <a:gd name="T35" fmla="*/ 1761 h 1850"/>
                  <a:gd name="T36" fmla="*/ 707 w 821"/>
                  <a:gd name="T37" fmla="*/ 1768 h 1850"/>
                  <a:gd name="T38" fmla="*/ 693 w 821"/>
                  <a:gd name="T39" fmla="*/ 1783 h 1850"/>
                  <a:gd name="T40" fmla="*/ 664 w 821"/>
                  <a:gd name="T41" fmla="*/ 1803 h 1850"/>
                  <a:gd name="T42" fmla="*/ 611 w 821"/>
                  <a:gd name="T43" fmla="*/ 1823 h 1850"/>
                  <a:gd name="T44" fmla="*/ 544 w 821"/>
                  <a:gd name="T45" fmla="*/ 1839 h 1850"/>
                  <a:gd name="T46" fmla="*/ 460 w 821"/>
                  <a:gd name="T47" fmla="*/ 1847 h 1850"/>
                  <a:gd name="T48" fmla="*/ 363 w 821"/>
                  <a:gd name="T49" fmla="*/ 1850 h 1850"/>
                  <a:gd name="T50" fmla="*/ 249 w 821"/>
                  <a:gd name="T51" fmla="*/ 1847 h 1850"/>
                  <a:gd name="T52" fmla="*/ 121 w 821"/>
                  <a:gd name="T53" fmla="*/ 1839 h 1850"/>
                  <a:gd name="T54" fmla="*/ 51 w 821"/>
                  <a:gd name="T55" fmla="*/ 1832 h 1850"/>
                  <a:gd name="T56" fmla="*/ 61 w 821"/>
                  <a:gd name="T57" fmla="*/ 1693 h 1850"/>
                  <a:gd name="T58" fmla="*/ 73 w 821"/>
                  <a:gd name="T59" fmla="*/ 1482 h 1850"/>
                  <a:gd name="T60" fmla="*/ 87 w 821"/>
                  <a:gd name="T61" fmla="*/ 1346 h 1850"/>
                  <a:gd name="T62" fmla="*/ 96 w 821"/>
                  <a:gd name="T63" fmla="*/ 1281 h 1850"/>
                  <a:gd name="T64" fmla="*/ 118 w 821"/>
                  <a:gd name="T65" fmla="*/ 1127 h 1850"/>
                  <a:gd name="T66" fmla="*/ 125 w 821"/>
                  <a:gd name="T67" fmla="*/ 1051 h 1850"/>
                  <a:gd name="T68" fmla="*/ 127 w 821"/>
                  <a:gd name="T69" fmla="*/ 976 h 1850"/>
                  <a:gd name="T70" fmla="*/ 122 w 821"/>
                  <a:gd name="T71" fmla="*/ 900 h 1850"/>
                  <a:gd name="T72" fmla="*/ 111 w 821"/>
                  <a:gd name="T73" fmla="*/ 825 h 1850"/>
                  <a:gd name="T74" fmla="*/ 89 w 821"/>
                  <a:gd name="T75" fmla="*/ 750 h 1850"/>
                  <a:gd name="T76" fmla="*/ 55 w 821"/>
                  <a:gd name="T77" fmla="*/ 674 h 1850"/>
                  <a:gd name="T78" fmla="*/ 68 w 821"/>
                  <a:gd name="T79" fmla="*/ 642 h 1850"/>
                  <a:gd name="T80" fmla="*/ 87 w 821"/>
                  <a:gd name="T81" fmla="*/ 581 h 1850"/>
                  <a:gd name="T82" fmla="*/ 101 w 821"/>
                  <a:gd name="T83" fmla="*/ 527 h 1850"/>
                  <a:gd name="T84" fmla="*/ 109 w 821"/>
                  <a:gd name="T85" fmla="*/ 477 h 1850"/>
                  <a:gd name="T86" fmla="*/ 114 w 821"/>
                  <a:gd name="T87" fmla="*/ 432 h 1850"/>
                  <a:gd name="T88" fmla="*/ 112 w 821"/>
                  <a:gd name="T89" fmla="*/ 394 h 1850"/>
                  <a:gd name="T90" fmla="*/ 108 w 821"/>
                  <a:gd name="T91" fmla="*/ 358 h 1850"/>
                  <a:gd name="T92" fmla="*/ 97 w 821"/>
                  <a:gd name="T93" fmla="*/ 309 h 1850"/>
                  <a:gd name="T94" fmla="*/ 75 w 821"/>
                  <a:gd name="T95" fmla="*/ 252 h 1850"/>
                  <a:gd name="T96" fmla="*/ 48 w 821"/>
                  <a:gd name="T97" fmla="*/ 199 h 1850"/>
                  <a:gd name="T98" fmla="*/ 21 w 821"/>
                  <a:gd name="T99" fmla="*/ 148 h 1850"/>
                  <a:gd name="T100" fmla="*/ 0 w 821"/>
                  <a:gd name="T101" fmla="*/ 9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21" h="1850">
                    <a:moveTo>
                      <a:pt x="0" y="90"/>
                    </a:moveTo>
                    <a:lnTo>
                      <a:pt x="0" y="90"/>
                    </a:lnTo>
                    <a:lnTo>
                      <a:pt x="40" y="86"/>
                    </a:lnTo>
                    <a:lnTo>
                      <a:pt x="80" y="80"/>
                    </a:lnTo>
                    <a:lnTo>
                      <a:pt x="122" y="73"/>
                    </a:lnTo>
                    <a:lnTo>
                      <a:pt x="165" y="64"/>
                    </a:lnTo>
                    <a:lnTo>
                      <a:pt x="211" y="52"/>
                    </a:lnTo>
                    <a:lnTo>
                      <a:pt x="258" y="39"/>
                    </a:lnTo>
                    <a:lnTo>
                      <a:pt x="308" y="22"/>
                    </a:lnTo>
                    <a:lnTo>
                      <a:pt x="362" y="0"/>
                    </a:lnTo>
                    <a:lnTo>
                      <a:pt x="714" y="740"/>
                    </a:lnTo>
                    <a:lnTo>
                      <a:pt x="714" y="740"/>
                    </a:lnTo>
                    <a:lnTo>
                      <a:pt x="722" y="758"/>
                    </a:lnTo>
                    <a:lnTo>
                      <a:pt x="735" y="787"/>
                    </a:lnTo>
                    <a:lnTo>
                      <a:pt x="747" y="826"/>
                    </a:lnTo>
                    <a:lnTo>
                      <a:pt x="763" y="875"/>
                    </a:lnTo>
                    <a:lnTo>
                      <a:pt x="777" y="930"/>
                    </a:lnTo>
                    <a:lnTo>
                      <a:pt x="790" y="993"/>
                    </a:lnTo>
                    <a:lnTo>
                      <a:pt x="803" y="1061"/>
                    </a:lnTo>
                    <a:lnTo>
                      <a:pt x="813" y="1134"/>
                    </a:lnTo>
                    <a:lnTo>
                      <a:pt x="815" y="1172"/>
                    </a:lnTo>
                    <a:lnTo>
                      <a:pt x="818" y="1210"/>
                    </a:lnTo>
                    <a:lnTo>
                      <a:pt x="821" y="1251"/>
                    </a:lnTo>
                    <a:lnTo>
                      <a:pt x="821" y="1289"/>
                    </a:lnTo>
                    <a:lnTo>
                      <a:pt x="821" y="1330"/>
                    </a:lnTo>
                    <a:lnTo>
                      <a:pt x="819" y="1371"/>
                    </a:lnTo>
                    <a:lnTo>
                      <a:pt x="817" y="1412"/>
                    </a:lnTo>
                    <a:lnTo>
                      <a:pt x="813" y="1452"/>
                    </a:lnTo>
                    <a:lnTo>
                      <a:pt x="807" y="1492"/>
                    </a:lnTo>
                    <a:lnTo>
                      <a:pt x="799" y="1532"/>
                    </a:lnTo>
                    <a:lnTo>
                      <a:pt x="790" y="1572"/>
                    </a:lnTo>
                    <a:lnTo>
                      <a:pt x="778" y="1611"/>
                    </a:lnTo>
                    <a:lnTo>
                      <a:pt x="765" y="1650"/>
                    </a:lnTo>
                    <a:lnTo>
                      <a:pt x="750" y="1688"/>
                    </a:lnTo>
                    <a:lnTo>
                      <a:pt x="734" y="1725"/>
                    </a:lnTo>
                    <a:lnTo>
                      <a:pt x="714" y="1761"/>
                    </a:lnTo>
                    <a:lnTo>
                      <a:pt x="714" y="1761"/>
                    </a:lnTo>
                    <a:lnTo>
                      <a:pt x="707" y="1768"/>
                    </a:lnTo>
                    <a:lnTo>
                      <a:pt x="700" y="1776"/>
                    </a:lnTo>
                    <a:lnTo>
                      <a:pt x="693" y="1783"/>
                    </a:lnTo>
                    <a:lnTo>
                      <a:pt x="684" y="1790"/>
                    </a:lnTo>
                    <a:lnTo>
                      <a:pt x="664" y="1803"/>
                    </a:lnTo>
                    <a:lnTo>
                      <a:pt x="639" y="1814"/>
                    </a:lnTo>
                    <a:lnTo>
                      <a:pt x="611" y="1823"/>
                    </a:lnTo>
                    <a:lnTo>
                      <a:pt x="580" y="1832"/>
                    </a:lnTo>
                    <a:lnTo>
                      <a:pt x="544" y="1839"/>
                    </a:lnTo>
                    <a:lnTo>
                      <a:pt x="505" y="1843"/>
                    </a:lnTo>
                    <a:lnTo>
                      <a:pt x="460" y="1847"/>
                    </a:lnTo>
                    <a:lnTo>
                      <a:pt x="413" y="1850"/>
                    </a:lnTo>
                    <a:lnTo>
                      <a:pt x="363" y="1850"/>
                    </a:lnTo>
                    <a:lnTo>
                      <a:pt x="308" y="1850"/>
                    </a:lnTo>
                    <a:lnTo>
                      <a:pt x="249" y="1847"/>
                    </a:lnTo>
                    <a:lnTo>
                      <a:pt x="187" y="1844"/>
                    </a:lnTo>
                    <a:lnTo>
                      <a:pt x="121" y="1839"/>
                    </a:lnTo>
                    <a:lnTo>
                      <a:pt x="51" y="1832"/>
                    </a:lnTo>
                    <a:lnTo>
                      <a:pt x="51" y="1832"/>
                    </a:lnTo>
                    <a:lnTo>
                      <a:pt x="55" y="1762"/>
                    </a:lnTo>
                    <a:lnTo>
                      <a:pt x="61" y="1693"/>
                    </a:lnTo>
                    <a:lnTo>
                      <a:pt x="69" y="1552"/>
                    </a:lnTo>
                    <a:lnTo>
                      <a:pt x="73" y="1482"/>
                    </a:lnTo>
                    <a:lnTo>
                      <a:pt x="80" y="1414"/>
                    </a:lnTo>
                    <a:lnTo>
                      <a:pt x="87" y="1346"/>
                    </a:lnTo>
                    <a:lnTo>
                      <a:pt x="96" y="1281"/>
                    </a:lnTo>
                    <a:lnTo>
                      <a:pt x="96" y="1281"/>
                    </a:lnTo>
                    <a:lnTo>
                      <a:pt x="108" y="1203"/>
                    </a:lnTo>
                    <a:lnTo>
                      <a:pt x="118" y="1127"/>
                    </a:lnTo>
                    <a:lnTo>
                      <a:pt x="122" y="1090"/>
                    </a:lnTo>
                    <a:lnTo>
                      <a:pt x="125" y="1051"/>
                    </a:lnTo>
                    <a:lnTo>
                      <a:pt x="126" y="1014"/>
                    </a:lnTo>
                    <a:lnTo>
                      <a:pt x="127" y="976"/>
                    </a:lnTo>
                    <a:lnTo>
                      <a:pt x="126" y="939"/>
                    </a:lnTo>
                    <a:lnTo>
                      <a:pt x="122" y="900"/>
                    </a:lnTo>
                    <a:lnTo>
                      <a:pt x="118" y="862"/>
                    </a:lnTo>
                    <a:lnTo>
                      <a:pt x="111" y="825"/>
                    </a:lnTo>
                    <a:lnTo>
                      <a:pt x="101" y="787"/>
                    </a:lnTo>
                    <a:lnTo>
                      <a:pt x="89" y="750"/>
                    </a:lnTo>
                    <a:lnTo>
                      <a:pt x="73" y="713"/>
                    </a:lnTo>
                    <a:lnTo>
                      <a:pt x="55" y="674"/>
                    </a:lnTo>
                    <a:lnTo>
                      <a:pt x="55" y="674"/>
                    </a:lnTo>
                    <a:lnTo>
                      <a:pt x="68" y="642"/>
                    </a:lnTo>
                    <a:lnTo>
                      <a:pt x="79" y="610"/>
                    </a:lnTo>
                    <a:lnTo>
                      <a:pt x="87" y="581"/>
                    </a:lnTo>
                    <a:lnTo>
                      <a:pt x="94" y="553"/>
                    </a:lnTo>
                    <a:lnTo>
                      <a:pt x="101" y="527"/>
                    </a:lnTo>
                    <a:lnTo>
                      <a:pt x="105" y="500"/>
                    </a:lnTo>
                    <a:lnTo>
                      <a:pt x="109" y="477"/>
                    </a:lnTo>
                    <a:lnTo>
                      <a:pt x="112" y="455"/>
                    </a:lnTo>
                    <a:lnTo>
                      <a:pt x="114" y="432"/>
                    </a:lnTo>
                    <a:lnTo>
                      <a:pt x="114" y="413"/>
                    </a:lnTo>
                    <a:lnTo>
                      <a:pt x="112" y="394"/>
                    </a:lnTo>
                    <a:lnTo>
                      <a:pt x="111" y="374"/>
                    </a:lnTo>
                    <a:lnTo>
                      <a:pt x="108" y="358"/>
                    </a:lnTo>
                    <a:lnTo>
                      <a:pt x="105" y="341"/>
                    </a:lnTo>
                    <a:lnTo>
                      <a:pt x="97" y="309"/>
                    </a:lnTo>
                    <a:lnTo>
                      <a:pt x="87" y="280"/>
                    </a:lnTo>
                    <a:lnTo>
                      <a:pt x="75" y="252"/>
                    </a:lnTo>
                    <a:lnTo>
                      <a:pt x="61" y="226"/>
                    </a:lnTo>
                    <a:lnTo>
                      <a:pt x="48" y="199"/>
                    </a:lnTo>
                    <a:lnTo>
                      <a:pt x="35" y="174"/>
                    </a:lnTo>
                    <a:lnTo>
                      <a:pt x="21" y="148"/>
                    </a:lnTo>
                    <a:lnTo>
                      <a:pt x="10" y="120"/>
                    </a:lnTo>
                    <a:lnTo>
                      <a:pt x="0" y="90"/>
                    </a:lnTo>
                    <a:lnTo>
                      <a:pt x="0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3" name="Line 371"/>
              <p:cNvSpPr>
                <a:spLocks noChangeShapeType="1"/>
              </p:cNvSpPr>
              <p:nvPr/>
            </p:nvSpPr>
            <p:spPr bwMode="auto">
              <a:xfrm>
                <a:off x="3590926" y="305435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4" name="Freeform 372"/>
              <p:cNvSpPr>
                <a:spLocks noEditPoints="1"/>
              </p:cNvSpPr>
              <p:nvPr/>
            </p:nvSpPr>
            <p:spPr bwMode="auto">
              <a:xfrm>
                <a:off x="3790951" y="2947988"/>
                <a:ext cx="120650" cy="152400"/>
              </a:xfrm>
              <a:custGeom>
                <a:avLst/>
                <a:gdLst>
                  <a:gd name="T0" fmla="*/ 36 w 230"/>
                  <a:gd name="T1" fmla="*/ 0 h 289"/>
                  <a:gd name="T2" fmla="*/ 36 w 230"/>
                  <a:gd name="T3" fmla="*/ 0 h 289"/>
                  <a:gd name="T4" fmla="*/ 29 w 230"/>
                  <a:gd name="T5" fmla="*/ 25 h 289"/>
                  <a:gd name="T6" fmla="*/ 22 w 230"/>
                  <a:gd name="T7" fmla="*/ 50 h 289"/>
                  <a:gd name="T8" fmla="*/ 12 w 230"/>
                  <a:gd name="T9" fmla="*/ 77 h 289"/>
                  <a:gd name="T10" fmla="*/ 0 w 230"/>
                  <a:gd name="T11" fmla="*/ 106 h 289"/>
                  <a:gd name="T12" fmla="*/ 83 w 230"/>
                  <a:gd name="T13" fmla="*/ 289 h 289"/>
                  <a:gd name="T14" fmla="*/ 83 w 230"/>
                  <a:gd name="T15" fmla="*/ 289 h 289"/>
                  <a:gd name="T16" fmla="*/ 93 w 230"/>
                  <a:gd name="T17" fmla="*/ 285 h 289"/>
                  <a:gd name="T18" fmla="*/ 101 w 230"/>
                  <a:gd name="T19" fmla="*/ 279 h 289"/>
                  <a:gd name="T20" fmla="*/ 119 w 230"/>
                  <a:gd name="T21" fmla="*/ 265 h 289"/>
                  <a:gd name="T22" fmla="*/ 138 w 230"/>
                  <a:gd name="T23" fmla="*/ 250 h 289"/>
                  <a:gd name="T24" fmla="*/ 156 w 230"/>
                  <a:gd name="T25" fmla="*/ 232 h 289"/>
                  <a:gd name="T26" fmla="*/ 194 w 230"/>
                  <a:gd name="T27" fmla="*/ 193 h 289"/>
                  <a:gd name="T28" fmla="*/ 230 w 230"/>
                  <a:gd name="T29" fmla="*/ 153 h 289"/>
                  <a:gd name="T30" fmla="*/ 230 w 230"/>
                  <a:gd name="T31" fmla="*/ 153 h 289"/>
                  <a:gd name="T32" fmla="*/ 172 w 230"/>
                  <a:gd name="T33" fmla="*/ 117 h 289"/>
                  <a:gd name="T34" fmla="*/ 143 w 230"/>
                  <a:gd name="T35" fmla="*/ 99 h 289"/>
                  <a:gd name="T36" fmla="*/ 116 w 230"/>
                  <a:gd name="T37" fmla="*/ 79 h 289"/>
                  <a:gd name="T38" fmla="*/ 91 w 230"/>
                  <a:gd name="T39" fmla="*/ 61 h 289"/>
                  <a:gd name="T40" fmla="*/ 69 w 230"/>
                  <a:gd name="T41" fmla="*/ 42 h 289"/>
                  <a:gd name="T42" fmla="*/ 59 w 230"/>
                  <a:gd name="T43" fmla="*/ 32 h 289"/>
                  <a:gd name="T44" fmla="*/ 51 w 230"/>
                  <a:gd name="T45" fmla="*/ 21 h 289"/>
                  <a:gd name="T46" fmla="*/ 43 w 230"/>
                  <a:gd name="T47" fmla="*/ 11 h 289"/>
                  <a:gd name="T48" fmla="*/ 36 w 230"/>
                  <a:gd name="T49" fmla="*/ 0 h 289"/>
                  <a:gd name="T50" fmla="*/ 36 w 230"/>
                  <a:gd name="T51" fmla="*/ 0 h 289"/>
                  <a:gd name="T52" fmla="*/ 36 w 230"/>
                  <a:gd name="T53" fmla="*/ 0 h 289"/>
                  <a:gd name="T54" fmla="*/ 36 w 230"/>
                  <a:gd name="T5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0" h="289">
                    <a:moveTo>
                      <a:pt x="36" y="0"/>
                    </a:moveTo>
                    <a:lnTo>
                      <a:pt x="36" y="0"/>
                    </a:lnTo>
                    <a:lnTo>
                      <a:pt x="29" y="25"/>
                    </a:lnTo>
                    <a:lnTo>
                      <a:pt x="22" y="50"/>
                    </a:lnTo>
                    <a:lnTo>
                      <a:pt x="12" y="77"/>
                    </a:lnTo>
                    <a:lnTo>
                      <a:pt x="0" y="106"/>
                    </a:lnTo>
                    <a:lnTo>
                      <a:pt x="83" y="289"/>
                    </a:lnTo>
                    <a:lnTo>
                      <a:pt x="83" y="289"/>
                    </a:lnTo>
                    <a:lnTo>
                      <a:pt x="93" y="285"/>
                    </a:lnTo>
                    <a:lnTo>
                      <a:pt x="101" y="279"/>
                    </a:lnTo>
                    <a:lnTo>
                      <a:pt x="119" y="265"/>
                    </a:lnTo>
                    <a:lnTo>
                      <a:pt x="138" y="250"/>
                    </a:lnTo>
                    <a:lnTo>
                      <a:pt x="156" y="232"/>
                    </a:lnTo>
                    <a:lnTo>
                      <a:pt x="194" y="193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172" y="117"/>
                    </a:lnTo>
                    <a:lnTo>
                      <a:pt x="143" y="99"/>
                    </a:lnTo>
                    <a:lnTo>
                      <a:pt x="116" y="79"/>
                    </a:lnTo>
                    <a:lnTo>
                      <a:pt x="91" y="61"/>
                    </a:lnTo>
                    <a:lnTo>
                      <a:pt x="69" y="42"/>
                    </a:lnTo>
                    <a:lnTo>
                      <a:pt x="59" y="32"/>
                    </a:lnTo>
                    <a:lnTo>
                      <a:pt x="51" y="21"/>
                    </a:lnTo>
                    <a:lnTo>
                      <a:pt x="43" y="11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5" name="Freeform 373"/>
              <p:cNvSpPr>
                <a:spLocks/>
              </p:cNvSpPr>
              <p:nvPr/>
            </p:nvSpPr>
            <p:spPr bwMode="auto">
              <a:xfrm>
                <a:off x="3790951" y="2947988"/>
                <a:ext cx="120650" cy="152400"/>
              </a:xfrm>
              <a:custGeom>
                <a:avLst/>
                <a:gdLst>
                  <a:gd name="T0" fmla="*/ 36 w 230"/>
                  <a:gd name="T1" fmla="*/ 0 h 289"/>
                  <a:gd name="T2" fmla="*/ 36 w 230"/>
                  <a:gd name="T3" fmla="*/ 0 h 289"/>
                  <a:gd name="T4" fmla="*/ 29 w 230"/>
                  <a:gd name="T5" fmla="*/ 25 h 289"/>
                  <a:gd name="T6" fmla="*/ 22 w 230"/>
                  <a:gd name="T7" fmla="*/ 50 h 289"/>
                  <a:gd name="T8" fmla="*/ 12 w 230"/>
                  <a:gd name="T9" fmla="*/ 77 h 289"/>
                  <a:gd name="T10" fmla="*/ 0 w 230"/>
                  <a:gd name="T11" fmla="*/ 106 h 289"/>
                  <a:gd name="T12" fmla="*/ 83 w 230"/>
                  <a:gd name="T13" fmla="*/ 289 h 289"/>
                  <a:gd name="T14" fmla="*/ 83 w 230"/>
                  <a:gd name="T15" fmla="*/ 289 h 289"/>
                  <a:gd name="T16" fmla="*/ 93 w 230"/>
                  <a:gd name="T17" fmla="*/ 285 h 289"/>
                  <a:gd name="T18" fmla="*/ 101 w 230"/>
                  <a:gd name="T19" fmla="*/ 279 h 289"/>
                  <a:gd name="T20" fmla="*/ 119 w 230"/>
                  <a:gd name="T21" fmla="*/ 265 h 289"/>
                  <a:gd name="T22" fmla="*/ 138 w 230"/>
                  <a:gd name="T23" fmla="*/ 250 h 289"/>
                  <a:gd name="T24" fmla="*/ 156 w 230"/>
                  <a:gd name="T25" fmla="*/ 232 h 289"/>
                  <a:gd name="T26" fmla="*/ 194 w 230"/>
                  <a:gd name="T27" fmla="*/ 193 h 289"/>
                  <a:gd name="T28" fmla="*/ 230 w 230"/>
                  <a:gd name="T29" fmla="*/ 153 h 289"/>
                  <a:gd name="T30" fmla="*/ 230 w 230"/>
                  <a:gd name="T31" fmla="*/ 153 h 289"/>
                  <a:gd name="T32" fmla="*/ 172 w 230"/>
                  <a:gd name="T33" fmla="*/ 117 h 289"/>
                  <a:gd name="T34" fmla="*/ 143 w 230"/>
                  <a:gd name="T35" fmla="*/ 99 h 289"/>
                  <a:gd name="T36" fmla="*/ 116 w 230"/>
                  <a:gd name="T37" fmla="*/ 79 h 289"/>
                  <a:gd name="T38" fmla="*/ 91 w 230"/>
                  <a:gd name="T39" fmla="*/ 61 h 289"/>
                  <a:gd name="T40" fmla="*/ 69 w 230"/>
                  <a:gd name="T41" fmla="*/ 42 h 289"/>
                  <a:gd name="T42" fmla="*/ 59 w 230"/>
                  <a:gd name="T43" fmla="*/ 32 h 289"/>
                  <a:gd name="T44" fmla="*/ 51 w 230"/>
                  <a:gd name="T45" fmla="*/ 21 h 289"/>
                  <a:gd name="T46" fmla="*/ 43 w 230"/>
                  <a:gd name="T47" fmla="*/ 11 h 289"/>
                  <a:gd name="T48" fmla="*/ 36 w 230"/>
                  <a:gd name="T49" fmla="*/ 0 h 289"/>
                  <a:gd name="T50" fmla="*/ 36 w 230"/>
                  <a:gd name="T51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289">
                    <a:moveTo>
                      <a:pt x="36" y="0"/>
                    </a:moveTo>
                    <a:lnTo>
                      <a:pt x="36" y="0"/>
                    </a:lnTo>
                    <a:lnTo>
                      <a:pt x="29" y="25"/>
                    </a:lnTo>
                    <a:lnTo>
                      <a:pt x="22" y="50"/>
                    </a:lnTo>
                    <a:lnTo>
                      <a:pt x="12" y="77"/>
                    </a:lnTo>
                    <a:lnTo>
                      <a:pt x="0" y="106"/>
                    </a:lnTo>
                    <a:lnTo>
                      <a:pt x="83" y="289"/>
                    </a:lnTo>
                    <a:lnTo>
                      <a:pt x="83" y="289"/>
                    </a:lnTo>
                    <a:lnTo>
                      <a:pt x="93" y="285"/>
                    </a:lnTo>
                    <a:lnTo>
                      <a:pt x="101" y="279"/>
                    </a:lnTo>
                    <a:lnTo>
                      <a:pt x="119" y="265"/>
                    </a:lnTo>
                    <a:lnTo>
                      <a:pt x="138" y="250"/>
                    </a:lnTo>
                    <a:lnTo>
                      <a:pt x="156" y="232"/>
                    </a:lnTo>
                    <a:lnTo>
                      <a:pt x="194" y="193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172" y="117"/>
                    </a:lnTo>
                    <a:lnTo>
                      <a:pt x="143" y="99"/>
                    </a:lnTo>
                    <a:lnTo>
                      <a:pt x="116" y="79"/>
                    </a:lnTo>
                    <a:lnTo>
                      <a:pt x="91" y="61"/>
                    </a:lnTo>
                    <a:lnTo>
                      <a:pt x="69" y="42"/>
                    </a:lnTo>
                    <a:lnTo>
                      <a:pt x="59" y="32"/>
                    </a:lnTo>
                    <a:lnTo>
                      <a:pt x="51" y="21"/>
                    </a:lnTo>
                    <a:lnTo>
                      <a:pt x="43" y="11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6" name="Line 374"/>
              <p:cNvSpPr>
                <a:spLocks noChangeShapeType="1"/>
              </p:cNvSpPr>
              <p:nvPr/>
            </p:nvSpPr>
            <p:spPr bwMode="auto">
              <a:xfrm>
                <a:off x="3810001" y="29479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7" name="Freeform 375"/>
              <p:cNvSpPr>
                <a:spLocks/>
              </p:cNvSpPr>
              <p:nvPr/>
            </p:nvSpPr>
            <p:spPr bwMode="auto">
              <a:xfrm>
                <a:off x="3790951" y="2947988"/>
                <a:ext cx="120650" cy="152400"/>
              </a:xfrm>
              <a:custGeom>
                <a:avLst/>
                <a:gdLst>
                  <a:gd name="T0" fmla="*/ 36 w 230"/>
                  <a:gd name="T1" fmla="*/ 0 h 289"/>
                  <a:gd name="T2" fmla="*/ 36 w 230"/>
                  <a:gd name="T3" fmla="*/ 0 h 289"/>
                  <a:gd name="T4" fmla="*/ 29 w 230"/>
                  <a:gd name="T5" fmla="*/ 24 h 289"/>
                  <a:gd name="T6" fmla="*/ 22 w 230"/>
                  <a:gd name="T7" fmla="*/ 50 h 289"/>
                  <a:gd name="T8" fmla="*/ 12 w 230"/>
                  <a:gd name="T9" fmla="*/ 77 h 289"/>
                  <a:gd name="T10" fmla="*/ 0 w 230"/>
                  <a:gd name="T11" fmla="*/ 106 h 289"/>
                  <a:gd name="T12" fmla="*/ 83 w 230"/>
                  <a:gd name="T13" fmla="*/ 289 h 289"/>
                  <a:gd name="T14" fmla="*/ 83 w 230"/>
                  <a:gd name="T15" fmla="*/ 289 h 289"/>
                  <a:gd name="T16" fmla="*/ 93 w 230"/>
                  <a:gd name="T17" fmla="*/ 285 h 289"/>
                  <a:gd name="T18" fmla="*/ 101 w 230"/>
                  <a:gd name="T19" fmla="*/ 279 h 289"/>
                  <a:gd name="T20" fmla="*/ 119 w 230"/>
                  <a:gd name="T21" fmla="*/ 265 h 289"/>
                  <a:gd name="T22" fmla="*/ 138 w 230"/>
                  <a:gd name="T23" fmla="*/ 250 h 289"/>
                  <a:gd name="T24" fmla="*/ 156 w 230"/>
                  <a:gd name="T25" fmla="*/ 232 h 289"/>
                  <a:gd name="T26" fmla="*/ 194 w 230"/>
                  <a:gd name="T27" fmla="*/ 193 h 289"/>
                  <a:gd name="T28" fmla="*/ 230 w 230"/>
                  <a:gd name="T29" fmla="*/ 153 h 289"/>
                  <a:gd name="T30" fmla="*/ 230 w 230"/>
                  <a:gd name="T31" fmla="*/ 153 h 289"/>
                  <a:gd name="T32" fmla="*/ 172 w 230"/>
                  <a:gd name="T33" fmla="*/ 117 h 289"/>
                  <a:gd name="T34" fmla="*/ 143 w 230"/>
                  <a:gd name="T35" fmla="*/ 99 h 289"/>
                  <a:gd name="T36" fmla="*/ 116 w 230"/>
                  <a:gd name="T37" fmla="*/ 79 h 289"/>
                  <a:gd name="T38" fmla="*/ 91 w 230"/>
                  <a:gd name="T39" fmla="*/ 61 h 289"/>
                  <a:gd name="T40" fmla="*/ 69 w 230"/>
                  <a:gd name="T41" fmla="*/ 42 h 289"/>
                  <a:gd name="T42" fmla="*/ 59 w 230"/>
                  <a:gd name="T43" fmla="*/ 32 h 289"/>
                  <a:gd name="T44" fmla="*/ 51 w 230"/>
                  <a:gd name="T45" fmla="*/ 21 h 289"/>
                  <a:gd name="T46" fmla="*/ 43 w 230"/>
                  <a:gd name="T47" fmla="*/ 11 h 289"/>
                  <a:gd name="T48" fmla="*/ 36 w 230"/>
                  <a:gd name="T49" fmla="*/ 0 h 289"/>
                  <a:gd name="T50" fmla="*/ 36 w 230"/>
                  <a:gd name="T51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289">
                    <a:moveTo>
                      <a:pt x="36" y="0"/>
                    </a:moveTo>
                    <a:lnTo>
                      <a:pt x="36" y="0"/>
                    </a:lnTo>
                    <a:lnTo>
                      <a:pt x="29" y="24"/>
                    </a:lnTo>
                    <a:lnTo>
                      <a:pt x="22" y="50"/>
                    </a:lnTo>
                    <a:lnTo>
                      <a:pt x="12" y="77"/>
                    </a:lnTo>
                    <a:lnTo>
                      <a:pt x="0" y="106"/>
                    </a:lnTo>
                    <a:lnTo>
                      <a:pt x="83" y="289"/>
                    </a:lnTo>
                    <a:lnTo>
                      <a:pt x="83" y="289"/>
                    </a:lnTo>
                    <a:lnTo>
                      <a:pt x="93" y="285"/>
                    </a:lnTo>
                    <a:lnTo>
                      <a:pt x="101" y="279"/>
                    </a:lnTo>
                    <a:lnTo>
                      <a:pt x="119" y="265"/>
                    </a:lnTo>
                    <a:lnTo>
                      <a:pt x="138" y="250"/>
                    </a:lnTo>
                    <a:lnTo>
                      <a:pt x="156" y="232"/>
                    </a:lnTo>
                    <a:lnTo>
                      <a:pt x="194" y="193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172" y="117"/>
                    </a:lnTo>
                    <a:lnTo>
                      <a:pt x="143" y="99"/>
                    </a:lnTo>
                    <a:lnTo>
                      <a:pt x="116" y="79"/>
                    </a:lnTo>
                    <a:lnTo>
                      <a:pt x="91" y="61"/>
                    </a:lnTo>
                    <a:lnTo>
                      <a:pt x="69" y="42"/>
                    </a:lnTo>
                    <a:lnTo>
                      <a:pt x="59" y="32"/>
                    </a:lnTo>
                    <a:lnTo>
                      <a:pt x="51" y="21"/>
                    </a:lnTo>
                    <a:lnTo>
                      <a:pt x="43" y="11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8" name="Line 376"/>
              <p:cNvSpPr>
                <a:spLocks noChangeShapeType="1"/>
              </p:cNvSpPr>
              <p:nvPr/>
            </p:nvSpPr>
            <p:spPr bwMode="auto">
              <a:xfrm>
                <a:off x="3810001" y="294798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9" name="Freeform 377"/>
              <p:cNvSpPr>
                <a:spLocks noEditPoints="1"/>
              </p:cNvSpPr>
              <p:nvPr/>
            </p:nvSpPr>
            <p:spPr bwMode="auto">
              <a:xfrm>
                <a:off x="3714751" y="2979738"/>
                <a:ext cx="257175" cy="423863"/>
              </a:xfrm>
              <a:custGeom>
                <a:avLst/>
                <a:gdLst>
                  <a:gd name="T0" fmla="*/ 153 w 486"/>
                  <a:gd name="T1" fmla="*/ 0 h 802"/>
                  <a:gd name="T2" fmla="*/ 153 w 486"/>
                  <a:gd name="T3" fmla="*/ 0 h 802"/>
                  <a:gd name="T4" fmla="*/ 136 w 486"/>
                  <a:gd name="T5" fmla="*/ 17 h 802"/>
                  <a:gd name="T6" fmla="*/ 120 w 486"/>
                  <a:gd name="T7" fmla="*/ 32 h 802"/>
                  <a:gd name="T8" fmla="*/ 100 w 486"/>
                  <a:gd name="T9" fmla="*/ 45 h 802"/>
                  <a:gd name="T10" fmla="*/ 82 w 486"/>
                  <a:gd name="T11" fmla="*/ 57 h 802"/>
                  <a:gd name="T12" fmla="*/ 61 w 486"/>
                  <a:gd name="T13" fmla="*/ 67 h 802"/>
                  <a:gd name="T14" fmla="*/ 42 w 486"/>
                  <a:gd name="T15" fmla="*/ 77 h 802"/>
                  <a:gd name="T16" fmla="*/ 0 w 486"/>
                  <a:gd name="T17" fmla="*/ 95 h 802"/>
                  <a:gd name="T18" fmla="*/ 92 w 486"/>
                  <a:gd name="T19" fmla="*/ 132 h 802"/>
                  <a:gd name="T20" fmla="*/ 6 w 486"/>
                  <a:gd name="T21" fmla="*/ 147 h 802"/>
                  <a:gd name="T22" fmla="*/ 6 w 486"/>
                  <a:gd name="T23" fmla="*/ 147 h 802"/>
                  <a:gd name="T24" fmla="*/ 108 w 486"/>
                  <a:gd name="T25" fmla="*/ 311 h 802"/>
                  <a:gd name="T26" fmla="*/ 161 w 486"/>
                  <a:gd name="T27" fmla="*/ 393 h 802"/>
                  <a:gd name="T28" fmla="*/ 215 w 486"/>
                  <a:gd name="T29" fmla="*/ 475 h 802"/>
                  <a:gd name="T30" fmla="*/ 244 w 486"/>
                  <a:gd name="T31" fmla="*/ 516 h 802"/>
                  <a:gd name="T32" fmla="*/ 275 w 486"/>
                  <a:gd name="T33" fmla="*/ 557 h 802"/>
                  <a:gd name="T34" fmla="*/ 305 w 486"/>
                  <a:gd name="T35" fmla="*/ 598 h 802"/>
                  <a:gd name="T36" fmla="*/ 339 w 486"/>
                  <a:gd name="T37" fmla="*/ 638 h 802"/>
                  <a:gd name="T38" fmla="*/ 372 w 486"/>
                  <a:gd name="T39" fmla="*/ 680 h 802"/>
                  <a:gd name="T40" fmla="*/ 408 w 486"/>
                  <a:gd name="T41" fmla="*/ 720 h 802"/>
                  <a:gd name="T42" fmla="*/ 445 w 486"/>
                  <a:gd name="T43" fmla="*/ 762 h 802"/>
                  <a:gd name="T44" fmla="*/ 486 w 486"/>
                  <a:gd name="T45" fmla="*/ 802 h 802"/>
                  <a:gd name="T46" fmla="*/ 153 w 486"/>
                  <a:gd name="T47" fmla="*/ 0 h 802"/>
                  <a:gd name="T48" fmla="*/ 153 w 486"/>
                  <a:gd name="T49" fmla="*/ 0 h 802"/>
                  <a:gd name="T50" fmla="*/ 153 w 486"/>
                  <a:gd name="T51" fmla="*/ 0 h 802"/>
                  <a:gd name="T52" fmla="*/ 153 w 486"/>
                  <a:gd name="T53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6" h="802">
                    <a:moveTo>
                      <a:pt x="153" y="0"/>
                    </a:moveTo>
                    <a:lnTo>
                      <a:pt x="153" y="0"/>
                    </a:lnTo>
                    <a:lnTo>
                      <a:pt x="136" y="17"/>
                    </a:lnTo>
                    <a:lnTo>
                      <a:pt x="120" y="32"/>
                    </a:lnTo>
                    <a:lnTo>
                      <a:pt x="100" y="45"/>
                    </a:lnTo>
                    <a:lnTo>
                      <a:pt x="82" y="57"/>
                    </a:lnTo>
                    <a:lnTo>
                      <a:pt x="61" y="67"/>
                    </a:lnTo>
                    <a:lnTo>
                      <a:pt x="42" y="77"/>
                    </a:lnTo>
                    <a:lnTo>
                      <a:pt x="0" y="95"/>
                    </a:lnTo>
                    <a:lnTo>
                      <a:pt x="92" y="132"/>
                    </a:lnTo>
                    <a:lnTo>
                      <a:pt x="6" y="147"/>
                    </a:lnTo>
                    <a:lnTo>
                      <a:pt x="6" y="147"/>
                    </a:lnTo>
                    <a:lnTo>
                      <a:pt x="108" y="311"/>
                    </a:lnTo>
                    <a:lnTo>
                      <a:pt x="161" y="393"/>
                    </a:lnTo>
                    <a:lnTo>
                      <a:pt x="215" y="475"/>
                    </a:lnTo>
                    <a:lnTo>
                      <a:pt x="244" y="516"/>
                    </a:lnTo>
                    <a:lnTo>
                      <a:pt x="275" y="557"/>
                    </a:lnTo>
                    <a:lnTo>
                      <a:pt x="305" y="598"/>
                    </a:lnTo>
                    <a:lnTo>
                      <a:pt x="339" y="638"/>
                    </a:lnTo>
                    <a:lnTo>
                      <a:pt x="372" y="680"/>
                    </a:lnTo>
                    <a:lnTo>
                      <a:pt x="408" y="720"/>
                    </a:lnTo>
                    <a:lnTo>
                      <a:pt x="445" y="762"/>
                    </a:lnTo>
                    <a:lnTo>
                      <a:pt x="486" y="802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53" y="0"/>
                    </a:move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0" name="Freeform 378"/>
              <p:cNvSpPr>
                <a:spLocks/>
              </p:cNvSpPr>
              <p:nvPr/>
            </p:nvSpPr>
            <p:spPr bwMode="auto">
              <a:xfrm>
                <a:off x="3714751" y="2979738"/>
                <a:ext cx="257175" cy="423863"/>
              </a:xfrm>
              <a:custGeom>
                <a:avLst/>
                <a:gdLst>
                  <a:gd name="T0" fmla="*/ 153 w 486"/>
                  <a:gd name="T1" fmla="*/ 0 h 802"/>
                  <a:gd name="T2" fmla="*/ 153 w 486"/>
                  <a:gd name="T3" fmla="*/ 0 h 802"/>
                  <a:gd name="T4" fmla="*/ 136 w 486"/>
                  <a:gd name="T5" fmla="*/ 17 h 802"/>
                  <a:gd name="T6" fmla="*/ 120 w 486"/>
                  <a:gd name="T7" fmla="*/ 32 h 802"/>
                  <a:gd name="T8" fmla="*/ 100 w 486"/>
                  <a:gd name="T9" fmla="*/ 45 h 802"/>
                  <a:gd name="T10" fmla="*/ 82 w 486"/>
                  <a:gd name="T11" fmla="*/ 57 h 802"/>
                  <a:gd name="T12" fmla="*/ 61 w 486"/>
                  <a:gd name="T13" fmla="*/ 67 h 802"/>
                  <a:gd name="T14" fmla="*/ 42 w 486"/>
                  <a:gd name="T15" fmla="*/ 77 h 802"/>
                  <a:gd name="T16" fmla="*/ 0 w 486"/>
                  <a:gd name="T17" fmla="*/ 95 h 802"/>
                  <a:gd name="T18" fmla="*/ 92 w 486"/>
                  <a:gd name="T19" fmla="*/ 132 h 802"/>
                  <a:gd name="T20" fmla="*/ 6 w 486"/>
                  <a:gd name="T21" fmla="*/ 147 h 802"/>
                  <a:gd name="T22" fmla="*/ 6 w 486"/>
                  <a:gd name="T23" fmla="*/ 147 h 802"/>
                  <a:gd name="T24" fmla="*/ 108 w 486"/>
                  <a:gd name="T25" fmla="*/ 311 h 802"/>
                  <a:gd name="T26" fmla="*/ 161 w 486"/>
                  <a:gd name="T27" fmla="*/ 393 h 802"/>
                  <a:gd name="T28" fmla="*/ 215 w 486"/>
                  <a:gd name="T29" fmla="*/ 475 h 802"/>
                  <a:gd name="T30" fmla="*/ 244 w 486"/>
                  <a:gd name="T31" fmla="*/ 516 h 802"/>
                  <a:gd name="T32" fmla="*/ 275 w 486"/>
                  <a:gd name="T33" fmla="*/ 557 h 802"/>
                  <a:gd name="T34" fmla="*/ 305 w 486"/>
                  <a:gd name="T35" fmla="*/ 598 h 802"/>
                  <a:gd name="T36" fmla="*/ 339 w 486"/>
                  <a:gd name="T37" fmla="*/ 638 h 802"/>
                  <a:gd name="T38" fmla="*/ 372 w 486"/>
                  <a:gd name="T39" fmla="*/ 680 h 802"/>
                  <a:gd name="T40" fmla="*/ 408 w 486"/>
                  <a:gd name="T41" fmla="*/ 720 h 802"/>
                  <a:gd name="T42" fmla="*/ 445 w 486"/>
                  <a:gd name="T43" fmla="*/ 762 h 802"/>
                  <a:gd name="T44" fmla="*/ 486 w 486"/>
                  <a:gd name="T45" fmla="*/ 802 h 802"/>
                  <a:gd name="T46" fmla="*/ 153 w 486"/>
                  <a:gd name="T47" fmla="*/ 0 h 802"/>
                  <a:gd name="T48" fmla="*/ 153 w 486"/>
                  <a:gd name="T4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6" h="802">
                    <a:moveTo>
                      <a:pt x="153" y="0"/>
                    </a:moveTo>
                    <a:lnTo>
                      <a:pt x="153" y="0"/>
                    </a:lnTo>
                    <a:lnTo>
                      <a:pt x="136" y="17"/>
                    </a:lnTo>
                    <a:lnTo>
                      <a:pt x="120" y="32"/>
                    </a:lnTo>
                    <a:lnTo>
                      <a:pt x="100" y="45"/>
                    </a:lnTo>
                    <a:lnTo>
                      <a:pt x="82" y="57"/>
                    </a:lnTo>
                    <a:lnTo>
                      <a:pt x="61" y="67"/>
                    </a:lnTo>
                    <a:lnTo>
                      <a:pt x="42" y="77"/>
                    </a:lnTo>
                    <a:lnTo>
                      <a:pt x="0" y="95"/>
                    </a:lnTo>
                    <a:lnTo>
                      <a:pt x="92" y="132"/>
                    </a:lnTo>
                    <a:lnTo>
                      <a:pt x="6" y="147"/>
                    </a:lnTo>
                    <a:lnTo>
                      <a:pt x="6" y="147"/>
                    </a:lnTo>
                    <a:lnTo>
                      <a:pt x="108" y="311"/>
                    </a:lnTo>
                    <a:lnTo>
                      <a:pt x="161" y="393"/>
                    </a:lnTo>
                    <a:lnTo>
                      <a:pt x="215" y="475"/>
                    </a:lnTo>
                    <a:lnTo>
                      <a:pt x="244" y="516"/>
                    </a:lnTo>
                    <a:lnTo>
                      <a:pt x="275" y="557"/>
                    </a:lnTo>
                    <a:lnTo>
                      <a:pt x="305" y="598"/>
                    </a:lnTo>
                    <a:lnTo>
                      <a:pt x="339" y="638"/>
                    </a:lnTo>
                    <a:lnTo>
                      <a:pt x="372" y="680"/>
                    </a:lnTo>
                    <a:lnTo>
                      <a:pt x="408" y="720"/>
                    </a:lnTo>
                    <a:lnTo>
                      <a:pt x="445" y="762"/>
                    </a:lnTo>
                    <a:lnTo>
                      <a:pt x="486" y="802"/>
                    </a:lnTo>
                    <a:lnTo>
                      <a:pt x="153" y="0"/>
                    </a:lnTo>
                    <a:lnTo>
                      <a:pt x="1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1" name="Line 379"/>
              <p:cNvSpPr>
                <a:spLocks noChangeShapeType="1"/>
              </p:cNvSpPr>
              <p:nvPr/>
            </p:nvSpPr>
            <p:spPr bwMode="auto">
              <a:xfrm>
                <a:off x="3795713" y="29797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2" name="Freeform 380"/>
              <p:cNvSpPr>
                <a:spLocks/>
              </p:cNvSpPr>
              <p:nvPr/>
            </p:nvSpPr>
            <p:spPr bwMode="auto">
              <a:xfrm>
                <a:off x="3714751" y="2979738"/>
                <a:ext cx="257175" cy="423863"/>
              </a:xfrm>
              <a:custGeom>
                <a:avLst/>
                <a:gdLst>
                  <a:gd name="T0" fmla="*/ 153 w 486"/>
                  <a:gd name="T1" fmla="*/ 0 h 802"/>
                  <a:gd name="T2" fmla="*/ 153 w 486"/>
                  <a:gd name="T3" fmla="*/ 0 h 802"/>
                  <a:gd name="T4" fmla="*/ 136 w 486"/>
                  <a:gd name="T5" fmla="*/ 17 h 802"/>
                  <a:gd name="T6" fmla="*/ 120 w 486"/>
                  <a:gd name="T7" fmla="*/ 32 h 802"/>
                  <a:gd name="T8" fmla="*/ 100 w 486"/>
                  <a:gd name="T9" fmla="*/ 45 h 802"/>
                  <a:gd name="T10" fmla="*/ 82 w 486"/>
                  <a:gd name="T11" fmla="*/ 57 h 802"/>
                  <a:gd name="T12" fmla="*/ 61 w 486"/>
                  <a:gd name="T13" fmla="*/ 67 h 802"/>
                  <a:gd name="T14" fmla="*/ 42 w 486"/>
                  <a:gd name="T15" fmla="*/ 77 h 802"/>
                  <a:gd name="T16" fmla="*/ 0 w 486"/>
                  <a:gd name="T17" fmla="*/ 95 h 802"/>
                  <a:gd name="T18" fmla="*/ 92 w 486"/>
                  <a:gd name="T19" fmla="*/ 132 h 802"/>
                  <a:gd name="T20" fmla="*/ 6 w 486"/>
                  <a:gd name="T21" fmla="*/ 147 h 802"/>
                  <a:gd name="T22" fmla="*/ 6 w 486"/>
                  <a:gd name="T23" fmla="*/ 147 h 802"/>
                  <a:gd name="T24" fmla="*/ 108 w 486"/>
                  <a:gd name="T25" fmla="*/ 311 h 802"/>
                  <a:gd name="T26" fmla="*/ 161 w 486"/>
                  <a:gd name="T27" fmla="*/ 393 h 802"/>
                  <a:gd name="T28" fmla="*/ 215 w 486"/>
                  <a:gd name="T29" fmla="*/ 475 h 802"/>
                  <a:gd name="T30" fmla="*/ 244 w 486"/>
                  <a:gd name="T31" fmla="*/ 516 h 802"/>
                  <a:gd name="T32" fmla="*/ 275 w 486"/>
                  <a:gd name="T33" fmla="*/ 557 h 802"/>
                  <a:gd name="T34" fmla="*/ 305 w 486"/>
                  <a:gd name="T35" fmla="*/ 598 h 802"/>
                  <a:gd name="T36" fmla="*/ 339 w 486"/>
                  <a:gd name="T37" fmla="*/ 638 h 802"/>
                  <a:gd name="T38" fmla="*/ 372 w 486"/>
                  <a:gd name="T39" fmla="*/ 680 h 802"/>
                  <a:gd name="T40" fmla="*/ 408 w 486"/>
                  <a:gd name="T41" fmla="*/ 720 h 802"/>
                  <a:gd name="T42" fmla="*/ 445 w 486"/>
                  <a:gd name="T43" fmla="*/ 762 h 802"/>
                  <a:gd name="T44" fmla="*/ 486 w 486"/>
                  <a:gd name="T45" fmla="*/ 802 h 802"/>
                  <a:gd name="T46" fmla="*/ 153 w 486"/>
                  <a:gd name="T47" fmla="*/ 0 h 802"/>
                  <a:gd name="T48" fmla="*/ 153 w 486"/>
                  <a:gd name="T4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6" h="802">
                    <a:moveTo>
                      <a:pt x="153" y="0"/>
                    </a:moveTo>
                    <a:lnTo>
                      <a:pt x="153" y="0"/>
                    </a:lnTo>
                    <a:lnTo>
                      <a:pt x="136" y="17"/>
                    </a:lnTo>
                    <a:lnTo>
                      <a:pt x="120" y="32"/>
                    </a:lnTo>
                    <a:lnTo>
                      <a:pt x="100" y="45"/>
                    </a:lnTo>
                    <a:lnTo>
                      <a:pt x="82" y="57"/>
                    </a:lnTo>
                    <a:lnTo>
                      <a:pt x="61" y="67"/>
                    </a:lnTo>
                    <a:lnTo>
                      <a:pt x="42" y="77"/>
                    </a:lnTo>
                    <a:lnTo>
                      <a:pt x="0" y="95"/>
                    </a:lnTo>
                    <a:lnTo>
                      <a:pt x="92" y="132"/>
                    </a:lnTo>
                    <a:lnTo>
                      <a:pt x="6" y="147"/>
                    </a:lnTo>
                    <a:lnTo>
                      <a:pt x="6" y="147"/>
                    </a:lnTo>
                    <a:lnTo>
                      <a:pt x="108" y="311"/>
                    </a:lnTo>
                    <a:lnTo>
                      <a:pt x="161" y="393"/>
                    </a:lnTo>
                    <a:lnTo>
                      <a:pt x="215" y="475"/>
                    </a:lnTo>
                    <a:lnTo>
                      <a:pt x="244" y="516"/>
                    </a:lnTo>
                    <a:lnTo>
                      <a:pt x="275" y="557"/>
                    </a:lnTo>
                    <a:lnTo>
                      <a:pt x="305" y="598"/>
                    </a:lnTo>
                    <a:lnTo>
                      <a:pt x="339" y="638"/>
                    </a:lnTo>
                    <a:lnTo>
                      <a:pt x="372" y="680"/>
                    </a:lnTo>
                    <a:lnTo>
                      <a:pt x="408" y="720"/>
                    </a:lnTo>
                    <a:lnTo>
                      <a:pt x="445" y="762"/>
                    </a:lnTo>
                    <a:lnTo>
                      <a:pt x="486" y="802"/>
                    </a:lnTo>
                    <a:lnTo>
                      <a:pt x="153" y="0"/>
                    </a:lnTo>
                    <a:lnTo>
                      <a:pt x="1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3" name="Line 381"/>
              <p:cNvSpPr>
                <a:spLocks noChangeShapeType="1"/>
              </p:cNvSpPr>
              <p:nvPr/>
            </p:nvSpPr>
            <p:spPr bwMode="auto">
              <a:xfrm>
                <a:off x="3795713" y="297973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4" name="Freeform 382"/>
              <p:cNvSpPr>
                <a:spLocks noEditPoints="1"/>
              </p:cNvSpPr>
              <p:nvPr/>
            </p:nvSpPr>
            <p:spPr bwMode="auto">
              <a:xfrm>
                <a:off x="3990976" y="3024188"/>
                <a:ext cx="223838" cy="947738"/>
              </a:xfrm>
              <a:custGeom>
                <a:avLst/>
                <a:gdLst>
                  <a:gd name="T0" fmla="*/ 86 w 423"/>
                  <a:gd name="T1" fmla="*/ 0 h 1789"/>
                  <a:gd name="T2" fmla="*/ 111 w 423"/>
                  <a:gd name="T3" fmla="*/ 50 h 1789"/>
                  <a:gd name="T4" fmla="*/ 132 w 423"/>
                  <a:gd name="T5" fmla="*/ 100 h 1789"/>
                  <a:gd name="T6" fmla="*/ 147 w 423"/>
                  <a:gd name="T7" fmla="*/ 148 h 1789"/>
                  <a:gd name="T8" fmla="*/ 160 w 423"/>
                  <a:gd name="T9" fmla="*/ 197 h 1789"/>
                  <a:gd name="T10" fmla="*/ 167 w 423"/>
                  <a:gd name="T11" fmla="*/ 247 h 1789"/>
                  <a:gd name="T12" fmla="*/ 171 w 423"/>
                  <a:gd name="T13" fmla="*/ 295 h 1789"/>
                  <a:gd name="T14" fmla="*/ 171 w 423"/>
                  <a:gd name="T15" fmla="*/ 344 h 1789"/>
                  <a:gd name="T16" fmla="*/ 165 w 423"/>
                  <a:gd name="T17" fmla="*/ 392 h 1789"/>
                  <a:gd name="T18" fmla="*/ 158 w 423"/>
                  <a:gd name="T19" fmla="*/ 440 h 1789"/>
                  <a:gd name="T20" fmla="*/ 146 w 423"/>
                  <a:gd name="T21" fmla="*/ 488 h 1789"/>
                  <a:gd name="T22" fmla="*/ 131 w 423"/>
                  <a:gd name="T23" fmla="*/ 537 h 1789"/>
                  <a:gd name="T24" fmla="*/ 111 w 423"/>
                  <a:gd name="T25" fmla="*/ 584 h 1789"/>
                  <a:gd name="T26" fmla="*/ 63 w 423"/>
                  <a:gd name="T27" fmla="*/ 680 h 1789"/>
                  <a:gd name="T28" fmla="*/ 0 w 423"/>
                  <a:gd name="T29" fmla="*/ 774 h 1789"/>
                  <a:gd name="T30" fmla="*/ 10 w 423"/>
                  <a:gd name="T31" fmla="*/ 828 h 1789"/>
                  <a:gd name="T32" fmla="*/ 36 w 423"/>
                  <a:gd name="T33" fmla="*/ 992 h 1789"/>
                  <a:gd name="T34" fmla="*/ 67 w 423"/>
                  <a:gd name="T35" fmla="*/ 1208 h 1789"/>
                  <a:gd name="T36" fmla="*/ 85 w 423"/>
                  <a:gd name="T37" fmla="*/ 1318 h 1789"/>
                  <a:gd name="T38" fmla="*/ 108 w 423"/>
                  <a:gd name="T39" fmla="*/ 1427 h 1789"/>
                  <a:gd name="T40" fmla="*/ 136 w 423"/>
                  <a:gd name="T41" fmla="*/ 1538 h 1789"/>
                  <a:gd name="T42" fmla="*/ 174 w 423"/>
                  <a:gd name="T43" fmla="*/ 1652 h 1789"/>
                  <a:gd name="T44" fmla="*/ 182 w 423"/>
                  <a:gd name="T45" fmla="*/ 1664 h 1789"/>
                  <a:gd name="T46" fmla="*/ 200 w 423"/>
                  <a:gd name="T47" fmla="*/ 1704 h 1789"/>
                  <a:gd name="T48" fmla="*/ 211 w 423"/>
                  <a:gd name="T49" fmla="*/ 1731 h 1789"/>
                  <a:gd name="T50" fmla="*/ 228 w 423"/>
                  <a:gd name="T51" fmla="*/ 1756 h 1789"/>
                  <a:gd name="T52" fmla="*/ 253 w 423"/>
                  <a:gd name="T53" fmla="*/ 1774 h 1789"/>
                  <a:gd name="T54" fmla="*/ 292 w 423"/>
                  <a:gd name="T55" fmla="*/ 1786 h 1789"/>
                  <a:gd name="T56" fmla="*/ 347 w 423"/>
                  <a:gd name="T57" fmla="*/ 1789 h 1789"/>
                  <a:gd name="T58" fmla="*/ 423 w 423"/>
                  <a:gd name="T59" fmla="*/ 1779 h 1789"/>
                  <a:gd name="T60" fmla="*/ 407 w 423"/>
                  <a:gd name="T61" fmla="*/ 1607 h 1789"/>
                  <a:gd name="T62" fmla="*/ 380 w 423"/>
                  <a:gd name="T63" fmla="*/ 1349 h 1789"/>
                  <a:gd name="T64" fmla="*/ 360 w 423"/>
                  <a:gd name="T65" fmla="*/ 1177 h 1789"/>
                  <a:gd name="T66" fmla="*/ 347 w 423"/>
                  <a:gd name="T67" fmla="*/ 1091 h 1789"/>
                  <a:gd name="T68" fmla="*/ 318 w 423"/>
                  <a:gd name="T69" fmla="*/ 1032 h 1789"/>
                  <a:gd name="T70" fmla="*/ 301 w 423"/>
                  <a:gd name="T71" fmla="*/ 972 h 1789"/>
                  <a:gd name="T72" fmla="*/ 292 w 423"/>
                  <a:gd name="T73" fmla="*/ 913 h 1789"/>
                  <a:gd name="T74" fmla="*/ 290 w 423"/>
                  <a:gd name="T75" fmla="*/ 852 h 1789"/>
                  <a:gd name="T76" fmla="*/ 294 w 423"/>
                  <a:gd name="T77" fmla="*/ 732 h 1789"/>
                  <a:gd name="T78" fmla="*/ 297 w 423"/>
                  <a:gd name="T79" fmla="*/ 642 h 1789"/>
                  <a:gd name="T80" fmla="*/ 296 w 423"/>
                  <a:gd name="T81" fmla="*/ 613 h 1789"/>
                  <a:gd name="T82" fmla="*/ 319 w 423"/>
                  <a:gd name="T83" fmla="*/ 498 h 1789"/>
                  <a:gd name="T84" fmla="*/ 339 w 423"/>
                  <a:gd name="T85" fmla="*/ 383 h 1789"/>
                  <a:gd name="T86" fmla="*/ 354 w 423"/>
                  <a:gd name="T87" fmla="*/ 268 h 1789"/>
                  <a:gd name="T88" fmla="*/ 362 w 423"/>
                  <a:gd name="T89" fmla="*/ 153 h 1789"/>
                  <a:gd name="T90" fmla="*/ 326 w 423"/>
                  <a:gd name="T91" fmla="*/ 135 h 1789"/>
                  <a:gd name="T92" fmla="*/ 215 w 423"/>
                  <a:gd name="T93" fmla="*/ 80 h 1789"/>
                  <a:gd name="T94" fmla="*/ 146 w 423"/>
                  <a:gd name="T95" fmla="*/ 43 h 1789"/>
                  <a:gd name="T96" fmla="*/ 100 w 423"/>
                  <a:gd name="T97" fmla="*/ 11 h 1789"/>
                  <a:gd name="T98" fmla="*/ 86 w 423"/>
                  <a:gd name="T99" fmla="*/ 0 h 1789"/>
                  <a:gd name="T100" fmla="*/ 86 w 423"/>
                  <a:gd name="T101" fmla="*/ 0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3" h="1789">
                    <a:moveTo>
                      <a:pt x="86" y="0"/>
                    </a:moveTo>
                    <a:lnTo>
                      <a:pt x="86" y="0"/>
                    </a:lnTo>
                    <a:lnTo>
                      <a:pt x="100" y="25"/>
                    </a:lnTo>
                    <a:lnTo>
                      <a:pt x="111" y="50"/>
                    </a:lnTo>
                    <a:lnTo>
                      <a:pt x="122" y="75"/>
                    </a:lnTo>
                    <a:lnTo>
                      <a:pt x="132" y="100"/>
                    </a:lnTo>
                    <a:lnTo>
                      <a:pt x="140" y="123"/>
                    </a:lnTo>
                    <a:lnTo>
                      <a:pt x="147" y="148"/>
                    </a:lnTo>
                    <a:lnTo>
                      <a:pt x="154" y="173"/>
                    </a:lnTo>
                    <a:lnTo>
                      <a:pt x="160" y="197"/>
                    </a:lnTo>
                    <a:lnTo>
                      <a:pt x="164" y="222"/>
                    </a:lnTo>
                    <a:lnTo>
                      <a:pt x="167" y="247"/>
                    </a:lnTo>
                    <a:lnTo>
                      <a:pt x="170" y="270"/>
                    </a:lnTo>
                    <a:lnTo>
                      <a:pt x="171" y="295"/>
                    </a:lnTo>
                    <a:lnTo>
                      <a:pt x="171" y="319"/>
                    </a:lnTo>
                    <a:lnTo>
                      <a:pt x="171" y="344"/>
                    </a:lnTo>
                    <a:lnTo>
                      <a:pt x="168" y="368"/>
                    </a:lnTo>
                    <a:lnTo>
                      <a:pt x="165" y="392"/>
                    </a:lnTo>
                    <a:lnTo>
                      <a:pt x="163" y="416"/>
                    </a:lnTo>
                    <a:lnTo>
                      <a:pt x="158" y="440"/>
                    </a:lnTo>
                    <a:lnTo>
                      <a:pt x="153" y="465"/>
                    </a:lnTo>
                    <a:lnTo>
                      <a:pt x="146" y="488"/>
                    </a:lnTo>
                    <a:lnTo>
                      <a:pt x="139" y="512"/>
                    </a:lnTo>
                    <a:lnTo>
                      <a:pt x="131" y="537"/>
                    </a:lnTo>
                    <a:lnTo>
                      <a:pt x="121" y="560"/>
                    </a:lnTo>
                    <a:lnTo>
                      <a:pt x="111" y="584"/>
                    </a:lnTo>
                    <a:lnTo>
                      <a:pt x="89" y="631"/>
                    </a:lnTo>
                    <a:lnTo>
                      <a:pt x="63" y="680"/>
                    </a:lnTo>
                    <a:lnTo>
                      <a:pt x="34" y="727"/>
                    </a:lnTo>
                    <a:lnTo>
                      <a:pt x="0" y="774"/>
                    </a:lnTo>
                    <a:lnTo>
                      <a:pt x="0" y="774"/>
                    </a:lnTo>
                    <a:lnTo>
                      <a:pt x="10" y="828"/>
                    </a:lnTo>
                    <a:lnTo>
                      <a:pt x="20" y="883"/>
                    </a:lnTo>
                    <a:lnTo>
                      <a:pt x="36" y="992"/>
                    </a:lnTo>
                    <a:lnTo>
                      <a:pt x="52" y="1100"/>
                    </a:lnTo>
                    <a:lnTo>
                      <a:pt x="67" y="1208"/>
                    </a:lnTo>
                    <a:lnTo>
                      <a:pt x="77" y="1262"/>
                    </a:lnTo>
                    <a:lnTo>
                      <a:pt x="85" y="1318"/>
                    </a:lnTo>
                    <a:lnTo>
                      <a:pt x="96" y="1372"/>
                    </a:lnTo>
                    <a:lnTo>
                      <a:pt x="108" y="1427"/>
                    </a:lnTo>
                    <a:lnTo>
                      <a:pt x="121" y="1483"/>
                    </a:lnTo>
                    <a:lnTo>
                      <a:pt x="136" y="1538"/>
                    </a:lnTo>
                    <a:lnTo>
                      <a:pt x="154" y="1595"/>
                    </a:lnTo>
                    <a:lnTo>
                      <a:pt x="174" y="1652"/>
                    </a:lnTo>
                    <a:lnTo>
                      <a:pt x="174" y="1652"/>
                    </a:lnTo>
                    <a:lnTo>
                      <a:pt x="182" y="1664"/>
                    </a:lnTo>
                    <a:lnTo>
                      <a:pt x="188" y="1677"/>
                    </a:lnTo>
                    <a:lnTo>
                      <a:pt x="200" y="1704"/>
                    </a:lnTo>
                    <a:lnTo>
                      <a:pt x="206" y="1718"/>
                    </a:lnTo>
                    <a:lnTo>
                      <a:pt x="211" y="1731"/>
                    </a:lnTo>
                    <a:lnTo>
                      <a:pt x="218" y="1743"/>
                    </a:lnTo>
                    <a:lnTo>
                      <a:pt x="228" y="1756"/>
                    </a:lnTo>
                    <a:lnTo>
                      <a:pt x="239" y="1765"/>
                    </a:lnTo>
                    <a:lnTo>
                      <a:pt x="253" y="1774"/>
                    </a:lnTo>
                    <a:lnTo>
                      <a:pt x="271" y="1781"/>
                    </a:lnTo>
                    <a:lnTo>
                      <a:pt x="292" y="1786"/>
                    </a:lnTo>
                    <a:lnTo>
                      <a:pt x="317" y="1789"/>
                    </a:lnTo>
                    <a:lnTo>
                      <a:pt x="347" y="1789"/>
                    </a:lnTo>
                    <a:lnTo>
                      <a:pt x="382" y="1786"/>
                    </a:lnTo>
                    <a:lnTo>
                      <a:pt x="423" y="1779"/>
                    </a:lnTo>
                    <a:lnTo>
                      <a:pt x="423" y="1779"/>
                    </a:lnTo>
                    <a:lnTo>
                      <a:pt x="407" y="1607"/>
                    </a:lnTo>
                    <a:lnTo>
                      <a:pt x="390" y="1435"/>
                    </a:lnTo>
                    <a:lnTo>
                      <a:pt x="380" y="1349"/>
                    </a:lnTo>
                    <a:lnTo>
                      <a:pt x="371" y="1263"/>
                    </a:lnTo>
                    <a:lnTo>
                      <a:pt x="360" y="1177"/>
                    </a:lnTo>
                    <a:lnTo>
                      <a:pt x="347" y="1091"/>
                    </a:lnTo>
                    <a:lnTo>
                      <a:pt x="347" y="1091"/>
                    </a:lnTo>
                    <a:lnTo>
                      <a:pt x="332" y="1062"/>
                    </a:lnTo>
                    <a:lnTo>
                      <a:pt x="318" y="1032"/>
                    </a:lnTo>
                    <a:lnTo>
                      <a:pt x="308" y="1001"/>
                    </a:lnTo>
                    <a:lnTo>
                      <a:pt x="301" y="972"/>
                    </a:lnTo>
                    <a:lnTo>
                      <a:pt x="296" y="942"/>
                    </a:lnTo>
                    <a:lnTo>
                      <a:pt x="292" y="913"/>
                    </a:lnTo>
                    <a:lnTo>
                      <a:pt x="290" y="882"/>
                    </a:lnTo>
                    <a:lnTo>
                      <a:pt x="290" y="852"/>
                    </a:lnTo>
                    <a:lnTo>
                      <a:pt x="292" y="792"/>
                    </a:lnTo>
                    <a:lnTo>
                      <a:pt x="294" y="732"/>
                    </a:lnTo>
                    <a:lnTo>
                      <a:pt x="297" y="673"/>
                    </a:lnTo>
                    <a:lnTo>
                      <a:pt x="297" y="642"/>
                    </a:lnTo>
                    <a:lnTo>
                      <a:pt x="296" y="613"/>
                    </a:lnTo>
                    <a:lnTo>
                      <a:pt x="296" y="613"/>
                    </a:lnTo>
                    <a:lnTo>
                      <a:pt x="308" y="555"/>
                    </a:lnTo>
                    <a:lnTo>
                      <a:pt x="319" y="498"/>
                    </a:lnTo>
                    <a:lnTo>
                      <a:pt x="330" y="440"/>
                    </a:lnTo>
                    <a:lnTo>
                      <a:pt x="339" y="383"/>
                    </a:lnTo>
                    <a:lnTo>
                      <a:pt x="347" y="325"/>
                    </a:lnTo>
                    <a:lnTo>
                      <a:pt x="354" y="268"/>
                    </a:lnTo>
                    <a:lnTo>
                      <a:pt x="360" y="209"/>
                    </a:lnTo>
                    <a:lnTo>
                      <a:pt x="362" y="153"/>
                    </a:lnTo>
                    <a:lnTo>
                      <a:pt x="362" y="153"/>
                    </a:lnTo>
                    <a:lnTo>
                      <a:pt x="326" y="135"/>
                    </a:lnTo>
                    <a:lnTo>
                      <a:pt x="290" y="117"/>
                    </a:lnTo>
                    <a:lnTo>
                      <a:pt x="215" y="80"/>
                    </a:lnTo>
                    <a:lnTo>
                      <a:pt x="181" y="62"/>
                    </a:lnTo>
                    <a:lnTo>
                      <a:pt x="146" y="43"/>
                    </a:lnTo>
                    <a:lnTo>
                      <a:pt x="115" y="22"/>
                    </a:lnTo>
                    <a:lnTo>
                      <a:pt x="100" y="11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  <a:moveTo>
                      <a:pt x="86" y="0"/>
                    </a:move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5" name="Freeform 383"/>
              <p:cNvSpPr>
                <a:spLocks/>
              </p:cNvSpPr>
              <p:nvPr/>
            </p:nvSpPr>
            <p:spPr bwMode="auto">
              <a:xfrm>
                <a:off x="3990976" y="3024188"/>
                <a:ext cx="223838" cy="947738"/>
              </a:xfrm>
              <a:custGeom>
                <a:avLst/>
                <a:gdLst>
                  <a:gd name="T0" fmla="*/ 86 w 423"/>
                  <a:gd name="T1" fmla="*/ 0 h 1789"/>
                  <a:gd name="T2" fmla="*/ 111 w 423"/>
                  <a:gd name="T3" fmla="*/ 50 h 1789"/>
                  <a:gd name="T4" fmla="*/ 132 w 423"/>
                  <a:gd name="T5" fmla="*/ 100 h 1789"/>
                  <a:gd name="T6" fmla="*/ 147 w 423"/>
                  <a:gd name="T7" fmla="*/ 148 h 1789"/>
                  <a:gd name="T8" fmla="*/ 160 w 423"/>
                  <a:gd name="T9" fmla="*/ 197 h 1789"/>
                  <a:gd name="T10" fmla="*/ 167 w 423"/>
                  <a:gd name="T11" fmla="*/ 247 h 1789"/>
                  <a:gd name="T12" fmla="*/ 171 w 423"/>
                  <a:gd name="T13" fmla="*/ 295 h 1789"/>
                  <a:gd name="T14" fmla="*/ 171 w 423"/>
                  <a:gd name="T15" fmla="*/ 344 h 1789"/>
                  <a:gd name="T16" fmla="*/ 165 w 423"/>
                  <a:gd name="T17" fmla="*/ 392 h 1789"/>
                  <a:gd name="T18" fmla="*/ 158 w 423"/>
                  <a:gd name="T19" fmla="*/ 440 h 1789"/>
                  <a:gd name="T20" fmla="*/ 146 w 423"/>
                  <a:gd name="T21" fmla="*/ 488 h 1789"/>
                  <a:gd name="T22" fmla="*/ 131 w 423"/>
                  <a:gd name="T23" fmla="*/ 537 h 1789"/>
                  <a:gd name="T24" fmla="*/ 111 w 423"/>
                  <a:gd name="T25" fmla="*/ 584 h 1789"/>
                  <a:gd name="T26" fmla="*/ 63 w 423"/>
                  <a:gd name="T27" fmla="*/ 680 h 1789"/>
                  <a:gd name="T28" fmla="*/ 0 w 423"/>
                  <a:gd name="T29" fmla="*/ 774 h 1789"/>
                  <a:gd name="T30" fmla="*/ 10 w 423"/>
                  <a:gd name="T31" fmla="*/ 828 h 1789"/>
                  <a:gd name="T32" fmla="*/ 36 w 423"/>
                  <a:gd name="T33" fmla="*/ 992 h 1789"/>
                  <a:gd name="T34" fmla="*/ 67 w 423"/>
                  <a:gd name="T35" fmla="*/ 1208 h 1789"/>
                  <a:gd name="T36" fmla="*/ 85 w 423"/>
                  <a:gd name="T37" fmla="*/ 1318 h 1789"/>
                  <a:gd name="T38" fmla="*/ 108 w 423"/>
                  <a:gd name="T39" fmla="*/ 1427 h 1789"/>
                  <a:gd name="T40" fmla="*/ 136 w 423"/>
                  <a:gd name="T41" fmla="*/ 1538 h 1789"/>
                  <a:gd name="T42" fmla="*/ 174 w 423"/>
                  <a:gd name="T43" fmla="*/ 1652 h 1789"/>
                  <a:gd name="T44" fmla="*/ 182 w 423"/>
                  <a:gd name="T45" fmla="*/ 1664 h 1789"/>
                  <a:gd name="T46" fmla="*/ 200 w 423"/>
                  <a:gd name="T47" fmla="*/ 1704 h 1789"/>
                  <a:gd name="T48" fmla="*/ 211 w 423"/>
                  <a:gd name="T49" fmla="*/ 1731 h 1789"/>
                  <a:gd name="T50" fmla="*/ 228 w 423"/>
                  <a:gd name="T51" fmla="*/ 1756 h 1789"/>
                  <a:gd name="T52" fmla="*/ 253 w 423"/>
                  <a:gd name="T53" fmla="*/ 1774 h 1789"/>
                  <a:gd name="T54" fmla="*/ 292 w 423"/>
                  <a:gd name="T55" fmla="*/ 1786 h 1789"/>
                  <a:gd name="T56" fmla="*/ 347 w 423"/>
                  <a:gd name="T57" fmla="*/ 1789 h 1789"/>
                  <a:gd name="T58" fmla="*/ 423 w 423"/>
                  <a:gd name="T59" fmla="*/ 1779 h 1789"/>
                  <a:gd name="T60" fmla="*/ 407 w 423"/>
                  <a:gd name="T61" fmla="*/ 1607 h 1789"/>
                  <a:gd name="T62" fmla="*/ 380 w 423"/>
                  <a:gd name="T63" fmla="*/ 1349 h 1789"/>
                  <a:gd name="T64" fmla="*/ 360 w 423"/>
                  <a:gd name="T65" fmla="*/ 1177 h 1789"/>
                  <a:gd name="T66" fmla="*/ 347 w 423"/>
                  <a:gd name="T67" fmla="*/ 1091 h 1789"/>
                  <a:gd name="T68" fmla="*/ 318 w 423"/>
                  <a:gd name="T69" fmla="*/ 1032 h 1789"/>
                  <a:gd name="T70" fmla="*/ 301 w 423"/>
                  <a:gd name="T71" fmla="*/ 972 h 1789"/>
                  <a:gd name="T72" fmla="*/ 292 w 423"/>
                  <a:gd name="T73" fmla="*/ 913 h 1789"/>
                  <a:gd name="T74" fmla="*/ 290 w 423"/>
                  <a:gd name="T75" fmla="*/ 852 h 1789"/>
                  <a:gd name="T76" fmla="*/ 294 w 423"/>
                  <a:gd name="T77" fmla="*/ 732 h 1789"/>
                  <a:gd name="T78" fmla="*/ 297 w 423"/>
                  <a:gd name="T79" fmla="*/ 642 h 1789"/>
                  <a:gd name="T80" fmla="*/ 296 w 423"/>
                  <a:gd name="T81" fmla="*/ 613 h 1789"/>
                  <a:gd name="T82" fmla="*/ 319 w 423"/>
                  <a:gd name="T83" fmla="*/ 498 h 1789"/>
                  <a:gd name="T84" fmla="*/ 339 w 423"/>
                  <a:gd name="T85" fmla="*/ 383 h 1789"/>
                  <a:gd name="T86" fmla="*/ 354 w 423"/>
                  <a:gd name="T87" fmla="*/ 268 h 1789"/>
                  <a:gd name="T88" fmla="*/ 362 w 423"/>
                  <a:gd name="T89" fmla="*/ 153 h 1789"/>
                  <a:gd name="T90" fmla="*/ 326 w 423"/>
                  <a:gd name="T91" fmla="*/ 135 h 1789"/>
                  <a:gd name="T92" fmla="*/ 215 w 423"/>
                  <a:gd name="T93" fmla="*/ 80 h 1789"/>
                  <a:gd name="T94" fmla="*/ 146 w 423"/>
                  <a:gd name="T95" fmla="*/ 43 h 1789"/>
                  <a:gd name="T96" fmla="*/ 100 w 423"/>
                  <a:gd name="T97" fmla="*/ 11 h 1789"/>
                  <a:gd name="T98" fmla="*/ 86 w 423"/>
                  <a:gd name="T99" fmla="*/ 0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3" h="1789">
                    <a:moveTo>
                      <a:pt x="86" y="0"/>
                    </a:moveTo>
                    <a:lnTo>
                      <a:pt x="86" y="0"/>
                    </a:lnTo>
                    <a:lnTo>
                      <a:pt x="100" y="25"/>
                    </a:lnTo>
                    <a:lnTo>
                      <a:pt x="111" y="50"/>
                    </a:lnTo>
                    <a:lnTo>
                      <a:pt x="122" y="75"/>
                    </a:lnTo>
                    <a:lnTo>
                      <a:pt x="132" y="100"/>
                    </a:lnTo>
                    <a:lnTo>
                      <a:pt x="140" y="123"/>
                    </a:lnTo>
                    <a:lnTo>
                      <a:pt x="147" y="148"/>
                    </a:lnTo>
                    <a:lnTo>
                      <a:pt x="154" y="173"/>
                    </a:lnTo>
                    <a:lnTo>
                      <a:pt x="160" y="197"/>
                    </a:lnTo>
                    <a:lnTo>
                      <a:pt x="164" y="222"/>
                    </a:lnTo>
                    <a:lnTo>
                      <a:pt x="167" y="247"/>
                    </a:lnTo>
                    <a:lnTo>
                      <a:pt x="170" y="270"/>
                    </a:lnTo>
                    <a:lnTo>
                      <a:pt x="171" y="295"/>
                    </a:lnTo>
                    <a:lnTo>
                      <a:pt x="171" y="319"/>
                    </a:lnTo>
                    <a:lnTo>
                      <a:pt x="171" y="344"/>
                    </a:lnTo>
                    <a:lnTo>
                      <a:pt x="168" y="368"/>
                    </a:lnTo>
                    <a:lnTo>
                      <a:pt x="165" y="392"/>
                    </a:lnTo>
                    <a:lnTo>
                      <a:pt x="163" y="416"/>
                    </a:lnTo>
                    <a:lnTo>
                      <a:pt x="158" y="440"/>
                    </a:lnTo>
                    <a:lnTo>
                      <a:pt x="153" y="465"/>
                    </a:lnTo>
                    <a:lnTo>
                      <a:pt x="146" y="488"/>
                    </a:lnTo>
                    <a:lnTo>
                      <a:pt x="139" y="512"/>
                    </a:lnTo>
                    <a:lnTo>
                      <a:pt x="131" y="537"/>
                    </a:lnTo>
                    <a:lnTo>
                      <a:pt x="121" y="560"/>
                    </a:lnTo>
                    <a:lnTo>
                      <a:pt x="111" y="584"/>
                    </a:lnTo>
                    <a:lnTo>
                      <a:pt x="89" y="631"/>
                    </a:lnTo>
                    <a:lnTo>
                      <a:pt x="63" y="680"/>
                    </a:lnTo>
                    <a:lnTo>
                      <a:pt x="34" y="727"/>
                    </a:lnTo>
                    <a:lnTo>
                      <a:pt x="0" y="774"/>
                    </a:lnTo>
                    <a:lnTo>
                      <a:pt x="0" y="774"/>
                    </a:lnTo>
                    <a:lnTo>
                      <a:pt x="10" y="828"/>
                    </a:lnTo>
                    <a:lnTo>
                      <a:pt x="20" y="883"/>
                    </a:lnTo>
                    <a:lnTo>
                      <a:pt x="36" y="992"/>
                    </a:lnTo>
                    <a:lnTo>
                      <a:pt x="52" y="1100"/>
                    </a:lnTo>
                    <a:lnTo>
                      <a:pt x="67" y="1208"/>
                    </a:lnTo>
                    <a:lnTo>
                      <a:pt x="77" y="1262"/>
                    </a:lnTo>
                    <a:lnTo>
                      <a:pt x="85" y="1318"/>
                    </a:lnTo>
                    <a:lnTo>
                      <a:pt x="96" y="1372"/>
                    </a:lnTo>
                    <a:lnTo>
                      <a:pt x="108" y="1427"/>
                    </a:lnTo>
                    <a:lnTo>
                      <a:pt x="121" y="1483"/>
                    </a:lnTo>
                    <a:lnTo>
                      <a:pt x="136" y="1538"/>
                    </a:lnTo>
                    <a:lnTo>
                      <a:pt x="154" y="1595"/>
                    </a:lnTo>
                    <a:lnTo>
                      <a:pt x="174" y="1652"/>
                    </a:lnTo>
                    <a:lnTo>
                      <a:pt x="174" y="1652"/>
                    </a:lnTo>
                    <a:lnTo>
                      <a:pt x="182" y="1664"/>
                    </a:lnTo>
                    <a:lnTo>
                      <a:pt x="188" y="1677"/>
                    </a:lnTo>
                    <a:lnTo>
                      <a:pt x="200" y="1704"/>
                    </a:lnTo>
                    <a:lnTo>
                      <a:pt x="206" y="1718"/>
                    </a:lnTo>
                    <a:lnTo>
                      <a:pt x="211" y="1731"/>
                    </a:lnTo>
                    <a:lnTo>
                      <a:pt x="218" y="1743"/>
                    </a:lnTo>
                    <a:lnTo>
                      <a:pt x="228" y="1756"/>
                    </a:lnTo>
                    <a:lnTo>
                      <a:pt x="239" y="1765"/>
                    </a:lnTo>
                    <a:lnTo>
                      <a:pt x="253" y="1774"/>
                    </a:lnTo>
                    <a:lnTo>
                      <a:pt x="271" y="1781"/>
                    </a:lnTo>
                    <a:lnTo>
                      <a:pt x="292" y="1786"/>
                    </a:lnTo>
                    <a:lnTo>
                      <a:pt x="317" y="1789"/>
                    </a:lnTo>
                    <a:lnTo>
                      <a:pt x="347" y="1789"/>
                    </a:lnTo>
                    <a:lnTo>
                      <a:pt x="382" y="1786"/>
                    </a:lnTo>
                    <a:lnTo>
                      <a:pt x="423" y="1779"/>
                    </a:lnTo>
                    <a:lnTo>
                      <a:pt x="423" y="1779"/>
                    </a:lnTo>
                    <a:lnTo>
                      <a:pt x="407" y="1607"/>
                    </a:lnTo>
                    <a:lnTo>
                      <a:pt x="390" y="1435"/>
                    </a:lnTo>
                    <a:lnTo>
                      <a:pt x="380" y="1349"/>
                    </a:lnTo>
                    <a:lnTo>
                      <a:pt x="371" y="1263"/>
                    </a:lnTo>
                    <a:lnTo>
                      <a:pt x="360" y="1177"/>
                    </a:lnTo>
                    <a:lnTo>
                      <a:pt x="347" y="1091"/>
                    </a:lnTo>
                    <a:lnTo>
                      <a:pt x="347" y="1091"/>
                    </a:lnTo>
                    <a:lnTo>
                      <a:pt x="332" y="1062"/>
                    </a:lnTo>
                    <a:lnTo>
                      <a:pt x="318" y="1032"/>
                    </a:lnTo>
                    <a:lnTo>
                      <a:pt x="308" y="1001"/>
                    </a:lnTo>
                    <a:lnTo>
                      <a:pt x="301" y="972"/>
                    </a:lnTo>
                    <a:lnTo>
                      <a:pt x="296" y="942"/>
                    </a:lnTo>
                    <a:lnTo>
                      <a:pt x="292" y="913"/>
                    </a:lnTo>
                    <a:lnTo>
                      <a:pt x="290" y="882"/>
                    </a:lnTo>
                    <a:lnTo>
                      <a:pt x="290" y="852"/>
                    </a:lnTo>
                    <a:lnTo>
                      <a:pt x="292" y="792"/>
                    </a:lnTo>
                    <a:lnTo>
                      <a:pt x="294" y="732"/>
                    </a:lnTo>
                    <a:lnTo>
                      <a:pt x="297" y="673"/>
                    </a:lnTo>
                    <a:lnTo>
                      <a:pt x="297" y="642"/>
                    </a:lnTo>
                    <a:lnTo>
                      <a:pt x="296" y="613"/>
                    </a:lnTo>
                    <a:lnTo>
                      <a:pt x="296" y="613"/>
                    </a:lnTo>
                    <a:lnTo>
                      <a:pt x="308" y="555"/>
                    </a:lnTo>
                    <a:lnTo>
                      <a:pt x="319" y="498"/>
                    </a:lnTo>
                    <a:lnTo>
                      <a:pt x="330" y="440"/>
                    </a:lnTo>
                    <a:lnTo>
                      <a:pt x="339" y="383"/>
                    </a:lnTo>
                    <a:lnTo>
                      <a:pt x="347" y="325"/>
                    </a:lnTo>
                    <a:lnTo>
                      <a:pt x="354" y="268"/>
                    </a:lnTo>
                    <a:lnTo>
                      <a:pt x="360" y="209"/>
                    </a:lnTo>
                    <a:lnTo>
                      <a:pt x="362" y="153"/>
                    </a:lnTo>
                    <a:lnTo>
                      <a:pt x="362" y="153"/>
                    </a:lnTo>
                    <a:lnTo>
                      <a:pt x="326" y="135"/>
                    </a:lnTo>
                    <a:lnTo>
                      <a:pt x="290" y="117"/>
                    </a:lnTo>
                    <a:lnTo>
                      <a:pt x="215" y="80"/>
                    </a:lnTo>
                    <a:lnTo>
                      <a:pt x="181" y="62"/>
                    </a:lnTo>
                    <a:lnTo>
                      <a:pt x="146" y="43"/>
                    </a:lnTo>
                    <a:lnTo>
                      <a:pt x="115" y="22"/>
                    </a:lnTo>
                    <a:lnTo>
                      <a:pt x="100" y="11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6" name="Line 384"/>
              <p:cNvSpPr>
                <a:spLocks noChangeShapeType="1"/>
              </p:cNvSpPr>
              <p:nvPr/>
            </p:nvSpPr>
            <p:spPr bwMode="auto">
              <a:xfrm>
                <a:off x="4035426" y="30241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7" name="Freeform 385"/>
              <p:cNvSpPr>
                <a:spLocks/>
              </p:cNvSpPr>
              <p:nvPr/>
            </p:nvSpPr>
            <p:spPr bwMode="auto">
              <a:xfrm>
                <a:off x="3990976" y="3024188"/>
                <a:ext cx="223838" cy="947738"/>
              </a:xfrm>
              <a:custGeom>
                <a:avLst/>
                <a:gdLst>
                  <a:gd name="T0" fmla="*/ 86 w 423"/>
                  <a:gd name="T1" fmla="*/ 0 h 1789"/>
                  <a:gd name="T2" fmla="*/ 111 w 423"/>
                  <a:gd name="T3" fmla="*/ 50 h 1789"/>
                  <a:gd name="T4" fmla="*/ 132 w 423"/>
                  <a:gd name="T5" fmla="*/ 100 h 1789"/>
                  <a:gd name="T6" fmla="*/ 147 w 423"/>
                  <a:gd name="T7" fmla="*/ 148 h 1789"/>
                  <a:gd name="T8" fmla="*/ 160 w 423"/>
                  <a:gd name="T9" fmla="*/ 197 h 1789"/>
                  <a:gd name="T10" fmla="*/ 167 w 423"/>
                  <a:gd name="T11" fmla="*/ 247 h 1789"/>
                  <a:gd name="T12" fmla="*/ 171 w 423"/>
                  <a:gd name="T13" fmla="*/ 295 h 1789"/>
                  <a:gd name="T14" fmla="*/ 171 w 423"/>
                  <a:gd name="T15" fmla="*/ 344 h 1789"/>
                  <a:gd name="T16" fmla="*/ 165 w 423"/>
                  <a:gd name="T17" fmla="*/ 392 h 1789"/>
                  <a:gd name="T18" fmla="*/ 158 w 423"/>
                  <a:gd name="T19" fmla="*/ 440 h 1789"/>
                  <a:gd name="T20" fmla="*/ 146 w 423"/>
                  <a:gd name="T21" fmla="*/ 488 h 1789"/>
                  <a:gd name="T22" fmla="*/ 131 w 423"/>
                  <a:gd name="T23" fmla="*/ 537 h 1789"/>
                  <a:gd name="T24" fmla="*/ 111 w 423"/>
                  <a:gd name="T25" fmla="*/ 584 h 1789"/>
                  <a:gd name="T26" fmla="*/ 63 w 423"/>
                  <a:gd name="T27" fmla="*/ 680 h 1789"/>
                  <a:gd name="T28" fmla="*/ 0 w 423"/>
                  <a:gd name="T29" fmla="*/ 774 h 1789"/>
                  <a:gd name="T30" fmla="*/ 10 w 423"/>
                  <a:gd name="T31" fmla="*/ 828 h 1789"/>
                  <a:gd name="T32" fmla="*/ 36 w 423"/>
                  <a:gd name="T33" fmla="*/ 992 h 1789"/>
                  <a:gd name="T34" fmla="*/ 67 w 423"/>
                  <a:gd name="T35" fmla="*/ 1208 h 1789"/>
                  <a:gd name="T36" fmla="*/ 85 w 423"/>
                  <a:gd name="T37" fmla="*/ 1318 h 1789"/>
                  <a:gd name="T38" fmla="*/ 108 w 423"/>
                  <a:gd name="T39" fmla="*/ 1427 h 1789"/>
                  <a:gd name="T40" fmla="*/ 136 w 423"/>
                  <a:gd name="T41" fmla="*/ 1538 h 1789"/>
                  <a:gd name="T42" fmla="*/ 174 w 423"/>
                  <a:gd name="T43" fmla="*/ 1652 h 1789"/>
                  <a:gd name="T44" fmla="*/ 182 w 423"/>
                  <a:gd name="T45" fmla="*/ 1664 h 1789"/>
                  <a:gd name="T46" fmla="*/ 200 w 423"/>
                  <a:gd name="T47" fmla="*/ 1704 h 1789"/>
                  <a:gd name="T48" fmla="*/ 211 w 423"/>
                  <a:gd name="T49" fmla="*/ 1731 h 1789"/>
                  <a:gd name="T50" fmla="*/ 228 w 423"/>
                  <a:gd name="T51" fmla="*/ 1756 h 1789"/>
                  <a:gd name="T52" fmla="*/ 253 w 423"/>
                  <a:gd name="T53" fmla="*/ 1774 h 1789"/>
                  <a:gd name="T54" fmla="*/ 292 w 423"/>
                  <a:gd name="T55" fmla="*/ 1786 h 1789"/>
                  <a:gd name="T56" fmla="*/ 347 w 423"/>
                  <a:gd name="T57" fmla="*/ 1789 h 1789"/>
                  <a:gd name="T58" fmla="*/ 423 w 423"/>
                  <a:gd name="T59" fmla="*/ 1779 h 1789"/>
                  <a:gd name="T60" fmla="*/ 407 w 423"/>
                  <a:gd name="T61" fmla="*/ 1607 h 1789"/>
                  <a:gd name="T62" fmla="*/ 380 w 423"/>
                  <a:gd name="T63" fmla="*/ 1349 h 1789"/>
                  <a:gd name="T64" fmla="*/ 360 w 423"/>
                  <a:gd name="T65" fmla="*/ 1177 h 1789"/>
                  <a:gd name="T66" fmla="*/ 347 w 423"/>
                  <a:gd name="T67" fmla="*/ 1091 h 1789"/>
                  <a:gd name="T68" fmla="*/ 318 w 423"/>
                  <a:gd name="T69" fmla="*/ 1032 h 1789"/>
                  <a:gd name="T70" fmla="*/ 301 w 423"/>
                  <a:gd name="T71" fmla="*/ 972 h 1789"/>
                  <a:gd name="T72" fmla="*/ 292 w 423"/>
                  <a:gd name="T73" fmla="*/ 913 h 1789"/>
                  <a:gd name="T74" fmla="*/ 290 w 423"/>
                  <a:gd name="T75" fmla="*/ 852 h 1789"/>
                  <a:gd name="T76" fmla="*/ 294 w 423"/>
                  <a:gd name="T77" fmla="*/ 732 h 1789"/>
                  <a:gd name="T78" fmla="*/ 297 w 423"/>
                  <a:gd name="T79" fmla="*/ 642 h 1789"/>
                  <a:gd name="T80" fmla="*/ 296 w 423"/>
                  <a:gd name="T81" fmla="*/ 613 h 1789"/>
                  <a:gd name="T82" fmla="*/ 319 w 423"/>
                  <a:gd name="T83" fmla="*/ 498 h 1789"/>
                  <a:gd name="T84" fmla="*/ 339 w 423"/>
                  <a:gd name="T85" fmla="*/ 383 h 1789"/>
                  <a:gd name="T86" fmla="*/ 354 w 423"/>
                  <a:gd name="T87" fmla="*/ 268 h 1789"/>
                  <a:gd name="T88" fmla="*/ 362 w 423"/>
                  <a:gd name="T89" fmla="*/ 153 h 1789"/>
                  <a:gd name="T90" fmla="*/ 326 w 423"/>
                  <a:gd name="T91" fmla="*/ 135 h 1789"/>
                  <a:gd name="T92" fmla="*/ 215 w 423"/>
                  <a:gd name="T93" fmla="*/ 80 h 1789"/>
                  <a:gd name="T94" fmla="*/ 146 w 423"/>
                  <a:gd name="T95" fmla="*/ 43 h 1789"/>
                  <a:gd name="T96" fmla="*/ 100 w 423"/>
                  <a:gd name="T97" fmla="*/ 11 h 1789"/>
                  <a:gd name="T98" fmla="*/ 86 w 423"/>
                  <a:gd name="T99" fmla="*/ 0 h 1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3" h="1789">
                    <a:moveTo>
                      <a:pt x="86" y="0"/>
                    </a:moveTo>
                    <a:lnTo>
                      <a:pt x="86" y="0"/>
                    </a:lnTo>
                    <a:lnTo>
                      <a:pt x="100" y="25"/>
                    </a:lnTo>
                    <a:lnTo>
                      <a:pt x="111" y="50"/>
                    </a:lnTo>
                    <a:lnTo>
                      <a:pt x="122" y="75"/>
                    </a:lnTo>
                    <a:lnTo>
                      <a:pt x="132" y="100"/>
                    </a:lnTo>
                    <a:lnTo>
                      <a:pt x="140" y="123"/>
                    </a:lnTo>
                    <a:lnTo>
                      <a:pt x="147" y="148"/>
                    </a:lnTo>
                    <a:lnTo>
                      <a:pt x="154" y="173"/>
                    </a:lnTo>
                    <a:lnTo>
                      <a:pt x="160" y="197"/>
                    </a:lnTo>
                    <a:lnTo>
                      <a:pt x="164" y="222"/>
                    </a:lnTo>
                    <a:lnTo>
                      <a:pt x="167" y="247"/>
                    </a:lnTo>
                    <a:lnTo>
                      <a:pt x="170" y="270"/>
                    </a:lnTo>
                    <a:lnTo>
                      <a:pt x="171" y="295"/>
                    </a:lnTo>
                    <a:lnTo>
                      <a:pt x="171" y="319"/>
                    </a:lnTo>
                    <a:lnTo>
                      <a:pt x="171" y="344"/>
                    </a:lnTo>
                    <a:lnTo>
                      <a:pt x="168" y="368"/>
                    </a:lnTo>
                    <a:lnTo>
                      <a:pt x="165" y="392"/>
                    </a:lnTo>
                    <a:lnTo>
                      <a:pt x="163" y="416"/>
                    </a:lnTo>
                    <a:lnTo>
                      <a:pt x="158" y="440"/>
                    </a:lnTo>
                    <a:lnTo>
                      <a:pt x="153" y="465"/>
                    </a:lnTo>
                    <a:lnTo>
                      <a:pt x="146" y="488"/>
                    </a:lnTo>
                    <a:lnTo>
                      <a:pt x="139" y="512"/>
                    </a:lnTo>
                    <a:lnTo>
                      <a:pt x="131" y="537"/>
                    </a:lnTo>
                    <a:lnTo>
                      <a:pt x="121" y="560"/>
                    </a:lnTo>
                    <a:lnTo>
                      <a:pt x="111" y="584"/>
                    </a:lnTo>
                    <a:lnTo>
                      <a:pt x="89" y="631"/>
                    </a:lnTo>
                    <a:lnTo>
                      <a:pt x="63" y="680"/>
                    </a:lnTo>
                    <a:lnTo>
                      <a:pt x="34" y="727"/>
                    </a:lnTo>
                    <a:lnTo>
                      <a:pt x="0" y="774"/>
                    </a:lnTo>
                    <a:lnTo>
                      <a:pt x="0" y="774"/>
                    </a:lnTo>
                    <a:lnTo>
                      <a:pt x="10" y="828"/>
                    </a:lnTo>
                    <a:lnTo>
                      <a:pt x="20" y="883"/>
                    </a:lnTo>
                    <a:lnTo>
                      <a:pt x="36" y="992"/>
                    </a:lnTo>
                    <a:lnTo>
                      <a:pt x="52" y="1100"/>
                    </a:lnTo>
                    <a:lnTo>
                      <a:pt x="67" y="1208"/>
                    </a:lnTo>
                    <a:lnTo>
                      <a:pt x="77" y="1262"/>
                    </a:lnTo>
                    <a:lnTo>
                      <a:pt x="85" y="1318"/>
                    </a:lnTo>
                    <a:lnTo>
                      <a:pt x="96" y="1372"/>
                    </a:lnTo>
                    <a:lnTo>
                      <a:pt x="108" y="1427"/>
                    </a:lnTo>
                    <a:lnTo>
                      <a:pt x="121" y="1483"/>
                    </a:lnTo>
                    <a:lnTo>
                      <a:pt x="136" y="1538"/>
                    </a:lnTo>
                    <a:lnTo>
                      <a:pt x="154" y="1595"/>
                    </a:lnTo>
                    <a:lnTo>
                      <a:pt x="174" y="1652"/>
                    </a:lnTo>
                    <a:lnTo>
                      <a:pt x="174" y="1652"/>
                    </a:lnTo>
                    <a:lnTo>
                      <a:pt x="182" y="1664"/>
                    </a:lnTo>
                    <a:lnTo>
                      <a:pt x="188" y="1677"/>
                    </a:lnTo>
                    <a:lnTo>
                      <a:pt x="200" y="1704"/>
                    </a:lnTo>
                    <a:lnTo>
                      <a:pt x="206" y="1718"/>
                    </a:lnTo>
                    <a:lnTo>
                      <a:pt x="211" y="1731"/>
                    </a:lnTo>
                    <a:lnTo>
                      <a:pt x="218" y="1743"/>
                    </a:lnTo>
                    <a:lnTo>
                      <a:pt x="228" y="1756"/>
                    </a:lnTo>
                    <a:lnTo>
                      <a:pt x="239" y="1765"/>
                    </a:lnTo>
                    <a:lnTo>
                      <a:pt x="253" y="1774"/>
                    </a:lnTo>
                    <a:lnTo>
                      <a:pt x="271" y="1782"/>
                    </a:lnTo>
                    <a:lnTo>
                      <a:pt x="292" y="1786"/>
                    </a:lnTo>
                    <a:lnTo>
                      <a:pt x="317" y="1789"/>
                    </a:lnTo>
                    <a:lnTo>
                      <a:pt x="347" y="1789"/>
                    </a:lnTo>
                    <a:lnTo>
                      <a:pt x="382" y="1786"/>
                    </a:lnTo>
                    <a:lnTo>
                      <a:pt x="423" y="1779"/>
                    </a:lnTo>
                    <a:lnTo>
                      <a:pt x="423" y="1779"/>
                    </a:lnTo>
                    <a:lnTo>
                      <a:pt x="407" y="1607"/>
                    </a:lnTo>
                    <a:lnTo>
                      <a:pt x="390" y="1435"/>
                    </a:lnTo>
                    <a:lnTo>
                      <a:pt x="380" y="1349"/>
                    </a:lnTo>
                    <a:lnTo>
                      <a:pt x="371" y="1263"/>
                    </a:lnTo>
                    <a:lnTo>
                      <a:pt x="360" y="1177"/>
                    </a:lnTo>
                    <a:lnTo>
                      <a:pt x="347" y="1091"/>
                    </a:lnTo>
                    <a:lnTo>
                      <a:pt x="347" y="1091"/>
                    </a:lnTo>
                    <a:lnTo>
                      <a:pt x="332" y="1061"/>
                    </a:lnTo>
                    <a:lnTo>
                      <a:pt x="318" y="1032"/>
                    </a:lnTo>
                    <a:lnTo>
                      <a:pt x="308" y="1001"/>
                    </a:lnTo>
                    <a:lnTo>
                      <a:pt x="301" y="972"/>
                    </a:lnTo>
                    <a:lnTo>
                      <a:pt x="296" y="942"/>
                    </a:lnTo>
                    <a:lnTo>
                      <a:pt x="292" y="913"/>
                    </a:lnTo>
                    <a:lnTo>
                      <a:pt x="290" y="882"/>
                    </a:lnTo>
                    <a:lnTo>
                      <a:pt x="290" y="852"/>
                    </a:lnTo>
                    <a:lnTo>
                      <a:pt x="292" y="792"/>
                    </a:lnTo>
                    <a:lnTo>
                      <a:pt x="294" y="732"/>
                    </a:lnTo>
                    <a:lnTo>
                      <a:pt x="297" y="673"/>
                    </a:lnTo>
                    <a:lnTo>
                      <a:pt x="297" y="642"/>
                    </a:lnTo>
                    <a:lnTo>
                      <a:pt x="296" y="613"/>
                    </a:lnTo>
                    <a:lnTo>
                      <a:pt x="296" y="613"/>
                    </a:lnTo>
                    <a:lnTo>
                      <a:pt x="308" y="555"/>
                    </a:lnTo>
                    <a:lnTo>
                      <a:pt x="319" y="498"/>
                    </a:lnTo>
                    <a:lnTo>
                      <a:pt x="330" y="440"/>
                    </a:lnTo>
                    <a:lnTo>
                      <a:pt x="339" y="383"/>
                    </a:lnTo>
                    <a:lnTo>
                      <a:pt x="347" y="325"/>
                    </a:lnTo>
                    <a:lnTo>
                      <a:pt x="354" y="268"/>
                    </a:lnTo>
                    <a:lnTo>
                      <a:pt x="360" y="209"/>
                    </a:lnTo>
                    <a:lnTo>
                      <a:pt x="362" y="153"/>
                    </a:lnTo>
                    <a:lnTo>
                      <a:pt x="362" y="153"/>
                    </a:lnTo>
                    <a:lnTo>
                      <a:pt x="326" y="135"/>
                    </a:lnTo>
                    <a:lnTo>
                      <a:pt x="290" y="117"/>
                    </a:lnTo>
                    <a:lnTo>
                      <a:pt x="215" y="80"/>
                    </a:lnTo>
                    <a:lnTo>
                      <a:pt x="181" y="62"/>
                    </a:lnTo>
                    <a:lnTo>
                      <a:pt x="146" y="43"/>
                    </a:lnTo>
                    <a:lnTo>
                      <a:pt x="115" y="22"/>
                    </a:lnTo>
                    <a:lnTo>
                      <a:pt x="100" y="11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8" name="Line 386"/>
              <p:cNvSpPr>
                <a:spLocks noChangeShapeType="1"/>
              </p:cNvSpPr>
              <p:nvPr/>
            </p:nvSpPr>
            <p:spPr bwMode="auto">
              <a:xfrm>
                <a:off x="4035426" y="302418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9" name="Freeform 387"/>
              <p:cNvSpPr>
                <a:spLocks noEditPoints="1"/>
              </p:cNvSpPr>
              <p:nvPr/>
            </p:nvSpPr>
            <p:spPr bwMode="auto">
              <a:xfrm>
                <a:off x="3990976" y="2994025"/>
                <a:ext cx="136525" cy="442913"/>
              </a:xfrm>
              <a:custGeom>
                <a:avLst/>
                <a:gdLst>
                  <a:gd name="T0" fmla="*/ 6 w 260"/>
                  <a:gd name="T1" fmla="*/ 0 h 835"/>
                  <a:gd name="T2" fmla="*/ 204 w 260"/>
                  <a:gd name="T3" fmla="*/ 129 h 835"/>
                  <a:gd name="T4" fmla="*/ 158 w 260"/>
                  <a:gd name="T5" fmla="*/ 162 h 835"/>
                  <a:gd name="T6" fmla="*/ 260 w 260"/>
                  <a:gd name="T7" fmla="*/ 176 h 835"/>
                  <a:gd name="T8" fmla="*/ 260 w 260"/>
                  <a:gd name="T9" fmla="*/ 176 h 835"/>
                  <a:gd name="T10" fmla="*/ 250 w 260"/>
                  <a:gd name="T11" fmla="*/ 258 h 835"/>
                  <a:gd name="T12" fmla="*/ 237 w 260"/>
                  <a:gd name="T13" fmla="*/ 330 h 835"/>
                  <a:gd name="T14" fmla="*/ 224 w 260"/>
                  <a:gd name="T15" fmla="*/ 393 h 835"/>
                  <a:gd name="T16" fmla="*/ 210 w 260"/>
                  <a:gd name="T17" fmla="*/ 448 h 835"/>
                  <a:gd name="T18" fmla="*/ 194 w 260"/>
                  <a:gd name="T19" fmla="*/ 497 h 835"/>
                  <a:gd name="T20" fmla="*/ 178 w 260"/>
                  <a:gd name="T21" fmla="*/ 538 h 835"/>
                  <a:gd name="T22" fmla="*/ 161 w 260"/>
                  <a:gd name="T23" fmla="*/ 574 h 835"/>
                  <a:gd name="T24" fmla="*/ 143 w 260"/>
                  <a:gd name="T25" fmla="*/ 608 h 835"/>
                  <a:gd name="T26" fmla="*/ 127 w 260"/>
                  <a:gd name="T27" fmla="*/ 637 h 835"/>
                  <a:gd name="T28" fmla="*/ 108 w 260"/>
                  <a:gd name="T29" fmla="*/ 663 h 835"/>
                  <a:gd name="T30" fmla="*/ 71 w 260"/>
                  <a:gd name="T31" fmla="*/ 716 h 835"/>
                  <a:gd name="T32" fmla="*/ 53 w 260"/>
                  <a:gd name="T33" fmla="*/ 742 h 835"/>
                  <a:gd name="T34" fmla="*/ 35 w 260"/>
                  <a:gd name="T35" fmla="*/ 770 h 835"/>
                  <a:gd name="T36" fmla="*/ 17 w 260"/>
                  <a:gd name="T37" fmla="*/ 800 h 835"/>
                  <a:gd name="T38" fmla="*/ 0 w 260"/>
                  <a:gd name="T39" fmla="*/ 835 h 835"/>
                  <a:gd name="T40" fmla="*/ 0 w 260"/>
                  <a:gd name="T41" fmla="*/ 835 h 835"/>
                  <a:gd name="T42" fmla="*/ 4 w 260"/>
                  <a:gd name="T43" fmla="*/ 813 h 835"/>
                  <a:gd name="T44" fmla="*/ 10 w 260"/>
                  <a:gd name="T45" fmla="*/ 789 h 835"/>
                  <a:gd name="T46" fmla="*/ 23 w 260"/>
                  <a:gd name="T47" fmla="*/ 746 h 835"/>
                  <a:gd name="T48" fmla="*/ 38 w 260"/>
                  <a:gd name="T49" fmla="*/ 703 h 835"/>
                  <a:gd name="T50" fmla="*/ 53 w 260"/>
                  <a:gd name="T51" fmla="*/ 662 h 835"/>
                  <a:gd name="T52" fmla="*/ 70 w 260"/>
                  <a:gd name="T53" fmla="*/ 621 h 835"/>
                  <a:gd name="T54" fmla="*/ 85 w 260"/>
                  <a:gd name="T55" fmla="*/ 578 h 835"/>
                  <a:gd name="T56" fmla="*/ 97 w 260"/>
                  <a:gd name="T57" fmla="*/ 535 h 835"/>
                  <a:gd name="T58" fmla="*/ 104 w 260"/>
                  <a:gd name="T59" fmla="*/ 513 h 835"/>
                  <a:gd name="T60" fmla="*/ 108 w 260"/>
                  <a:gd name="T61" fmla="*/ 491 h 835"/>
                  <a:gd name="T62" fmla="*/ 114 w 260"/>
                  <a:gd name="T63" fmla="*/ 468 h 835"/>
                  <a:gd name="T64" fmla="*/ 117 w 260"/>
                  <a:gd name="T65" fmla="*/ 444 h 835"/>
                  <a:gd name="T66" fmla="*/ 120 w 260"/>
                  <a:gd name="T67" fmla="*/ 420 h 835"/>
                  <a:gd name="T68" fmla="*/ 121 w 260"/>
                  <a:gd name="T69" fmla="*/ 394 h 835"/>
                  <a:gd name="T70" fmla="*/ 121 w 260"/>
                  <a:gd name="T71" fmla="*/ 368 h 835"/>
                  <a:gd name="T72" fmla="*/ 120 w 260"/>
                  <a:gd name="T73" fmla="*/ 341 h 835"/>
                  <a:gd name="T74" fmla="*/ 117 w 260"/>
                  <a:gd name="T75" fmla="*/ 312 h 835"/>
                  <a:gd name="T76" fmla="*/ 113 w 260"/>
                  <a:gd name="T77" fmla="*/ 283 h 835"/>
                  <a:gd name="T78" fmla="*/ 106 w 260"/>
                  <a:gd name="T79" fmla="*/ 253 h 835"/>
                  <a:gd name="T80" fmla="*/ 97 w 260"/>
                  <a:gd name="T81" fmla="*/ 222 h 835"/>
                  <a:gd name="T82" fmla="*/ 88 w 260"/>
                  <a:gd name="T83" fmla="*/ 189 h 835"/>
                  <a:gd name="T84" fmla="*/ 77 w 260"/>
                  <a:gd name="T85" fmla="*/ 154 h 835"/>
                  <a:gd name="T86" fmla="*/ 61 w 260"/>
                  <a:gd name="T87" fmla="*/ 118 h 835"/>
                  <a:gd name="T88" fmla="*/ 46 w 260"/>
                  <a:gd name="T89" fmla="*/ 81 h 835"/>
                  <a:gd name="T90" fmla="*/ 27 w 260"/>
                  <a:gd name="T91" fmla="*/ 42 h 835"/>
                  <a:gd name="T92" fmla="*/ 6 w 260"/>
                  <a:gd name="T93" fmla="*/ 0 h 835"/>
                  <a:gd name="T94" fmla="*/ 6 w 260"/>
                  <a:gd name="T95" fmla="*/ 0 h 835"/>
                  <a:gd name="T96" fmla="*/ 6 w 260"/>
                  <a:gd name="T97" fmla="*/ 0 h 835"/>
                  <a:gd name="T98" fmla="*/ 6 w 260"/>
                  <a:gd name="T99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0" h="835">
                    <a:moveTo>
                      <a:pt x="6" y="0"/>
                    </a:moveTo>
                    <a:lnTo>
                      <a:pt x="204" y="129"/>
                    </a:lnTo>
                    <a:lnTo>
                      <a:pt x="158" y="162"/>
                    </a:lnTo>
                    <a:lnTo>
                      <a:pt x="260" y="176"/>
                    </a:lnTo>
                    <a:lnTo>
                      <a:pt x="260" y="176"/>
                    </a:lnTo>
                    <a:lnTo>
                      <a:pt x="250" y="258"/>
                    </a:lnTo>
                    <a:lnTo>
                      <a:pt x="237" y="330"/>
                    </a:lnTo>
                    <a:lnTo>
                      <a:pt x="224" y="393"/>
                    </a:lnTo>
                    <a:lnTo>
                      <a:pt x="210" y="448"/>
                    </a:lnTo>
                    <a:lnTo>
                      <a:pt x="194" y="497"/>
                    </a:lnTo>
                    <a:lnTo>
                      <a:pt x="178" y="538"/>
                    </a:lnTo>
                    <a:lnTo>
                      <a:pt x="161" y="574"/>
                    </a:lnTo>
                    <a:lnTo>
                      <a:pt x="143" y="608"/>
                    </a:lnTo>
                    <a:lnTo>
                      <a:pt x="127" y="637"/>
                    </a:lnTo>
                    <a:lnTo>
                      <a:pt x="108" y="663"/>
                    </a:lnTo>
                    <a:lnTo>
                      <a:pt x="71" y="716"/>
                    </a:lnTo>
                    <a:lnTo>
                      <a:pt x="53" y="742"/>
                    </a:lnTo>
                    <a:lnTo>
                      <a:pt x="35" y="770"/>
                    </a:lnTo>
                    <a:lnTo>
                      <a:pt x="17" y="800"/>
                    </a:lnTo>
                    <a:lnTo>
                      <a:pt x="0" y="835"/>
                    </a:lnTo>
                    <a:lnTo>
                      <a:pt x="0" y="835"/>
                    </a:lnTo>
                    <a:lnTo>
                      <a:pt x="4" y="813"/>
                    </a:lnTo>
                    <a:lnTo>
                      <a:pt x="10" y="789"/>
                    </a:lnTo>
                    <a:lnTo>
                      <a:pt x="23" y="746"/>
                    </a:lnTo>
                    <a:lnTo>
                      <a:pt x="38" y="703"/>
                    </a:lnTo>
                    <a:lnTo>
                      <a:pt x="53" y="662"/>
                    </a:lnTo>
                    <a:lnTo>
                      <a:pt x="70" y="621"/>
                    </a:lnTo>
                    <a:lnTo>
                      <a:pt x="85" y="578"/>
                    </a:lnTo>
                    <a:lnTo>
                      <a:pt x="97" y="535"/>
                    </a:lnTo>
                    <a:lnTo>
                      <a:pt x="104" y="513"/>
                    </a:lnTo>
                    <a:lnTo>
                      <a:pt x="108" y="491"/>
                    </a:lnTo>
                    <a:lnTo>
                      <a:pt x="114" y="468"/>
                    </a:lnTo>
                    <a:lnTo>
                      <a:pt x="117" y="444"/>
                    </a:lnTo>
                    <a:lnTo>
                      <a:pt x="120" y="420"/>
                    </a:lnTo>
                    <a:lnTo>
                      <a:pt x="121" y="394"/>
                    </a:lnTo>
                    <a:lnTo>
                      <a:pt x="121" y="368"/>
                    </a:lnTo>
                    <a:lnTo>
                      <a:pt x="120" y="341"/>
                    </a:lnTo>
                    <a:lnTo>
                      <a:pt x="117" y="312"/>
                    </a:lnTo>
                    <a:lnTo>
                      <a:pt x="113" y="283"/>
                    </a:lnTo>
                    <a:lnTo>
                      <a:pt x="106" y="253"/>
                    </a:lnTo>
                    <a:lnTo>
                      <a:pt x="97" y="222"/>
                    </a:lnTo>
                    <a:lnTo>
                      <a:pt x="88" y="189"/>
                    </a:lnTo>
                    <a:lnTo>
                      <a:pt x="77" y="154"/>
                    </a:lnTo>
                    <a:lnTo>
                      <a:pt x="61" y="118"/>
                    </a:lnTo>
                    <a:lnTo>
                      <a:pt x="46" y="81"/>
                    </a:lnTo>
                    <a:lnTo>
                      <a:pt x="27" y="4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0" name="Freeform 388"/>
              <p:cNvSpPr>
                <a:spLocks/>
              </p:cNvSpPr>
              <p:nvPr/>
            </p:nvSpPr>
            <p:spPr bwMode="auto">
              <a:xfrm>
                <a:off x="3990976" y="2994025"/>
                <a:ext cx="136525" cy="442913"/>
              </a:xfrm>
              <a:custGeom>
                <a:avLst/>
                <a:gdLst>
                  <a:gd name="T0" fmla="*/ 6 w 260"/>
                  <a:gd name="T1" fmla="*/ 0 h 835"/>
                  <a:gd name="T2" fmla="*/ 204 w 260"/>
                  <a:gd name="T3" fmla="*/ 129 h 835"/>
                  <a:gd name="T4" fmla="*/ 158 w 260"/>
                  <a:gd name="T5" fmla="*/ 162 h 835"/>
                  <a:gd name="T6" fmla="*/ 260 w 260"/>
                  <a:gd name="T7" fmla="*/ 176 h 835"/>
                  <a:gd name="T8" fmla="*/ 260 w 260"/>
                  <a:gd name="T9" fmla="*/ 176 h 835"/>
                  <a:gd name="T10" fmla="*/ 250 w 260"/>
                  <a:gd name="T11" fmla="*/ 258 h 835"/>
                  <a:gd name="T12" fmla="*/ 237 w 260"/>
                  <a:gd name="T13" fmla="*/ 330 h 835"/>
                  <a:gd name="T14" fmla="*/ 224 w 260"/>
                  <a:gd name="T15" fmla="*/ 393 h 835"/>
                  <a:gd name="T16" fmla="*/ 210 w 260"/>
                  <a:gd name="T17" fmla="*/ 448 h 835"/>
                  <a:gd name="T18" fmla="*/ 194 w 260"/>
                  <a:gd name="T19" fmla="*/ 497 h 835"/>
                  <a:gd name="T20" fmla="*/ 178 w 260"/>
                  <a:gd name="T21" fmla="*/ 538 h 835"/>
                  <a:gd name="T22" fmla="*/ 161 w 260"/>
                  <a:gd name="T23" fmla="*/ 574 h 835"/>
                  <a:gd name="T24" fmla="*/ 143 w 260"/>
                  <a:gd name="T25" fmla="*/ 608 h 835"/>
                  <a:gd name="T26" fmla="*/ 127 w 260"/>
                  <a:gd name="T27" fmla="*/ 637 h 835"/>
                  <a:gd name="T28" fmla="*/ 108 w 260"/>
                  <a:gd name="T29" fmla="*/ 663 h 835"/>
                  <a:gd name="T30" fmla="*/ 71 w 260"/>
                  <a:gd name="T31" fmla="*/ 716 h 835"/>
                  <a:gd name="T32" fmla="*/ 53 w 260"/>
                  <a:gd name="T33" fmla="*/ 742 h 835"/>
                  <a:gd name="T34" fmla="*/ 35 w 260"/>
                  <a:gd name="T35" fmla="*/ 770 h 835"/>
                  <a:gd name="T36" fmla="*/ 17 w 260"/>
                  <a:gd name="T37" fmla="*/ 800 h 835"/>
                  <a:gd name="T38" fmla="*/ 0 w 260"/>
                  <a:gd name="T39" fmla="*/ 835 h 835"/>
                  <a:gd name="T40" fmla="*/ 0 w 260"/>
                  <a:gd name="T41" fmla="*/ 835 h 835"/>
                  <a:gd name="T42" fmla="*/ 4 w 260"/>
                  <a:gd name="T43" fmla="*/ 813 h 835"/>
                  <a:gd name="T44" fmla="*/ 10 w 260"/>
                  <a:gd name="T45" fmla="*/ 789 h 835"/>
                  <a:gd name="T46" fmla="*/ 23 w 260"/>
                  <a:gd name="T47" fmla="*/ 746 h 835"/>
                  <a:gd name="T48" fmla="*/ 38 w 260"/>
                  <a:gd name="T49" fmla="*/ 703 h 835"/>
                  <a:gd name="T50" fmla="*/ 53 w 260"/>
                  <a:gd name="T51" fmla="*/ 662 h 835"/>
                  <a:gd name="T52" fmla="*/ 70 w 260"/>
                  <a:gd name="T53" fmla="*/ 621 h 835"/>
                  <a:gd name="T54" fmla="*/ 85 w 260"/>
                  <a:gd name="T55" fmla="*/ 578 h 835"/>
                  <a:gd name="T56" fmla="*/ 97 w 260"/>
                  <a:gd name="T57" fmla="*/ 535 h 835"/>
                  <a:gd name="T58" fmla="*/ 104 w 260"/>
                  <a:gd name="T59" fmla="*/ 513 h 835"/>
                  <a:gd name="T60" fmla="*/ 108 w 260"/>
                  <a:gd name="T61" fmla="*/ 491 h 835"/>
                  <a:gd name="T62" fmla="*/ 114 w 260"/>
                  <a:gd name="T63" fmla="*/ 468 h 835"/>
                  <a:gd name="T64" fmla="*/ 117 w 260"/>
                  <a:gd name="T65" fmla="*/ 444 h 835"/>
                  <a:gd name="T66" fmla="*/ 120 w 260"/>
                  <a:gd name="T67" fmla="*/ 420 h 835"/>
                  <a:gd name="T68" fmla="*/ 121 w 260"/>
                  <a:gd name="T69" fmla="*/ 394 h 835"/>
                  <a:gd name="T70" fmla="*/ 121 w 260"/>
                  <a:gd name="T71" fmla="*/ 368 h 835"/>
                  <a:gd name="T72" fmla="*/ 120 w 260"/>
                  <a:gd name="T73" fmla="*/ 341 h 835"/>
                  <a:gd name="T74" fmla="*/ 117 w 260"/>
                  <a:gd name="T75" fmla="*/ 312 h 835"/>
                  <a:gd name="T76" fmla="*/ 113 w 260"/>
                  <a:gd name="T77" fmla="*/ 283 h 835"/>
                  <a:gd name="T78" fmla="*/ 106 w 260"/>
                  <a:gd name="T79" fmla="*/ 253 h 835"/>
                  <a:gd name="T80" fmla="*/ 97 w 260"/>
                  <a:gd name="T81" fmla="*/ 222 h 835"/>
                  <a:gd name="T82" fmla="*/ 88 w 260"/>
                  <a:gd name="T83" fmla="*/ 189 h 835"/>
                  <a:gd name="T84" fmla="*/ 77 w 260"/>
                  <a:gd name="T85" fmla="*/ 154 h 835"/>
                  <a:gd name="T86" fmla="*/ 61 w 260"/>
                  <a:gd name="T87" fmla="*/ 118 h 835"/>
                  <a:gd name="T88" fmla="*/ 46 w 260"/>
                  <a:gd name="T89" fmla="*/ 81 h 835"/>
                  <a:gd name="T90" fmla="*/ 27 w 260"/>
                  <a:gd name="T91" fmla="*/ 42 h 835"/>
                  <a:gd name="T92" fmla="*/ 6 w 260"/>
                  <a:gd name="T93" fmla="*/ 0 h 835"/>
                  <a:gd name="T94" fmla="*/ 6 w 260"/>
                  <a:gd name="T95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0" h="835">
                    <a:moveTo>
                      <a:pt x="6" y="0"/>
                    </a:moveTo>
                    <a:lnTo>
                      <a:pt x="204" y="129"/>
                    </a:lnTo>
                    <a:lnTo>
                      <a:pt x="158" y="162"/>
                    </a:lnTo>
                    <a:lnTo>
                      <a:pt x="260" y="176"/>
                    </a:lnTo>
                    <a:lnTo>
                      <a:pt x="260" y="176"/>
                    </a:lnTo>
                    <a:lnTo>
                      <a:pt x="250" y="258"/>
                    </a:lnTo>
                    <a:lnTo>
                      <a:pt x="237" y="330"/>
                    </a:lnTo>
                    <a:lnTo>
                      <a:pt x="224" y="393"/>
                    </a:lnTo>
                    <a:lnTo>
                      <a:pt x="210" y="448"/>
                    </a:lnTo>
                    <a:lnTo>
                      <a:pt x="194" y="497"/>
                    </a:lnTo>
                    <a:lnTo>
                      <a:pt x="178" y="538"/>
                    </a:lnTo>
                    <a:lnTo>
                      <a:pt x="161" y="574"/>
                    </a:lnTo>
                    <a:lnTo>
                      <a:pt x="143" y="608"/>
                    </a:lnTo>
                    <a:lnTo>
                      <a:pt x="127" y="637"/>
                    </a:lnTo>
                    <a:lnTo>
                      <a:pt x="108" y="663"/>
                    </a:lnTo>
                    <a:lnTo>
                      <a:pt x="71" y="716"/>
                    </a:lnTo>
                    <a:lnTo>
                      <a:pt x="53" y="742"/>
                    </a:lnTo>
                    <a:lnTo>
                      <a:pt x="35" y="770"/>
                    </a:lnTo>
                    <a:lnTo>
                      <a:pt x="17" y="800"/>
                    </a:lnTo>
                    <a:lnTo>
                      <a:pt x="0" y="835"/>
                    </a:lnTo>
                    <a:lnTo>
                      <a:pt x="0" y="835"/>
                    </a:lnTo>
                    <a:lnTo>
                      <a:pt x="4" y="813"/>
                    </a:lnTo>
                    <a:lnTo>
                      <a:pt x="10" y="789"/>
                    </a:lnTo>
                    <a:lnTo>
                      <a:pt x="23" y="746"/>
                    </a:lnTo>
                    <a:lnTo>
                      <a:pt x="38" y="703"/>
                    </a:lnTo>
                    <a:lnTo>
                      <a:pt x="53" y="662"/>
                    </a:lnTo>
                    <a:lnTo>
                      <a:pt x="70" y="621"/>
                    </a:lnTo>
                    <a:lnTo>
                      <a:pt x="85" y="578"/>
                    </a:lnTo>
                    <a:lnTo>
                      <a:pt x="97" y="535"/>
                    </a:lnTo>
                    <a:lnTo>
                      <a:pt x="104" y="513"/>
                    </a:lnTo>
                    <a:lnTo>
                      <a:pt x="108" y="491"/>
                    </a:lnTo>
                    <a:lnTo>
                      <a:pt x="114" y="468"/>
                    </a:lnTo>
                    <a:lnTo>
                      <a:pt x="117" y="444"/>
                    </a:lnTo>
                    <a:lnTo>
                      <a:pt x="120" y="420"/>
                    </a:lnTo>
                    <a:lnTo>
                      <a:pt x="121" y="394"/>
                    </a:lnTo>
                    <a:lnTo>
                      <a:pt x="121" y="368"/>
                    </a:lnTo>
                    <a:lnTo>
                      <a:pt x="120" y="341"/>
                    </a:lnTo>
                    <a:lnTo>
                      <a:pt x="117" y="312"/>
                    </a:lnTo>
                    <a:lnTo>
                      <a:pt x="113" y="283"/>
                    </a:lnTo>
                    <a:lnTo>
                      <a:pt x="106" y="253"/>
                    </a:lnTo>
                    <a:lnTo>
                      <a:pt x="97" y="222"/>
                    </a:lnTo>
                    <a:lnTo>
                      <a:pt x="88" y="189"/>
                    </a:lnTo>
                    <a:lnTo>
                      <a:pt x="77" y="154"/>
                    </a:lnTo>
                    <a:lnTo>
                      <a:pt x="61" y="118"/>
                    </a:lnTo>
                    <a:lnTo>
                      <a:pt x="46" y="81"/>
                    </a:lnTo>
                    <a:lnTo>
                      <a:pt x="27" y="4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1" name="Line 389"/>
              <p:cNvSpPr>
                <a:spLocks noChangeShapeType="1"/>
              </p:cNvSpPr>
              <p:nvPr/>
            </p:nvSpPr>
            <p:spPr bwMode="auto">
              <a:xfrm>
                <a:off x="3994151" y="29940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2" name="Freeform 390"/>
              <p:cNvSpPr>
                <a:spLocks/>
              </p:cNvSpPr>
              <p:nvPr/>
            </p:nvSpPr>
            <p:spPr bwMode="auto">
              <a:xfrm>
                <a:off x="3990976" y="2995613"/>
                <a:ext cx="136525" cy="441325"/>
              </a:xfrm>
              <a:custGeom>
                <a:avLst/>
                <a:gdLst>
                  <a:gd name="T0" fmla="*/ 6 w 260"/>
                  <a:gd name="T1" fmla="*/ 0 h 833"/>
                  <a:gd name="T2" fmla="*/ 204 w 260"/>
                  <a:gd name="T3" fmla="*/ 127 h 833"/>
                  <a:gd name="T4" fmla="*/ 158 w 260"/>
                  <a:gd name="T5" fmla="*/ 160 h 833"/>
                  <a:gd name="T6" fmla="*/ 260 w 260"/>
                  <a:gd name="T7" fmla="*/ 174 h 833"/>
                  <a:gd name="T8" fmla="*/ 260 w 260"/>
                  <a:gd name="T9" fmla="*/ 174 h 833"/>
                  <a:gd name="T10" fmla="*/ 250 w 260"/>
                  <a:gd name="T11" fmla="*/ 256 h 833"/>
                  <a:gd name="T12" fmla="*/ 237 w 260"/>
                  <a:gd name="T13" fmla="*/ 328 h 833"/>
                  <a:gd name="T14" fmla="*/ 224 w 260"/>
                  <a:gd name="T15" fmla="*/ 391 h 833"/>
                  <a:gd name="T16" fmla="*/ 210 w 260"/>
                  <a:gd name="T17" fmla="*/ 446 h 833"/>
                  <a:gd name="T18" fmla="*/ 194 w 260"/>
                  <a:gd name="T19" fmla="*/ 495 h 833"/>
                  <a:gd name="T20" fmla="*/ 178 w 260"/>
                  <a:gd name="T21" fmla="*/ 536 h 833"/>
                  <a:gd name="T22" fmla="*/ 161 w 260"/>
                  <a:gd name="T23" fmla="*/ 572 h 833"/>
                  <a:gd name="T24" fmla="*/ 143 w 260"/>
                  <a:gd name="T25" fmla="*/ 606 h 833"/>
                  <a:gd name="T26" fmla="*/ 127 w 260"/>
                  <a:gd name="T27" fmla="*/ 635 h 833"/>
                  <a:gd name="T28" fmla="*/ 108 w 260"/>
                  <a:gd name="T29" fmla="*/ 661 h 833"/>
                  <a:gd name="T30" fmla="*/ 71 w 260"/>
                  <a:gd name="T31" fmla="*/ 714 h 833"/>
                  <a:gd name="T32" fmla="*/ 53 w 260"/>
                  <a:gd name="T33" fmla="*/ 740 h 833"/>
                  <a:gd name="T34" fmla="*/ 35 w 260"/>
                  <a:gd name="T35" fmla="*/ 768 h 833"/>
                  <a:gd name="T36" fmla="*/ 17 w 260"/>
                  <a:gd name="T37" fmla="*/ 798 h 833"/>
                  <a:gd name="T38" fmla="*/ 0 w 260"/>
                  <a:gd name="T39" fmla="*/ 833 h 833"/>
                  <a:gd name="T40" fmla="*/ 0 w 260"/>
                  <a:gd name="T41" fmla="*/ 833 h 833"/>
                  <a:gd name="T42" fmla="*/ 4 w 260"/>
                  <a:gd name="T43" fmla="*/ 811 h 833"/>
                  <a:gd name="T44" fmla="*/ 10 w 260"/>
                  <a:gd name="T45" fmla="*/ 787 h 833"/>
                  <a:gd name="T46" fmla="*/ 23 w 260"/>
                  <a:gd name="T47" fmla="*/ 744 h 833"/>
                  <a:gd name="T48" fmla="*/ 38 w 260"/>
                  <a:gd name="T49" fmla="*/ 701 h 833"/>
                  <a:gd name="T50" fmla="*/ 53 w 260"/>
                  <a:gd name="T51" fmla="*/ 660 h 833"/>
                  <a:gd name="T52" fmla="*/ 70 w 260"/>
                  <a:gd name="T53" fmla="*/ 619 h 833"/>
                  <a:gd name="T54" fmla="*/ 85 w 260"/>
                  <a:gd name="T55" fmla="*/ 576 h 833"/>
                  <a:gd name="T56" fmla="*/ 97 w 260"/>
                  <a:gd name="T57" fmla="*/ 533 h 833"/>
                  <a:gd name="T58" fmla="*/ 104 w 260"/>
                  <a:gd name="T59" fmla="*/ 511 h 833"/>
                  <a:gd name="T60" fmla="*/ 108 w 260"/>
                  <a:gd name="T61" fmla="*/ 489 h 833"/>
                  <a:gd name="T62" fmla="*/ 114 w 260"/>
                  <a:gd name="T63" fmla="*/ 466 h 833"/>
                  <a:gd name="T64" fmla="*/ 117 w 260"/>
                  <a:gd name="T65" fmla="*/ 442 h 833"/>
                  <a:gd name="T66" fmla="*/ 120 w 260"/>
                  <a:gd name="T67" fmla="*/ 418 h 833"/>
                  <a:gd name="T68" fmla="*/ 121 w 260"/>
                  <a:gd name="T69" fmla="*/ 392 h 833"/>
                  <a:gd name="T70" fmla="*/ 121 w 260"/>
                  <a:gd name="T71" fmla="*/ 366 h 833"/>
                  <a:gd name="T72" fmla="*/ 120 w 260"/>
                  <a:gd name="T73" fmla="*/ 339 h 833"/>
                  <a:gd name="T74" fmla="*/ 117 w 260"/>
                  <a:gd name="T75" fmla="*/ 312 h 833"/>
                  <a:gd name="T76" fmla="*/ 113 w 260"/>
                  <a:gd name="T77" fmla="*/ 281 h 833"/>
                  <a:gd name="T78" fmla="*/ 106 w 260"/>
                  <a:gd name="T79" fmla="*/ 251 h 833"/>
                  <a:gd name="T80" fmla="*/ 97 w 260"/>
                  <a:gd name="T81" fmla="*/ 220 h 833"/>
                  <a:gd name="T82" fmla="*/ 88 w 260"/>
                  <a:gd name="T83" fmla="*/ 187 h 833"/>
                  <a:gd name="T84" fmla="*/ 77 w 260"/>
                  <a:gd name="T85" fmla="*/ 152 h 833"/>
                  <a:gd name="T86" fmla="*/ 61 w 260"/>
                  <a:gd name="T87" fmla="*/ 116 h 833"/>
                  <a:gd name="T88" fmla="*/ 46 w 260"/>
                  <a:gd name="T89" fmla="*/ 79 h 833"/>
                  <a:gd name="T90" fmla="*/ 27 w 260"/>
                  <a:gd name="T91" fmla="*/ 40 h 833"/>
                  <a:gd name="T92" fmla="*/ 6 w 260"/>
                  <a:gd name="T93" fmla="*/ 0 h 833"/>
                  <a:gd name="T94" fmla="*/ 6 w 260"/>
                  <a:gd name="T95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0" h="833">
                    <a:moveTo>
                      <a:pt x="6" y="0"/>
                    </a:moveTo>
                    <a:lnTo>
                      <a:pt x="204" y="127"/>
                    </a:lnTo>
                    <a:lnTo>
                      <a:pt x="158" y="160"/>
                    </a:lnTo>
                    <a:lnTo>
                      <a:pt x="260" y="174"/>
                    </a:lnTo>
                    <a:lnTo>
                      <a:pt x="260" y="174"/>
                    </a:lnTo>
                    <a:lnTo>
                      <a:pt x="250" y="256"/>
                    </a:lnTo>
                    <a:lnTo>
                      <a:pt x="237" y="328"/>
                    </a:lnTo>
                    <a:lnTo>
                      <a:pt x="224" y="391"/>
                    </a:lnTo>
                    <a:lnTo>
                      <a:pt x="210" y="446"/>
                    </a:lnTo>
                    <a:lnTo>
                      <a:pt x="194" y="495"/>
                    </a:lnTo>
                    <a:lnTo>
                      <a:pt x="178" y="536"/>
                    </a:lnTo>
                    <a:lnTo>
                      <a:pt x="161" y="572"/>
                    </a:lnTo>
                    <a:lnTo>
                      <a:pt x="143" y="606"/>
                    </a:lnTo>
                    <a:lnTo>
                      <a:pt x="127" y="635"/>
                    </a:lnTo>
                    <a:lnTo>
                      <a:pt x="108" y="661"/>
                    </a:lnTo>
                    <a:lnTo>
                      <a:pt x="71" y="714"/>
                    </a:lnTo>
                    <a:lnTo>
                      <a:pt x="53" y="740"/>
                    </a:lnTo>
                    <a:lnTo>
                      <a:pt x="35" y="768"/>
                    </a:lnTo>
                    <a:lnTo>
                      <a:pt x="17" y="798"/>
                    </a:lnTo>
                    <a:lnTo>
                      <a:pt x="0" y="833"/>
                    </a:lnTo>
                    <a:lnTo>
                      <a:pt x="0" y="833"/>
                    </a:lnTo>
                    <a:lnTo>
                      <a:pt x="4" y="811"/>
                    </a:lnTo>
                    <a:lnTo>
                      <a:pt x="10" y="787"/>
                    </a:lnTo>
                    <a:lnTo>
                      <a:pt x="23" y="744"/>
                    </a:lnTo>
                    <a:lnTo>
                      <a:pt x="38" y="701"/>
                    </a:lnTo>
                    <a:lnTo>
                      <a:pt x="53" y="660"/>
                    </a:lnTo>
                    <a:lnTo>
                      <a:pt x="70" y="619"/>
                    </a:lnTo>
                    <a:lnTo>
                      <a:pt x="85" y="576"/>
                    </a:lnTo>
                    <a:lnTo>
                      <a:pt x="97" y="533"/>
                    </a:lnTo>
                    <a:lnTo>
                      <a:pt x="104" y="511"/>
                    </a:lnTo>
                    <a:lnTo>
                      <a:pt x="108" y="489"/>
                    </a:lnTo>
                    <a:lnTo>
                      <a:pt x="114" y="466"/>
                    </a:lnTo>
                    <a:lnTo>
                      <a:pt x="117" y="442"/>
                    </a:lnTo>
                    <a:lnTo>
                      <a:pt x="120" y="418"/>
                    </a:lnTo>
                    <a:lnTo>
                      <a:pt x="121" y="392"/>
                    </a:lnTo>
                    <a:lnTo>
                      <a:pt x="121" y="366"/>
                    </a:lnTo>
                    <a:lnTo>
                      <a:pt x="120" y="339"/>
                    </a:lnTo>
                    <a:lnTo>
                      <a:pt x="117" y="312"/>
                    </a:lnTo>
                    <a:lnTo>
                      <a:pt x="113" y="281"/>
                    </a:lnTo>
                    <a:lnTo>
                      <a:pt x="106" y="251"/>
                    </a:lnTo>
                    <a:lnTo>
                      <a:pt x="97" y="220"/>
                    </a:lnTo>
                    <a:lnTo>
                      <a:pt x="88" y="187"/>
                    </a:lnTo>
                    <a:lnTo>
                      <a:pt x="77" y="152"/>
                    </a:lnTo>
                    <a:lnTo>
                      <a:pt x="61" y="116"/>
                    </a:lnTo>
                    <a:lnTo>
                      <a:pt x="46" y="79"/>
                    </a:lnTo>
                    <a:lnTo>
                      <a:pt x="27" y="4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3" name="Line 391"/>
              <p:cNvSpPr>
                <a:spLocks noChangeShapeType="1"/>
              </p:cNvSpPr>
              <p:nvPr/>
            </p:nvSpPr>
            <p:spPr bwMode="auto">
              <a:xfrm>
                <a:off x="3994151" y="299561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4" name="Freeform 392"/>
              <p:cNvSpPr>
                <a:spLocks noEditPoints="1"/>
              </p:cNvSpPr>
              <p:nvPr/>
            </p:nvSpPr>
            <p:spPr bwMode="auto">
              <a:xfrm>
                <a:off x="4137026" y="3105150"/>
                <a:ext cx="136525" cy="501650"/>
              </a:xfrm>
              <a:custGeom>
                <a:avLst/>
                <a:gdLst>
                  <a:gd name="T0" fmla="*/ 81 w 260"/>
                  <a:gd name="T1" fmla="*/ 0 h 948"/>
                  <a:gd name="T2" fmla="*/ 96 w 260"/>
                  <a:gd name="T3" fmla="*/ 12 h 948"/>
                  <a:gd name="T4" fmla="*/ 107 w 260"/>
                  <a:gd name="T5" fmla="*/ 30 h 948"/>
                  <a:gd name="T6" fmla="*/ 117 w 260"/>
                  <a:gd name="T7" fmla="*/ 56 h 948"/>
                  <a:gd name="T8" fmla="*/ 131 w 260"/>
                  <a:gd name="T9" fmla="*/ 122 h 948"/>
                  <a:gd name="T10" fmla="*/ 140 w 260"/>
                  <a:gd name="T11" fmla="*/ 205 h 948"/>
                  <a:gd name="T12" fmla="*/ 153 w 260"/>
                  <a:gd name="T13" fmla="*/ 346 h 948"/>
                  <a:gd name="T14" fmla="*/ 163 w 260"/>
                  <a:gd name="T15" fmla="*/ 446 h 948"/>
                  <a:gd name="T16" fmla="*/ 176 w 260"/>
                  <a:gd name="T17" fmla="*/ 545 h 948"/>
                  <a:gd name="T18" fmla="*/ 199 w 260"/>
                  <a:gd name="T19" fmla="*/ 635 h 948"/>
                  <a:gd name="T20" fmla="*/ 214 w 260"/>
                  <a:gd name="T21" fmla="*/ 654 h 948"/>
                  <a:gd name="T22" fmla="*/ 242 w 260"/>
                  <a:gd name="T23" fmla="*/ 694 h 948"/>
                  <a:gd name="T24" fmla="*/ 251 w 260"/>
                  <a:gd name="T25" fmla="*/ 715 h 948"/>
                  <a:gd name="T26" fmla="*/ 257 w 260"/>
                  <a:gd name="T27" fmla="*/ 739 h 948"/>
                  <a:gd name="T28" fmla="*/ 260 w 260"/>
                  <a:gd name="T29" fmla="*/ 762 h 948"/>
                  <a:gd name="T30" fmla="*/ 255 w 260"/>
                  <a:gd name="T31" fmla="*/ 787 h 948"/>
                  <a:gd name="T32" fmla="*/ 244 w 260"/>
                  <a:gd name="T33" fmla="*/ 815 h 948"/>
                  <a:gd name="T34" fmla="*/ 219 w 260"/>
                  <a:gd name="T35" fmla="*/ 832 h 948"/>
                  <a:gd name="T36" fmla="*/ 150 w 260"/>
                  <a:gd name="T37" fmla="*/ 882 h 948"/>
                  <a:gd name="T38" fmla="*/ 65 w 260"/>
                  <a:gd name="T39" fmla="*/ 948 h 948"/>
                  <a:gd name="T40" fmla="*/ 135 w 260"/>
                  <a:gd name="T41" fmla="*/ 859 h 948"/>
                  <a:gd name="T42" fmla="*/ 153 w 260"/>
                  <a:gd name="T43" fmla="*/ 830 h 948"/>
                  <a:gd name="T44" fmla="*/ 146 w 260"/>
                  <a:gd name="T45" fmla="*/ 809 h 948"/>
                  <a:gd name="T46" fmla="*/ 132 w 260"/>
                  <a:gd name="T47" fmla="*/ 773 h 948"/>
                  <a:gd name="T48" fmla="*/ 115 w 260"/>
                  <a:gd name="T49" fmla="*/ 743 h 948"/>
                  <a:gd name="T50" fmla="*/ 92 w 260"/>
                  <a:gd name="T51" fmla="*/ 707 h 948"/>
                  <a:gd name="T52" fmla="*/ 56 w 260"/>
                  <a:gd name="T53" fmla="*/ 671 h 948"/>
                  <a:gd name="T54" fmla="*/ 20 w 260"/>
                  <a:gd name="T55" fmla="*/ 640 h 948"/>
                  <a:gd name="T56" fmla="*/ 10 w 260"/>
                  <a:gd name="T57" fmla="*/ 606 h 948"/>
                  <a:gd name="T58" fmla="*/ 4 w 260"/>
                  <a:gd name="T59" fmla="*/ 570 h 948"/>
                  <a:gd name="T60" fmla="*/ 0 w 260"/>
                  <a:gd name="T61" fmla="*/ 493 h 948"/>
                  <a:gd name="T62" fmla="*/ 6 w 260"/>
                  <a:gd name="T63" fmla="*/ 414 h 948"/>
                  <a:gd name="T64" fmla="*/ 18 w 260"/>
                  <a:gd name="T65" fmla="*/ 332 h 948"/>
                  <a:gd name="T66" fmla="*/ 53 w 260"/>
                  <a:gd name="T67" fmla="*/ 165 h 948"/>
                  <a:gd name="T68" fmla="*/ 77 w 260"/>
                  <a:gd name="T69" fmla="*/ 40 h 948"/>
                  <a:gd name="T70" fmla="*/ 81 w 260"/>
                  <a:gd name="T71" fmla="*/ 0 h 948"/>
                  <a:gd name="T72" fmla="*/ 81 w 260"/>
                  <a:gd name="T7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0" h="948">
                    <a:moveTo>
                      <a:pt x="81" y="0"/>
                    </a:moveTo>
                    <a:lnTo>
                      <a:pt x="81" y="0"/>
                    </a:lnTo>
                    <a:lnTo>
                      <a:pt x="89" y="5"/>
                    </a:lnTo>
                    <a:lnTo>
                      <a:pt x="96" y="12"/>
                    </a:lnTo>
                    <a:lnTo>
                      <a:pt x="102" y="20"/>
                    </a:lnTo>
                    <a:lnTo>
                      <a:pt x="107" y="30"/>
                    </a:lnTo>
                    <a:lnTo>
                      <a:pt x="113" y="43"/>
                    </a:lnTo>
                    <a:lnTo>
                      <a:pt x="117" y="56"/>
                    </a:lnTo>
                    <a:lnTo>
                      <a:pt x="125" y="87"/>
                    </a:lnTo>
                    <a:lnTo>
                      <a:pt x="131" y="122"/>
                    </a:lnTo>
                    <a:lnTo>
                      <a:pt x="136" y="162"/>
                    </a:lnTo>
                    <a:lnTo>
                      <a:pt x="140" y="205"/>
                    </a:lnTo>
                    <a:lnTo>
                      <a:pt x="145" y="249"/>
                    </a:lnTo>
                    <a:lnTo>
                      <a:pt x="153" y="346"/>
                    </a:lnTo>
                    <a:lnTo>
                      <a:pt x="157" y="396"/>
                    </a:lnTo>
                    <a:lnTo>
                      <a:pt x="163" y="446"/>
                    </a:lnTo>
                    <a:lnTo>
                      <a:pt x="168" y="496"/>
                    </a:lnTo>
                    <a:lnTo>
                      <a:pt x="176" y="545"/>
                    </a:lnTo>
                    <a:lnTo>
                      <a:pt x="186" y="592"/>
                    </a:lnTo>
                    <a:lnTo>
                      <a:pt x="199" y="635"/>
                    </a:lnTo>
                    <a:lnTo>
                      <a:pt x="199" y="635"/>
                    </a:lnTo>
                    <a:lnTo>
                      <a:pt x="214" y="654"/>
                    </a:lnTo>
                    <a:lnTo>
                      <a:pt x="229" y="674"/>
                    </a:lnTo>
                    <a:lnTo>
                      <a:pt x="242" y="694"/>
                    </a:lnTo>
                    <a:lnTo>
                      <a:pt x="247" y="705"/>
                    </a:lnTo>
                    <a:lnTo>
                      <a:pt x="251" y="715"/>
                    </a:lnTo>
                    <a:lnTo>
                      <a:pt x="255" y="726"/>
                    </a:lnTo>
                    <a:lnTo>
                      <a:pt x="257" y="739"/>
                    </a:lnTo>
                    <a:lnTo>
                      <a:pt x="258" y="750"/>
                    </a:lnTo>
                    <a:lnTo>
                      <a:pt x="260" y="762"/>
                    </a:lnTo>
                    <a:lnTo>
                      <a:pt x="258" y="775"/>
                    </a:lnTo>
                    <a:lnTo>
                      <a:pt x="255" y="787"/>
                    </a:lnTo>
                    <a:lnTo>
                      <a:pt x="250" y="801"/>
                    </a:lnTo>
                    <a:lnTo>
                      <a:pt x="244" y="815"/>
                    </a:lnTo>
                    <a:lnTo>
                      <a:pt x="244" y="815"/>
                    </a:lnTo>
                    <a:lnTo>
                      <a:pt x="219" y="832"/>
                    </a:lnTo>
                    <a:lnTo>
                      <a:pt x="194" y="848"/>
                    </a:lnTo>
                    <a:lnTo>
                      <a:pt x="150" y="882"/>
                    </a:lnTo>
                    <a:lnTo>
                      <a:pt x="65" y="948"/>
                    </a:lnTo>
                    <a:lnTo>
                      <a:pt x="65" y="948"/>
                    </a:lnTo>
                    <a:lnTo>
                      <a:pt x="114" y="889"/>
                    </a:lnTo>
                    <a:lnTo>
                      <a:pt x="135" y="859"/>
                    </a:lnTo>
                    <a:lnTo>
                      <a:pt x="145" y="844"/>
                    </a:lnTo>
                    <a:lnTo>
                      <a:pt x="153" y="830"/>
                    </a:lnTo>
                    <a:lnTo>
                      <a:pt x="153" y="830"/>
                    </a:lnTo>
                    <a:lnTo>
                      <a:pt x="146" y="809"/>
                    </a:lnTo>
                    <a:lnTo>
                      <a:pt x="139" y="790"/>
                    </a:lnTo>
                    <a:lnTo>
                      <a:pt x="132" y="773"/>
                    </a:lnTo>
                    <a:lnTo>
                      <a:pt x="124" y="757"/>
                    </a:lnTo>
                    <a:lnTo>
                      <a:pt x="115" y="743"/>
                    </a:lnTo>
                    <a:lnTo>
                      <a:pt x="108" y="730"/>
                    </a:lnTo>
                    <a:lnTo>
                      <a:pt x="92" y="707"/>
                    </a:lnTo>
                    <a:lnTo>
                      <a:pt x="74" y="687"/>
                    </a:lnTo>
                    <a:lnTo>
                      <a:pt x="56" y="671"/>
                    </a:lnTo>
                    <a:lnTo>
                      <a:pt x="20" y="640"/>
                    </a:lnTo>
                    <a:lnTo>
                      <a:pt x="20" y="640"/>
                    </a:lnTo>
                    <a:lnTo>
                      <a:pt x="14" y="622"/>
                    </a:lnTo>
                    <a:lnTo>
                      <a:pt x="10" y="606"/>
                    </a:lnTo>
                    <a:lnTo>
                      <a:pt x="7" y="588"/>
                    </a:lnTo>
                    <a:lnTo>
                      <a:pt x="4" y="570"/>
                    </a:lnTo>
                    <a:lnTo>
                      <a:pt x="0" y="532"/>
                    </a:lnTo>
                    <a:lnTo>
                      <a:pt x="0" y="493"/>
                    </a:lnTo>
                    <a:lnTo>
                      <a:pt x="2" y="454"/>
                    </a:lnTo>
                    <a:lnTo>
                      <a:pt x="6" y="414"/>
                    </a:lnTo>
                    <a:lnTo>
                      <a:pt x="11" y="374"/>
                    </a:lnTo>
                    <a:lnTo>
                      <a:pt x="18" y="332"/>
                    </a:lnTo>
                    <a:lnTo>
                      <a:pt x="35" y="249"/>
                    </a:lnTo>
                    <a:lnTo>
                      <a:pt x="53" y="165"/>
                    </a:lnTo>
                    <a:lnTo>
                      <a:pt x="70" y="81"/>
                    </a:lnTo>
                    <a:lnTo>
                      <a:pt x="77" y="4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  <a:moveTo>
                      <a:pt x="81" y="0"/>
                    </a:move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5" name="Freeform 393"/>
              <p:cNvSpPr>
                <a:spLocks/>
              </p:cNvSpPr>
              <p:nvPr/>
            </p:nvSpPr>
            <p:spPr bwMode="auto">
              <a:xfrm>
                <a:off x="4137026" y="3105150"/>
                <a:ext cx="136525" cy="501650"/>
              </a:xfrm>
              <a:custGeom>
                <a:avLst/>
                <a:gdLst>
                  <a:gd name="T0" fmla="*/ 81 w 260"/>
                  <a:gd name="T1" fmla="*/ 0 h 948"/>
                  <a:gd name="T2" fmla="*/ 96 w 260"/>
                  <a:gd name="T3" fmla="*/ 12 h 948"/>
                  <a:gd name="T4" fmla="*/ 107 w 260"/>
                  <a:gd name="T5" fmla="*/ 30 h 948"/>
                  <a:gd name="T6" fmla="*/ 117 w 260"/>
                  <a:gd name="T7" fmla="*/ 56 h 948"/>
                  <a:gd name="T8" fmla="*/ 131 w 260"/>
                  <a:gd name="T9" fmla="*/ 122 h 948"/>
                  <a:gd name="T10" fmla="*/ 140 w 260"/>
                  <a:gd name="T11" fmla="*/ 205 h 948"/>
                  <a:gd name="T12" fmla="*/ 153 w 260"/>
                  <a:gd name="T13" fmla="*/ 346 h 948"/>
                  <a:gd name="T14" fmla="*/ 163 w 260"/>
                  <a:gd name="T15" fmla="*/ 446 h 948"/>
                  <a:gd name="T16" fmla="*/ 176 w 260"/>
                  <a:gd name="T17" fmla="*/ 545 h 948"/>
                  <a:gd name="T18" fmla="*/ 199 w 260"/>
                  <a:gd name="T19" fmla="*/ 635 h 948"/>
                  <a:gd name="T20" fmla="*/ 214 w 260"/>
                  <a:gd name="T21" fmla="*/ 654 h 948"/>
                  <a:gd name="T22" fmla="*/ 242 w 260"/>
                  <a:gd name="T23" fmla="*/ 694 h 948"/>
                  <a:gd name="T24" fmla="*/ 251 w 260"/>
                  <a:gd name="T25" fmla="*/ 715 h 948"/>
                  <a:gd name="T26" fmla="*/ 257 w 260"/>
                  <a:gd name="T27" fmla="*/ 739 h 948"/>
                  <a:gd name="T28" fmla="*/ 260 w 260"/>
                  <a:gd name="T29" fmla="*/ 762 h 948"/>
                  <a:gd name="T30" fmla="*/ 255 w 260"/>
                  <a:gd name="T31" fmla="*/ 787 h 948"/>
                  <a:gd name="T32" fmla="*/ 244 w 260"/>
                  <a:gd name="T33" fmla="*/ 815 h 948"/>
                  <a:gd name="T34" fmla="*/ 219 w 260"/>
                  <a:gd name="T35" fmla="*/ 832 h 948"/>
                  <a:gd name="T36" fmla="*/ 150 w 260"/>
                  <a:gd name="T37" fmla="*/ 882 h 948"/>
                  <a:gd name="T38" fmla="*/ 65 w 260"/>
                  <a:gd name="T39" fmla="*/ 948 h 948"/>
                  <a:gd name="T40" fmla="*/ 135 w 260"/>
                  <a:gd name="T41" fmla="*/ 859 h 948"/>
                  <a:gd name="T42" fmla="*/ 153 w 260"/>
                  <a:gd name="T43" fmla="*/ 830 h 948"/>
                  <a:gd name="T44" fmla="*/ 146 w 260"/>
                  <a:gd name="T45" fmla="*/ 809 h 948"/>
                  <a:gd name="T46" fmla="*/ 132 w 260"/>
                  <a:gd name="T47" fmla="*/ 773 h 948"/>
                  <a:gd name="T48" fmla="*/ 115 w 260"/>
                  <a:gd name="T49" fmla="*/ 743 h 948"/>
                  <a:gd name="T50" fmla="*/ 92 w 260"/>
                  <a:gd name="T51" fmla="*/ 707 h 948"/>
                  <a:gd name="T52" fmla="*/ 56 w 260"/>
                  <a:gd name="T53" fmla="*/ 671 h 948"/>
                  <a:gd name="T54" fmla="*/ 20 w 260"/>
                  <a:gd name="T55" fmla="*/ 640 h 948"/>
                  <a:gd name="T56" fmla="*/ 10 w 260"/>
                  <a:gd name="T57" fmla="*/ 606 h 948"/>
                  <a:gd name="T58" fmla="*/ 4 w 260"/>
                  <a:gd name="T59" fmla="*/ 570 h 948"/>
                  <a:gd name="T60" fmla="*/ 0 w 260"/>
                  <a:gd name="T61" fmla="*/ 493 h 948"/>
                  <a:gd name="T62" fmla="*/ 6 w 260"/>
                  <a:gd name="T63" fmla="*/ 414 h 948"/>
                  <a:gd name="T64" fmla="*/ 18 w 260"/>
                  <a:gd name="T65" fmla="*/ 332 h 948"/>
                  <a:gd name="T66" fmla="*/ 53 w 260"/>
                  <a:gd name="T67" fmla="*/ 165 h 948"/>
                  <a:gd name="T68" fmla="*/ 77 w 260"/>
                  <a:gd name="T69" fmla="*/ 40 h 948"/>
                  <a:gd name="T70" fmla="*/ 81 w 260"/>
                  <a:gd name="T71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0" h="948">
                    <a:moveTo>
                      <a:pt x="81" y="0"/>
                    </a:moveTo>
                    <a:lnTo>
                      <a:pt x="81" y="0"/>
                    </a:lnTo>
                    <a:lnTo>
                      <a:pt x="89" y="5"/>
                    </a:lnTo>
                    <a:lnTo>
                      <a:pt x="96" y="12"/>
                    </a:lnTo>
                    <a:lnTo>
                      <a:pt x="102" y="20"/>
                    </a:lnTo>
                    <a:lnTo>
                      <a:pt x="107" y="30"/>
                    </a:lnTo>
                    <a:lnTo>
                      <a:pt x="113" y="43"/>
                    </a:lnTo>
                    <a:lnTo>
                      <a:pt x="117" y="56"/>
                    </a:lnTo>
                    <a:lnTo>
                      <a:pt x="125" y="87"/>
                    </a:lnTo>
                    <a:lnTo>
                      <a:pt x="131" y="122"/>
                    </a:lnTo>
                    <a:lnTo>
                      <a:pt x="136" y="162"/>
                    </a:lnTo>
                    <a:lnTo>
                      <a:pt x="140" y="205"/>
                    </a:lnTo>
                    <a:lnTo>
                      <a:pt x="145" y="249"/>
                    </a:lnTo>
                    <a:lnTo>
                      <a:pt x="153" y="346"/>
                    </a:lnTo>
                    <a:lnTo>
                      <a:pt x="157" y="396"/>
                    </a:lnTo>
                    <a:lnTo>
                      <a:pt x="163" y="446"/>
                    </a:lnTo>
                    <a:lnTo>
                      <a:pt x="168" y="496"/>
                    </a:lnTo>
                    <a:lnTo>
                      <a:pt x="176" y="545"/>
                    </a:lnTo>
                    <a:lnTo>
                      <a:pt x="186" y="592"/>
                    </a:lnTo>
                    <a:lnTo>
                      <a:pt x="199" y="635"/>
                    </a:lnTo>
                    <a:lnTo>
                      <a:pt x="199" y="635"/>
                    </a:lnTo>
                    <a:lnTo>
                      <a:pt x="214" y="654"/>
                    </a:lnTo>
                    <a:lnTo>
                      <a:pt x="229" y="674"/>
                    </a:lnTo>
                    <a:lnTo>
                      <a:pt x="242" y="694"/>
                    </a:lnTo>
                    <a:lnTo>
                      <a:pt x="247" y="705"/>
                    </a:lnTo>
                    <a:lnTo>
                      <a:pt x="251" y="715"/>
                    </a:lnTo>
                    <a:lnTo>
                      <a:pt x="255" y="726"/>
                    </a:lnTo>
                    <a:lnTo>
                      <a:pt x="257" y="739"/>
                    </a:lnTo>
                    <a:lnTo>
                      <a:pt x="258" y="750"/>
                    </a:lnTo>
                    <a:lnTo>
                      <a:pt x="260" y="762"/>
                    </a:lnTo>
                    <a:lnTo>
                      <a:pt x="258" y="775"/>
                    </a:lnTo>
                    <a:lnTo>
                      <a:pt x="255" y="787"/>
                    </a:lnTo>
                    <a:lnTo>
                      <a:pt x="250" y="801"/>
                    </a:lnTo>
                    <a:lnTo>
                      <a:pt x="244" y="815"/>
                    </a:lnTo>
                    <a:lnTo>
                      <a:pt x="244" y="815"/>
                    </a:lnTo>
                    <a:lnTo>
                      <a:pt x="219" y="832"/>
                    </a:lnTo>
                    <a:lnTo>
                      <a:pt x="194" y="848"/>
                    </a:lnTo>
                    <a:lnTo>
                      <a:pt x="150" y="882"/>
                    </a:lnTo>
                    <a:lnTo>
                      <a:pt x="65" y="948"/>
                    </a:lnTo>
                    <a:lnTo>
                      <a:pt x="65" y="948"/>
                    </a:lnTo>
                    <a:lnTo>
                      <a:pt x="114" y="889"/>
                    </a:lnTo>
                    <a:lnTo>
                      <a:pt x="135" y="859"/>
                    </a:lnTo>
                    <a:lnTo>
                      <a:pt x="145" y="844"/>
                    </a:lnTo>
                    <a:lnTo>
                      <a:pt x="153" y="830"/>
                    </a:lnTo>
                    <a:lnTo>
                      <a:pt x="153" y="830"/>
                    </a:lnTo>
                    <a:lnTo>
                      <a:pt x="146" y="809"/>
                    </a:lnTo>
                    <a:lnTo>
                      <a:pt x="139" y="790"/>
                    </a:lnTo>
                    <a:lnTo>
                      <a:pt x="132" y="773"/>
                    </a:lnTo>
                    <a:lnTo>
                      <a:pt x="124" y="757"/>
                    </a:lnTo>
                    <a:lnTo>
                      <a:pt x="115" y="743"/>
                    </a:lnTo>
                    <a:lnTo>
                      <a:pt x="108" y="730"/>
                    </a:lnTo>
                    <a:lnTo>
                      <a:pt x="92" y="707"/>
                    </a:lnTo>
                    <a:lnTo>
                      <a:pt x="74" y="687"/>
                    </a:lnTo>
                    <a:lnTo>
                      <a:pt x="56" y="671"/>
                    </a:lnTo>
                    <a:lnTo>
                      <a:pt x="20" y="640"/>
                    </a:lnTo>
                    <a:lnTo>
                      <a:pt x="20" y="640"/>
                    </a:lnTo>
                    <a:lnTo>
                      <a:pt x="14" y="622"/>
                    </a:lnTo>
                    <a:lnTo>
                      <a:pt x="10" y="606"/>
                    </a:lnTo>
                    <a:lnTo>
                      <a:pt x="7" y="588"/>
                    </a:lnTo>
                    <a:lnTo>
                      <a:pt x="4" y="570"/>
                    </a:lnTo>
                    <a:lnTo>
                      <a:pt x="0" y="532"/>
                    </a:lnTo>
                    <a:lnTo>
                      <a:pt x="0" y="493"/>
                    </a:lnTo>
                    <a:lnTo>
                      <a:pt x="2" y="454"/>
                    </a:lnTo>
                    <a:lnTo>
                      <a:pt x="6" y="414"/>
                    </a:lnTo>
                    <a:lnTo>
                      <a:pt x="11" y="374"/>
                    </a:lnTo>
                    <a:lnTo>
                      <a:pt x="18" y="332"/>
                    </a:lnTo>
                    <a:lnTo>
                      <a:pt x="35" y="249"/>
                    </a:lnTo>
                    <a:lnTo>
                      <a:pt x="53" y="165"/>
                    </a:lnTo>
                    <a:lnTo>
                      <a:pt x="70" y="81"/>
                    </a:lnTo>
                    <a:lnTo>
                      <a:pt x="77" y="40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6" name="Line 394"/>
              <p:cNvSpPr>
                <a:spLocks noChangeShapeType="1"/>
              </p:cNvSpPr>
              <p:nvPr/>
            </p:nvSpPr>
            <p:spPr bwMode="auto">
              <a:xfrm>
                <a:off x="4179888" y="31051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7" name="Freeform 395"/>
              <p:cNvSpPr>
                <a:spLocks/>
              </p:cNvSpPr>
              <p:nvPr/>
            </p:nvSpPr>
            <p:spPr bwMode="auto">
              <a:xfrm>
                <a:off x="4137026" y="3105150"/>
                <a:ext cx="136525" cy="501650"/>
              </a:xfrm>
              <a:custGeom>
                <a:avLst/>
                <a:gdLst>
                  <a:gd name="T0" fmla="*/ 81 w 260"/>
                  <a:gd name="T1" fmla="*/ 0 h 948"/>
                  <a:gd name="T2" fmla="*/ 96 w 260"/>
                  <a:gd name="T3" fmla="*/ 12 h 948"/>
                  <a:gd name="T4" fmla="*/ 107 w 260"/>
                  <a:gd name="T5" fmla="*/ 31 h 948"/>
                  <a:gd name="T6" fmla="*/ 117 w 260"/>
                  <a:gd name="T7" fmla="*/ 56 h 948"/>
                  <a:gd name="T8" fmla="*/ 131 w 260"/>
                  <a:gd name="T9" fmla="*/ 122 h 948"/>
                  <a:gd name="T10" fmla="*/ 140 w 260"/>
                  <a:gd name="T11" fmla="*/ 205 h 948"/>
                  <a:gd name="T12" fmla="*/ 153 w 260"/>
                  <a:gd name="T13" fmla="*/ 346 h 948"/>
                  <a:gd name="T14" fmla="*/ 163 w 260"/>
                  <a:gd name="T15" fmla="*/ 446 h 948"/>
                  <a:gd name="T16" fmla="*/ 176 w 260"/>
                  <a:gd name="T17" fmla="*/ 545 h 948"/>
                  <a:gd name="T18" fmla="*/ 199 w 260"/>
                  <a:gd name="T19" fmla="*/ 635 h 948"/>
                  <a:gd name="T20" fmla="*/ 214 w 260"/>
                  <a:gd name="T21" fmla="*/ 654 h 948"/>
                  <a:gd name="T22" fmla="*/ 242 w 260"/>
                  <a:gd name="T23" fmla="*/ 694 h 948"/>
                  <a:gd name="T24" fmla="*/ 251 w 260"/>
                  <a:gd name="T25" fmla="*/ 715 h 948"/>
                  <a:gd name="T26" fmla="*/ 257 w 260"/>
                  <a:gd name="T27" fmla="*/ 739 h 948"/>
                  <a:gd name="T28" fmla="*/ 260 w 260"/>
                  <a:gd name="T29" fmla="*/ 762 h 948"/>
                  <a:gd name="T30" fmla="*/ 255 w 260"/>
                  <a:gd name="T31" fmla="*/ 787 h 948"/>
                  <a:gd name="T32" fmla="*/ 244 w 260"/>
                  <a:gd name="T33" fmla="*/ 815 h 948"/>
                  <a:gd name="T34" fmla="*/ 219 w 260"/>
                  <a:gd name="T35" fmla="*/ 832 h 948"/>
                  <a:gd name="T36" fmla="*/ 150 w 260"/>
                  <a:gd name="T37" fmla="*/ 882 h 948"/>
                  <a:gd name="T38" fmla="*/ 65 w 260"/>
                  <a:gd name="T39" fmla="*/ 948 h 948"/>
                  <a:gd name="T40" fmla="*/ 135 w 260"/>
                  <a:gd name="T41" fmla="*/ 859 h 948"/>
                  <a:gd name="T42" fmla="*/ 153 w 260"/>
                  <a:gd name="T43" fmla="*/ 830 h 948"/>
                  <a:gd name="T44" fmla="*/ 146 w 260"/>
                  <a:gd name="T45" fmla="*/ 809 h 948"/>
                  <a:gd name="T46" fmla="*/ 132 w 260"/>
                  <a:gd name="T47" fmla="*/ 773 h 948"/>
                  <a:gd name="T48" fmla="*/ 115 w 260"/>
                  <a:gd name="T49" fmla="*/ 743 h 948"/>
                  <a:gd name="T50" fmla="*/ 92 w 260"/>
                  <a:gd name="T51" fmla="*/ 707 h 948"/>
                  <a:gd name="T52" fmla="*/ 56 w 260"/>
                  <a:gd name="T53" fmla="*/ 671 h 948"/>
                  <a:gd name="T54" fmla="*/ 20 w 260"/>
                  <a:gd name="T55" fmla="*/ 640 h 948"/>
                  <a:gd name="T56" fmla="*/ 10 w 260"/>
                  <a:gd name="T57" fmla="*/ 606 h 948"/>
                  <a:gd name="T58" fmla="*/ 4 w 260"/>
                  <a:gd name="T59" fmla="*/ 570 h 948"/>
                  <a:gd name="T60" fmla="*/ 0 w 260"/>
                  <a:gd name="T61" fmla="*/ 493 h 948"/>
                  <a:gd name="T62" fmla="*/ 6 w 260"/>
                  <a:gd name="T63" fmla="*/ 414 h 948"/>
                  <a:gd name="T64" fmla="*/ 18 w 260"/>
                  <a:gd name="T65" fmla="*/ 332 h 948"/>
                  <a:gd name="T66" fmla="*/ 53 w 260"/>
                  <a:gd name="T67" fmla="*/ 165 h 948"/>
                  <a:gd name="T68" fmla="*/ 77 w 260"/>
                  <a:gd name="T69" fmla="*/ 40 h 948"/>
                  <a:gd name="T70" fmla="*/ 81 w 260"/>
                  <a:gd name="T71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0" h="948">
                    <a:moveTo>
                      <a:pt x="81" y="0"/>
                    </a:moveTo>
                    <a:lnTo>
                      <a:pt x="81" y="0"/>
                    </a:lnTo>
                    <a:lnTo>
                      <a:pt x="89" y="5"/>
                    </a:lnTo>
                    <a:lnTo>
                      <a:pt x="96" y="12"/>
                    </a:lnTo>
                    <a:lnTo>
                      <a:pt x="102" y="20"/>
                    </a:lnTo>
                    <a:lnTo>
                      <a:pt x="107" y="31"/>
                    </a:lnTo>
                    <a:lnTo>
                      <a:pt x="113" y="43"/>
                    </a:lnTo>
                    <a:lnTo>
                      <a:pt x="117" y="56"/>
                    </a:lnTo>
                    <a:lnTo>
                      <a:pt x="125" y="87"/>
                    </a:lnTo>
                    <a:lnTo>
                      <a:pt x="131" y="122"/>
                    </a:lnTo>
                    <a:lnTo>
                      <a:pt x="136" y="162"/>
                    </a:lnTo>
                    <a:lnTo>
                      <a:pt x="140" y="205"/>
                    </a:lnTo>
                    <a:lnTo>
                      <a:pt x="145" y="249"/>
                    </a:lnTo>
                    <a:lnTo>
                      <a:pt x="153" y="346"/>
                    </a:lnTo>
                    <a:lnTo>
                      <a:pt x="157" y="396"/>
                    </a:lnTo>
                    <a:lnTo>
                      <a:pt x="163" y="446"/>
                    </a:lnTo>
                    <a:lnTo>
                      <a:pt x="168" y="496"/>
                    </a:lnTo>
                    <a:lnTo>
                      <a:pt x="176" y="545"/>
                    </a:lnTo>
                    <a:lnTo>
                      <a:pt x="186" y="592"/>
                    </a:lnTo>
                    <a:lnTo>
                      <a:pt x="199" y="635"/>
                    </a:lnTo>
                    <a:lnTo>
                      <a:pt x="199" y="635"/>
                    </a:lnTo>
                    <a:lnTo>
                      <a:pt x="214" y="654"/>
                    </a:lnTo>
                    <a:lnTo>
                      <a:pt x="229" y="674"/>
                    </a:lnTo>
                    <a:lnTo>
                      <a:pt x="242" y="694"/>
                    </a:lnTo>
                    <a:lnTo>
                      <a:pt x="247" y="705"/>
                    </a:lnTo>
                    <a:lnTo>
                      <a:pt x="251" y="715"/>
                    </a:lnTo>
                    <a:lnTo>
                      <a:pt x="255" y="726"/>
                    </a:lnTo>
                    <a:lnTo>
                      <a:pt x="257" y="739"/>
                    </a:lnTo>
                    <a:lnTo>
                      <a:pt x="258" y="750"/>
                    </a:lnTo>
                    <a:lnTo>
                      <a:pt x="260" y="762"/>
                    </a:lnTo>
                    <a:lnTo>
                      <a:pt x="258" y="775"/>
                    </a:lnTo>
                    <a:lnTo>
                      <a:pt x="255" y="787"/>
                    </a:lnTo>
                    <a:lnTo>
                      <a:pt x="250" y="801"/>
                    </a:lnTo>
                    <a:lnTo>
                      <a:pt x="244" y="815"/>
                    </a:lnTo>
                    <a:lnTo>
                      <a:pt x="244" y="815"/>
                    </a:lnTo>
                    <a:lnTo>
                      <a:pt x="219" y="832"/>
                    </a:lnTo>
                    <a:lnTo>
                      <a:pt x="194" y="848"/>
                    </a:lnTo>
                    <a:lnTo>
                      <a:pt x="150" y="882"/>
                    </a:lnTo>
                    <a:lnTo>
                      <a:pt x="65" y="948"/>
                    </a:lnTo>
                    <a:lnTo>
                      <a:pt x="65" y="948"/>
                    </a:lnTo>
                    <a:lnTo>
                      <a:pt x="114" y="889"/>
                    </a:lnTo>
                    <a:lnTo>
                      <a:pt x="135" y="859"/>
                    </a:lnTo>
                    <a:lnTo>
                      <a:pt x="145" y="844"/>
                    </a:lnTo>
                    <a:lnTo>
                      <a:pt x="153" y="830"/>
                    </a:lnTo>
                    <a:lnTo>
                      <a:pt x="153" y="830"/>
                    </a:lnTo>
                    <a:lnTo>
                      <a:pt x="146" y="809"/>
                    </a:lnTo>
                    <a:lnTo>
                      <a:pt x="139" y="790"/>
                    </a:lnTo>
                    <a:lnTo>
                      <a:pt x="132" y="773"/>
                    </a:lnTo>
                    <a:lnTo>
                      <a:pt x="124" y="757"/>
                    </a:lnTo>
                    <a:lnTo>
                      <a:pt x="115" y="743"/>
                    </a:lnTo>
                    <a:lnTo>
                      <a:pt x="108" y="730"/>
                    </a:lnTo>
                    <a:lnTo>
                      <a:pt x="92" y="707"/>
                    </a:lnTo>
                    <a:lnTo>
                      <a:pt x="74" y="687"/>
                    </a:lnTo>
                    <a:lnTo>
                      <a:pt x="56" y="671"/>
                    </a:lnTo>
                    <a:lnTo>
                      <a:pt x="20" y="640"/>
                    </a:lnTo>
                    <a:lnTo>
                      <a:pt x="20" y="640"/>
                    </a:lnTo>
                    <a:lnTo>
                      <a:pt x="14" y="622"/>
                    </a:lnTo>
                    <a:lnTo>
                      <a:pt x="10" y="606"/>
                    </a:lnTo>
                    <a:lnTo>
                      <a:pt x="7" y="588"/>
                    </a:lnTo>
                    <a:lnTo>
                      <a:pt x="4" y="570"/>
                    </a:lnTo>
                    <a:lnTo>
                      <a:pt x="0" y="532"/>
                    </a:lnTo>
                    <a:lnTo>
                      <a:pt x="0" y="493"/>
                    </a:lnTo>
                    <a:lnTo>
                      <a:pt x="2" y="454"/>
                    </a:lnTo>
                    <a:lnTo>
                      <a:pt x="6" y="414"/>
                    </a:lnTo>
                    <a:lnTo>
                      <a:pt x="11" y="374"/>
                    </a:lnTo>
                    <a:lnTo>
                      <a:pt x="18" y="332"/>
                    </a:lnTo>
                    <a:lnTo>
                      <a:pt x="35" y="249"/>
                    </a:lnTo>
                    <a:lnTo>
                      <a:pt x="53" y="165"/>
                    </a:lnTo>
                    <a:lnTo>
                      <a:pt x="70" y="81"/>
                    </a:lnTo>
                    <a:lnTo>
                      <a:pt x="77" y="40"/>
                    </a:lnTo>
                    <a:lnTo>
                      <a:pt x="81" y="0"/>
                    </a:lnTo>
                    <a:lnTo>
                      <a:pt x="8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8" name="Line 396"/>
              <p:cNvSpPr>
                <a:spLocks noChangeShapeType="1"/>
              </p:cNvSpPr>
              <p:nvPr/>
            </p:nvSpPr>
            <p:spPr bwMode="auto">
              <a:xfrm>
                <a:off x="4179888" y="310515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9" name="Freeform 397"/>
              <p:cNvSpPr>
                <a:spLocks noEditPoints="1"/>
              </p:cNvSpPr>
              <p:nvPr/>
            </p:nvSpPr>
            <p:spPr bwMode="auto">
              <a:xfrm>
                <a:off x="3382963" y="3052763"/>
                <a:ext cx="269875" cy="417513"/>
              </a:xfrm>
              <a:custGeom>
                <a:avLst/>
                <a:gdLst>
                  <a:gd name="T0" fmla="*/ 397 w 509"/>
                  <a:gd name="T1" fmla="*/ 0 h 789"/>
                  <a:gd name="T2" fmla="*/ 303 w 509"/>
                  <a:gd name="T3" fmla="*/ 45 h 789"/>
                  <a:gd name="T4" fmla="*/ 214 w 509"/>
                  <a:gd name="T5" fmla="*/ 97 h 789"/>
                  <a:gd name="T6" fmla="*/ 129 w 509"/>
                  <a:gd name="T7" fmla="*/ 152 h 789"/>
                  <a:gd name="T8" fmla="*/ 50 w 509"/>
                  <a:gd name="T9" fmla="*/ 213 h 789"/>
                  <a:gd name="T10" fmla="*/ 52 w 509"/>
                  <a:gd name="T11" fmla="*/ 242 h 789"/>
                  <a:gd name="T12" fmla="*/ 50 w 509"/>
                  <a:gd name="T13" fmla="*/ 299 h 789"/>
                  <a:gd name="T14" fmla="*/ 42 w 509"/>
                  <a:gd name="T15" fmla="*/ 382 h 789"/>
                  <a:gd name="T16" fmla="*/ 16 w 509"/>
                  <a:gd name="T17" fmla="*/ 542 h 789"/>
                  <a:gd name="T18" fmla="*/ 0 w 509"/>
                  <a:gd name="T19" fmla="*/ 650 h 789"/>
                  <a:gd name="T20" fmla="*/ 11 w 509"/>
                  <a:gd name="T21" fmla="*/ 678 h 789"/>
                  <a:gd name="T22" fmla="*/ 36 w 509"/>
                  <a:gd name="T23" fmla="*/ 725 h 789"/>
                  <a:gd name="T24" fmla="*/ 63 w 509"/>
                  <a:gd name="T25" fmla="*/ 758 h 789"/>
                  <a:gd name="T26" fmla="*/ 92 w 509"/>
                  <a:gd name="T27" fmla="*/ 779 h 789"/>
                  <a:gd name="T28" fmla="*/ 122 w 509"/>
                  <a:gd name="T29" fmla="*/ 787 h 789"/>
                  <a:gd name="T30" fmla="*/ 156 w 509"/>
                  <a:gd name="T31" fmla="*/ 787 h 789"/>
                  <a:gd name="T32" fmla="*/ 190 w 509"/>
                  <a:gd name="T33" fmla="*/ 778 h 789"/>
                  <a:gd name="T34" fmla="*/ 226 w 509"/>
                  <a:gd name="T35" fmla="*/ 761 h 789"/>
                  <a:gd name="T36" fmla="*/ 244 w 509"/>
                  <a:gd name="T37" fmla="*/ 750 h 789"/>
                  <a:gd name="T38" fmla="*/ 278 w 509"/>
                  <a:gd name="T39" fmla="*/ 736 h 789"/>
                  <a:gd name="T40" fmla="*/ 305 w 509"/>
                  <a:gd name="T41" fmla="*/ 721 h 789"/>
                  <a:gd name="T42" fmla="*/ 328 w 509"/>
                  <a:gd name="T43" fmla="*/ 704 h 789"/>
                  <a:gd name="T44" fmla="*/ 364 w 509"/>
                  <a:gd name="T45" fmla="*/ 664 h 789"/>
                  <a:gd name="T46" fmla="*/ 396 w 509"/>
                  <a:gd name="T47" fmla="*/ 622 h 789"/>
                  <a:gd name="T48" fmla="*/ 448 w 509"/>
                  <a:gd name="T49" fmla="*/ 607 h 789"/>
                  <a:gd name="T50" fmla="*/ 459 w 509"/>
                  <a:gd name="T51" fmla="*/ 588 h 789"/>
                  <a:gd name="T52" fmla="*/ 477 w 509"/>
                  <a:gd name="T53" fmla="*/ 550 h 789"/>
                  <a:gd name="T54" fmla="*/ 491 w 509"/>
                  <a:gd name="T55" fmla="*/ 513 h 789"/>
                  <a:gd name="T56" fmla="*/ 501 w 509"/>
                  <a:gd name="T57" fmla="*/ 474 h 789"/>
                  <a:gd name="T58" fmla="*/ 507 w 509"/>
                  <a:gd name="T59" fmla="*/ 437 h 789"/>
                  <a:gd name="T60" fmla="*/ 509 w 509"/>
                  <a:gd name="T61" fmla="*/ 380 h 789"/>
                  <a:gd name="T62" fmla="*/ 504 w 509"/>
                  <a:gd name="T63" fmla="*/ 303 h 789"/>
                  <a:gd name="T64" fmla="*/ 487 w 509"/>
                  <a:gd name="T65" fmla="*/ 227 h 789"/>
                  <a:gd name="T66" fmla="*/ 462 w 509"/>
                  <a:gd name="T67" fmla="*/ 151 h 789"/>
                  <a:gd name="T68" fmla="*/ 432 w 509"/>
                  <a:gd name="T69" fmla="*/ 76 h 789"/>
                  <a:gd name="T70" fmla="*/ 397 w 509"/>
                  <a:gd name="T71" fmla="*/ 0 h 789"/>
                  <a:gd name="T72" fmla="*/ 397 w 509"/>
                  <a:gd name="T73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9" h="789">
                    <a:moveTo>
                      <a:pt x="397" y="0"/>
                    </a:moveTo>
                    <a:lnTo>
                      <a:pt x="397" y="0"/>
                    </a:lnTo>
                    <a:lnTo>
                      <a:pt x="350" y="22"/>
                    </a:lnTo>
                    <a:lnTo>
                      <a:pt x="303" y="45"/>
                    </a:lnTo>
                    <a:lnTo>
                      <a:pt x="258" y="70"/>
                    </a:lnTo>
                    <a:lnTo>
                      <a:pt x="214" y="97"/>
                    </a:lnTo>
                    <a:lnTo>
                      <a:pt x="171" y="125"/>
                    </a:lnTo>
                    <a:lnTo>
                      <a:pt x="129" y="152"/>
                    </a:lnTo>
                    <a:lnTo>
                      <a:pt x="89" y="18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2" y="242"/>
                    </a:lnTo>
                    <a:lnTo>
                      <a:pt x="52" y="272"/>
                    </a:lnTo>
                    <a:lnTo>
                      <a:pt x="50" y="299"/>
                    </a:lnTo>
                    <a:lnTo>
                      <a:pt x="48" y="327"/>
                    </a:lnTo>
                    <a:lnTo>
                      <a:pt x="42" y="382"/>
                    </a:lnTo>
                    <a:lnTo>
                      <a:pt x="35" y="435"/>
                    </a:lnTo>
                    <a:lnTo>
                      <a:pt x="16" y="542"/>
                    </a:lnTo>
                    <a:lnTo>
                      <a:pt x="7" y="596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11" y="678"/>
                    </a:lnTo>
                    <a:lnTo>
                      <a:pt x="23" y="703"/>
                    </a:lnTo>
                    <a:lnTo>
                      <a:pt x="36" y="725"/>
                    </a:lnTo>
                    <a:lnTo>
                      <a:pt x="49" y="743"/>
                    </a:lnTo>
                    <a:lnTo>
                      <a:pt x="63" y="758"/>
                    </a:lnTo>
                    <a:lnTo>
                      <a:pt x="77" y="769"/>
                    </a:lnTo>
                    <a:lnTo>
                      <a:pt x="92" y="779"/>
                    </a:lnTo>
                    <a:lnTo>
                      <a:pt x="107" y="785"/>
                    </a:lnTo>
                    <a:lnTo>
                      <a:pt x="122" y="787"/>
                    </a:lnTo>
                    <a:lnTo>
                      <a:pt x="139" y="789"/>
                    </a:lnTo>
                    <a:lnTo>
                      <a:pt x="156" y="787"/>
                    </a:lnTo>
                    <a:lnTo>
                      <a:pt x="172" y="783"/>
                    </a:lnTo>
                    <a:lnTo>
                      <a:pt x="190" y="778"/>
                    </a:lnTo>
                    <a:lnTo>
                      <a:pt x="208" y="771"/>
                    </a:lnTo>
                    <a:lnTo>
                      <a:pt x="226" y="761"/>
                    </a:lnTo>
                    <a:lnTo>
                      <a:pt x="244" y="750"/>
                    </a:lnTo>
                    <a:lnTo>
                      <a:pt x="244" y="750"/>
                    </a:lnTo>
                    <a:lnTo>
                      <a:pt x="261" y="743"/>
                    </a:lnTo>
                    <a:lnTo>
                      <a:pt x="278" y="736"/>
                    </a:lnTo>
                    <a:lnTo>
                      <a:pt x="292" y="729"/>
                    </a:lnTo>
                    <a:lnTo>
                      <a:pt x="305" y="721"/>
                    </a:lnTo>
                    <a:lnTo>
                      <a:pt x="317" y="713"/>
                    </a:lnTo>
                    <a:lnTo>
                      <a:pt x="328" y="704"/>
                    </a:lnTo>
                    <a:lnTo>
                      <a:pt x="347" y="685"/>
                    </a:lnTo>
                    <a:lnTo>
                      <a:pt x="364" y="664"/>
                    </a:lnTo>
                    <a:lnTo>
                      <a:pt x="380" y="643"/>
                    </a:lnTo>
                    <a:lnTo>
                      <a:pt x="396" y="622"/>
                    </a:lnTo>
                    <a:lnTo>
                      <a:pt x="412" y="603"/>
                    </a:lnTo>
                    <a:lnTo>
                      <a:pt x="448" y="607"/>
                    </a:lnTo>
                    <a:lnTo>
                      <a:pt x="448" y="607"/>
                    </a:lnTo>
                    <a:lnTo>
                      <a:pt x="459" y="588"/>
                    </a:lnTo>
                    <a:lnTo>
                      <a:pt x="469" y="570"/>
                    </a:lnTo>
                    <a:lnTo>
                      <a:pt x="477" y="550"/>
                    </a:lnTo>
                    <a:lnTo>
                      <a:pt x="484" y="531"/>
                    </a:lnTo>
                    <a:lnTo>
                      <a:pt x="491" y="513"/>
                    </a:lnTo>
                    <a:lnTo>
                      <a:pt x="497" y="493"/>
                    </a:lnTo>
                    <a:lnTo>
                      <a:pt x="501" y="474"/>
                    </a:lnTo>
                    <a:lnTo>
                      <a:pt x="504" y="455"/>
                    </a:lnTo>
                    <a:lnTo>
                      <a:pt x="507" y="437"/>
                    </a:lnTo>
                    <a:lnTo>
                      <a:pt x="509" y="417"/>
                    </a:lnTo>
                    <a:lnTo>
                      <a:pt x="509" y="380"/>
                    </a:lnTo>
                    <a:lnTo>
                      <a:pt x="508" y="341"/>
                    </a:lnTo>
                    <a:lnTo>
                      <a:pt x="504" y="303"/>
                    </a:lnTo>
                    <a:lnTo>
                      <a:pt x="495" y="266"/>
                    </a:lnTo>
                    <a:lnTo>
                      <a:pt x="487" y="227"/>
                    </a:lnTo>
                    <a:lnTo>
                      <a:pt x="475" y="190"/>
                    </a:lnTo>
                    <a:lnTo>
                      <a:pt x="462" y="151"/>
                    </a:lnTo>
                    <a:lnTo>
                      <a:pt x="447" y="113"/>
                    </a:lnTo>
                    <a:lnTo>
                      <a:pt x="432" y="76"/>
                    </a:lnTo>
                    <a:lnTo>
                      <a:pt x="397" y="0"/>
                    </a:lnTo>
                    <a:lnTo>
                      <a:pt x="397" y="0"/>
                    </a:lnTo>
                    <a:close/>
                    <a:moveTo>
                      <a:pt x="397" y="0"/>
                    </a:move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0" name="Freeform 398"/>
              <p:cNvSpPr>
                <a:spLocks/>
              </p:cNvSpPr>
              <p:nvPr/>
            </p:nvSpPr>
            <p:spPr bwMode="auto">
              <a:xfrm>
                <a:off x="3382963" y="3052763"/>
                <a:ext cx="269875" cy="417513"/>
              </a:xfrm>
              <a:custGeom>
                <a:avLst/>
                <a:gdLst>
                  <a:gd name="T0" fmla="*/ 397 w 509"/>
                  <a:gd name="T1" fmla="*/ 0 h 789"/>
                  <a:gd name="T2" fmla="*/ 303 w 509"/>
                  <a:gd name="T3" fmla="*/ 45 h 789"/>
                  <a:gd name="T4" fmla="*/ 214 w 509"/>
                  <a:gd name="T5" fmla="*/ 97 h 789"/>
                  <a:gd name="T6" fmla="*/ 129 w 509"/>
                  <a:gd name="T7" fmla="*/ 152 h 789"/>
                  <a:gd name="T8" fmla="*/ 50 w 509"/>
                  <a:gd name="T9" fmla="*/ 213 h 789"/>
                  <a:gd name="T10" fmla="*/ 52 w 509"/>
                  <a:gd name="T11" fmla="*/ 242 h 789"/>
                  <a:gd name="T12" fmla="*/ 50 w 509"/>
                  <a:gd name="T13" fmla="*/ 299 h 789"/>
                  <a:gd name="T14" fmla="*/ 42 w 509"/>
                  <a:gd name="T15" fmla="*/ 382 h 789"/>
                  <a:gd name="T16" fmla="*/ 16 w 509"/>
                  <a:gd name="T17" fmla="*/ 542 h 789"/>
                  <a:gd name="T18" fmla="*/ 0 w 509"/>
                  <a:gd name="T19" fmla="*/ 650 h 789"/>
                  <a:gd name="T20" fmla="*/ 11 w 509"/>
                  <a:gd name="T21" fmla="*/ 678 h 789"/>
                  <a:gd name="T22" fmla="*/ 36 w 509"/>
                  <a:gd name="T23" fmla="*/ 725 h 789"/>
                  <a:gd name="T24" fmla="*/ 63 w 509"/>
                  <a:gd name="T25" fmla="*/ 758 h 789"/>
                  <a:gd name="T26" fmla="*/ 92 w 509"/>
                  <a:gd name="T27" fmla="*/ 779 h 789"/>
                  <a:gd name="T28" fmla="*/ 122 w 509"/>
                  <a:gd name="T29" fmla="*/ 787 h 789"/>
                  <a:gd name="T30" fmla="*/ 156 w 509"/>
                  <a:gd name="T31" fmla="*/ 787 h 789"/>
                  <a:gd name="T32" fmla="*/ 190 w 509"/>
                  <a:gd name="T33" fmla="*/ 778 h 789"/>
                  <a:gd name="T34" fmla="*/ 226 w 509"/>
                  <a:gd name="T35" fmla="*/ 761 h 789"/>
                  <a:gd name="T36" fmla="*/ 244 w 509"/>
                  <a:gd name="T37" fmla="*/ 750 h 789"/>
                  <a:gd name="T38" fmla="*/ 278 w 509"/>
                  <a:gd name="T39" fmla="*/ 736 h 789"/>
                  <a:gd name="T40" fmla="*/ 305 w 509"/>
                  <a:gd name="T41" fmla="*/ 721 h 789"/>
                  <a:gd name="T42" fmla="*/ 328 w 509"/>
                  <a:gd name="T43" fmla="*/ 704 h 789"/>
                  <a:gd name="T44" fmla="*/ 364 w 509"/>
                  <a:gd name="T45" fmla="*/ 664 h 789"/>
                  <a:gd name="T46" fmla="*/ 396 w 509"/>
                  <a:gd name="T47" fmla="*/ 622 h 789"/>
                  <a:gd name="T48" fmla="*/ 448 w 509"/>
                  <a:gd name="T49" fmla="*/ 607 h 789"/>
                  <a:gd name="T50" fmla="*/ 459 w 509"/>
                  <a:gd name="T51" fmla="*/ 588 h 789"/>
                  <a:gd name="T52" fmla="*/ 477 w 509"/>
                  <a:gd name="T53" fmla="*/ 550 h 789"/>
                  <a:gd name="T54" fmla="*/ 491 w 509"/>
                  <a:gd name="T55" fmla="*/ 513 h 789"/>
                  <a:gd name="T56" fmla="*/ 501 w 509"/>
                  <a:gd name="T57" fmla="*/ 474 h 789"/>
                  <a:gd name="T58" fmla="*/ 507 w 509"/>
                  <a:gd name="T59" fmla="*/ 437 h 789"/>
                  <a:gd name="T60" fmla="*/ 509 w 509"/>
                  <a:gd name="T61" fmla="*/ 380 h 789"/>
                  <a:gd name="T62" fmla="*/ 504 w 509"/>
                  <a:gd name="T63" fmla="*/ 303 h 789"/>
                  <a:gd name="T64" fmla="*/ 487 w 509"/>
                  <a:gd name="T65" fmla="*/ 227 h 789"/>
                  <a:gd name="T66" fmla="*/ 462 w 509"/>
                  <a:gd name="T67" fmla="*/ 151 h 789"/>
                  <a:gd name="T68" fmla="*/ 432 w 509"/>
                  <a:gd name="T69" fmla="*/ 76 h 789"/>
                  <a:gd name="T70" fmla="*/ 397 w 509"/>
                  <a:gd name="T71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9" h="789">
                    <a:moveTo>
                      <a:pt x="397" y="0"/>
                    </a:moveTo>
                    <a:lnTo>
                      <a:pt x="397" y="0"/>
                    </a:lnTo>
                    <a:lnTo>
                      <a:pt x="350" y="22"/>
                    </a:lnTo>
                    <a:lnTo>
                      <a:pt x="303" y="45"/>
                    </a:lnTo>
                    <a:lnTo>
                      <a:pt x="258" y="70"/>
                    </a:lnTo>
                    <a:lnTo>
                      <a:pt x="214" y="97"/>
                    </a:lnTo>
                    <a:lnTo>
                      <a:pt x="171" y="125"/>
                    </a:lnTo>
                    <a:lnTo>
                      <a:pt x="129" y="152"/>
                    </a:lnTo>
                    <a:lnTo>
                      <a:pt x="89" y="18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2" y="242"/>
                    </a:lnTo>
                    <a:lnTo>
                      <a:pt x="52" y="272"/>
                    </a:lnTo>
                    <a:lnTo>
                      <a:pt x="50" y="299"/>
                    </a:lnTo>
                    <a:lnTo>
                      <a:pt x="48" y="327"/>
                    </a:lnTo>
                    <a:lnTo>
                      <a:pt x="42" y="382"/>
                    </a:lnTo>
                    <a:lnTo>
                      <a:pt x="35" y="435"/>
                    </a:lnTo>
                    <a:lnTo>
                      <a:pt x="16" y="542"/>
                    </a:lnTo>
                    <a:lnTo>
                      <a:pt x="7" y="596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11" y="678"/>
                    </a:lnTo>
                    <a:lnTo>
                      <a:pt x="23" y="703"/>
                    </a:lnTo>
                    <a:lnTo>
                      <a:pt x="36" y="725"/>
                    </a:lnTo>
                    <a:lnTo>
                      <a:pt x="49" y="743"/>
                    </a:lnTo>
                    <a:lnTo>
                      <a:pt x="63" y="758"/>
                    </a:lnTo>
                    <a:lnTo>
                      <a:pt x="77" y="769"/>
                    </a:lnTo>
                    <a:lnTo>
                      <a:pt x="92" y="779"/>
                    </a:lnTo>
                    <a:lnTo>
                      <a:pt x="107" y="785"/>
                    </a:lnTo>
                    <a:lnTo>
                      <a:pt x="122" y="787"/>
                    </a:lnTo>
                    <a:lnTo>
                      <a:pt x="139" y="789"/>
                    </a:lnTo>
                    <a:lnTo>
                      <a:pt x="156" y="787"/>
                    </a:lnTo>
                    <a:lnTo>
                      <a:pt x="172" y="783"/>
                    </a:lnTo>
                    <a:lnTo>
                      <a:pt x="190" y="778"/>
                    </a:lnTo>
                    <a:lnTo>
                      <a:pt x="208" y="771"/>
                    </a:lnTo>
                    <a:lnTo>
                      <a:pt x="226" y="761"/>
                    </a:lnTo>
                    <a:lnTo>
                      <a:pt x="244" y="750"/>
                    </a:lnTo>
                    <a:lnTo>
                      <a:pt x="244" y="750"/>
                    </a:lnTo>
                    <a:lnTo>
                      <a:pt x="261" y="743"/>
                    </a:lnTo>
                    <a:lnTo>
                      <a:pt x="278" y="736"/>
                    </a:lnTo>
                    <a:lnTo>
                      <a:pt x="292" y="729"/>
                    </a:lnTo>
                    <a:lnTo>
                      <a:pt x="305" y="721"/>
                    </a:lnTo>
                    <a:lnTo>
                      <a:pt x="317" y="713"/>
                    </a:lnTo>
                    <a:lnTo>
                      <a:pt x="328" y="704"/>
                    </a:lnTo>
                    <a:lnTo>
                      <a:pt x="347" y="685"/>
                    </a:lnTo>
                    <a:lnTo>
                      <a:pt x="364" y="664"/>
                    </a:lnTo>
                    <a:lnTo>
                      <a:pt x="380" y="643"/>
                    </a:lnTo>
                    <a:lnTo>
                      <a:pt x="396" y="622"/>
                    </a:lnTo>
                    <a:lnTo>
                      <a:pt x="412" y="603"/>
                    </a:lnTo>
                    <a:lnTo>
                      <a:pt x="448" y="607"/>
                    </a:lnTo>
                    <a:lnTo>
                      <a:pt x="448" y="607"/>
                    </a:lnTo>
                    <a:lnTo>
                      <a:pt x="459" y="588"/>
                    </a:lnTo>
                    <a:lnTo>
                      <a:pt x="469" y="570"/>
                    </a:lnTo>
                    <a:lnTo>
                      <a:pt x="477" y="550"/>
                    </a:lnTo>
                    <a:lnTo>
                      <a:pt x="484" y="531"/>
                    </a:lnTo>
                    <a:lnTo>
                      <a:pt x="491" y="513"/>
                    </a:lnTo>
                    <a:lnTo>
                      <a:pt x="497" y="493"/>
                    </a:lnTo>
                    <a:lnTo>
                      <a:pt x="501" y="474"/>
                    </a:lnTo>
                    <a:lnTo>
                      <a:pt x="504" y="455"/>
                    </a:lnTo>
                    <a:lnTo>
                      <a:pt x="507" y="437"/>
                    </a:lnTo>
                    <a:lnTo>
                      <a:pt x="509" y="417"/>
                    </a:lnTo>
                    <a:lnTo>
                      <a:pt x="509" y="380"/>
                    </a:lnTo>
                    <a:lnTo>
                      <a:pt x="508" y="341"/>
                    </a:lnTo>
                    <a:lnTo>
                      <a:pt x="504" y="303"/>
                    </a:lnTo>
                    <a:lnTo>
                      <a:pt x="495" y="266"/>
                    </a:lnTo>
                    <a:lnTo>
                      <a:pt x="487" y="227"/>
                    </a:lnTo>
                    <a:lnTo>
                      <a:pt x="475" y="190"/>
                    </a:lnTo>
                    <a:lnTo>
                      <a:pt x="462" y="151"/>
                    </a:lnTo>
                    <a:lnTo>
                      <a:pt x="447" y="113"/>
                    </a:lnTo>
                    <a:lnTo>
                      <a:pt x="432" y="76"/>
                    </a:lnTo>
                    <a:lnTo>
                      <a:pt x="397" y="0"/>
                    </a:lnTo>
                    <a:lnTo>
                      <a:pt x="3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1" name="Line 399"/>
              <p:cNvSpPr>
                <a:spLocks noChangeShapeType="1"/>
              </p:cNvSpPr>
              <p:nvPr/>
            </p:nvSpPr>
            <p:spPr bwMode="auto">
              <a:xfrm>
                <a:off x="3594101" y="30527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2" name="Freeform 400"/>
              <p:cNvSpPr>
                <a:spLocks/>
              </p:cNvSpPr>
              <p:nvPr/>
            </p:nvSpPr>
            <p:spPr bwMode="auto">
              <a:xfrm>
                <a:off x="3382963" y="3052763"/>
                <a:ext cx="269875" cy="417513"/>
              </a:xfrm>
              <a:custGeom>
                <a:avLst/>
                <a:gdLst>
                  <a:gd name="T0" fmla="*/ 397 w 509"/>
                  <a:gd name="T1" fmla="*/ 0 h 789"/>
                  <a:gd name="T2" fmla="*/ 303 w 509"/>
                  <a:gd name="T3" fmla="*/ 45 h 789"/>
                  <a:gd name="T4" fmla="*/ 214 w 509"/>
                  <a:gd name="T5" fmla="*/ 97 h 789"/>
                  <a:gd name="T6" fmla="*/ 129 w 509"/>
                  <a:gd name="T7" fmla="*/ 152 h 789"/>
                  <a:gd name="T8" fmla="*/ 50 w 509"/>
                  <a:gd name="T9" fmla="*/ 213 h 789"/>
                  <a:gd name="T10" fmla="*/ 52 w 509"/>
                  <a:gd name="T11" fmla="*/ 242 h 789"/>
                  <a:gd name="T12" fmla="*/ 50 w 509"/>
                  <a:gd name="T13" fmla="*/ 299 h 789"/>
                  <a:gd name="T14" fmla="*/ 42 w 509"/>
                  <a:gd name="T15" fmla="*/ 382 h 789"/>
                  <a:gd name="T16" fmla="*/ 16 w 509"/>
                  <a:gd name="T17" fmla="*/ 542 h 789"/>
                  <a:gd name="T18" fmla="*/ 0 w 509"/>
                  <a:gd name="T19" fmla="*/ 650 h 789"/>
                  <a:gd name="T20" fmla="*/ 11 w 509"/>
                  <a:gd name="T21" fmla="*/ 678 h 789"/>
                  <a:gd name="T22" fmla="*/ 36 w 509"/>
                  <a:gd name="T23" fmla="*/ 725 h 789"/>
                  <a:gd name="T24" fmla="*/ 63 w 509"/>
                  <a:gd name="T25" fmla="*/ 758 h 789"/>
                  <a:gd name="T26" fmla="*/ 92 w 509"/>
                  <a:gd name="T27" fmla="*/ 779 h 789"/>
                  <a:gd name="T28" fmla="*/ 122 w 509"/>
                  <a:gd name="T29" fmla="*/ 787 h 789"/>
                  <a:gd name="T30" fmla="*/ 156 w 509"/>
                  <a:gd name="T31" fmla="*/ 787 h 789"/>
                  <a:gd name="T32" fmla="*/ 190 w 509"/>
                  <a:gd name="T33" fmla="*/ 778 h 789"/>
                  <a:gd name="T34" fmla="*/ 226 w 509"/>
                  <a:gd name="T35" fmla="*/ 761 h 789"/>
                  <a:gd name="T36" fmla="*/ 244 w 509"/>
                  <a:gd name="T37" fmla="*/ 750 h 789"/>
                  <a:gd name="T38" fmla="*/ 278 w 509"/>
                  <a:gd name="T39" fmla="*/ 736 h 789"/>
                  <a:gd name="T40" fmla="*/ 305 w 509"/>
                  <a:gd name="T41" fmla="*/ 721 h 789"/>
                  <a:gd name="T42" fmla="*/ 328 w 509"/>
                  <a:gd name="T43" fmla="*/ 704 h 789"/>
                  <a:gd name="T44" fmla="*/ 364 w 509"/>
                  <a:gd name="T45" fmla="*/ 664 h 789"/>
                  <a:gd name="T46" fmla="*/ 396 w 509"/>
                  <a:gd name="T47" fmla="*/ 622 h 789"/>
                  <a:gd name="T48" fmla="*/ 448 w 509"/>
                  <a:gd name="T49" fmla="*/ 607 h 789"/>
                  <a:gd name="T50" fmla="*/ 459 w 509"/>
                  <a:gd name="T51" fmla="*/ 588 h 789"/>
                  <a:gd name="T52" fmla="*/ 477 w 509"/>
                  <a:gd name="T53" fmla="*/ 550 h 789"/>
                  <a:gd name="T54" fmla="*/ 491 w 509"/>
                  <a:gd name="T55" fmla="*/ 511 h 789"/>
                  <a:gd name="T56" fmla="*/ 501 w 509"/>
                  <a:gd name="T57" fmla="*/ 474 h 789"/>
                  <a:gd name="T58" fmla="*/ 507 w 509"/>
                  <a:gd name="T59" fmla="*/ 437 h 789"/>
                  <a:gd name="T60" fmla="*/ 509 w 509"/>
                  <a:gd name="T61" fmla="*/ 380 h 789"/>
                  <a:gd name="T62" fmla="*/ 504 w 509"/>
                  <a:gd name="T63" fmla="*/ 303 h 789"/>
                  <a:gd name="T64" fmla="*/ 487 w 509"/>
                  <a:gd name="T65" fmla="*/ 227 h 789"/>
                  <a:gd name="T66" fmla="*/ 462 w 509"/>
                  <a:gd name="T67" fmla="*/ 151 h 789"/>
                  <a:gd name="T68" fmla="*/ 432 w 509"/>
                  <a:gd name="T69" fmla="*/ 76 h 789"/>
                  <a:gd name="T70" fmla="*/ 397 w 509"/>
                  <a:gd name="T71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9" h="789">
                    <a:moveTo>
                      <a:pt x="397" y="0"/>
                    </a:moveTo>
                    <a:lnTo>
                      <a:pt x="397" y="0"/>
                    </a:lnTo>
                    <a:lnTo>
                      <a:pt x="350" y="22"/>
                    </a:lnTo>
                    <a:lnTo>
                      <a:pt x="303" y="45"/>
                    </a:lnTo>
                    <a:lnTo>
                      <a:pt x="258" y="70"/>
                    </a:lnTo>
                    <a:lnTo>
                      <a:pt x="214" y="97"/>
                    </a:lnTo>
                    <a:lnTo>
                      <a:pt x="171" y="125"/>
                    </a:lnTo>
                    <a:lnTo>
                      <a:pt x="129" y="152"/>
                    </a:lnTo>
                    <a:lnTo>
                      <a:pt x="89" y="18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2" y="242"/>
                    </a:lnTo>
                    <a:lnTo>
                      <a:pt x="52" y="272"/>
                    </a:lnTo>
                    <a:lnTo>
                      <a:pt x="50" y="299"/>
                    </a:lnTo>
                    <a:lnTo>
                      <a:pt x="48" y="327"/>
                    </a:lnTo>
                    <a:lnTo>
                      <a:pt x="42" y="382"/>
                    </a:lnTo>
                    <a:lnTo>
                      <a:pt x="35" y="435"/>
                    </a:lnTo>
                    <a:lnTo>
                      <a:pt x="16" y="542"/>
                    </a:lnTo>
                    <a:lnTo>
                      <a:pt x="7" y="596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11" y="678"/>
                    </a:lnTo>
                    <a:lnTo>
                      <a:pt x="23" y="703"/>
                    </a:lnTo>
                    <a:lnTo>
                      <a:pt x="36" y="725"/>
                    </a:lnTo>
                    <a:lnTo>
                      <a:pt x="49" y="743"/>
                    </a:lnTo>
                    <a:lnTo>
                      <a:pt x="63" y="758"/>
                    </a:lnTo>
                    <a:lnTo>
                      <a:pt x="77" y="769"/>
                    </a:lnTo>
                    <a:lnTo>
                      <a:pt x="92" y="779"/>
                    </a:lnTo>
                    <a:lnTo>
                      <a:pt x="107" y="785"/>
                    </a:lnTo>
                    <a:lnTo>
                      <a:pt x="122" y="787"/>
                    </a:lnTo>
                    <a:lnTo>
                      <a:pt x="139" y="789"/>
                    </a:lnTo>
                    <a:lnTo>
                      <a:pt x="156" y="787"/>
                    </a:lnTo>
                    <a:lnTo>
                      <a:pt x="172" y="783"/>
                    </a:lnTo>
                    <a:lnTo>
                      <a:pt x="190" y="778"/>
                    </a:lnTo>
                    <a:lnTo>
                      <a:pt x="208" y="771"/>
                    </a:lnTo>
                    <a:lnTo>
                      <a:pt x="226" y="761"/>
                    </a:lnTo>
                    <a:lnTo>
                      <a:pt x="244" y="750"/>
                    </a:lnTo>
                    <a:lnTo>
                      <a:pt x="244" y="750"/>
                    </a:lnTo>
                    <a:lnTo>
                      <a:pt x="261" y="743"/>
                    </a:lnTo>
                    <a:lnTo>
                      <a:pt x="278" y="736"/>
                    </a:lnTo>
                    <a:lnTo>
                      <a:pt x="292" y="729"/>
                    </a:lnTo>
                    <a:lnTo>
                      <a:pt x="305" y="721"/>
                    </a:lnTo>
                    <a:lnTo>
                      <a:pt x="317" y="713"/>
                    </a:lnTo>
                    <a:lnTo>
                      <a:pt x="328" y="704"/>
                    </a:lnTo>
                    <a:lnTo>
                      <a:pt x="347" y="685"/>
                    </a:lnTo>
                    <a:lnTo>
                      <a:pt x="364" y="664"/>
                    </a:lnTo>
                    <a:lnTo>
                      <a:pt x="380" y="643"/>
                    </a:lnTo>
                    <a:lnTo>
                      <a:pt x="396" y="622"/>
                    </a:lnTo>
                    <a:lnTo>
                      <a:pt x="412" y="602"/>
                    </a:lnTo>
                    <a:lnTo>
                      <a:pt x="448" y="607"/>
                    </a:lnTo>
                    <a:lnTo>
                      <a:pt x="448" y="607"/>
                    </a:lnTo>
                    <a:lnTo>
                      <a:pt x="459" y="588"/>
                    </a:lnTo>
                    <a:lnTo>
                      <a:pt x="469" y="568"/>
                    </a:lnTo>
                    <a:lnTo>
                      <a:pt x="477" y="550"/>
                    </a:lnTo>
                    <a:lnTo>
                      <a:pt x="484" y="531"/>
                    </a:lnTo>
                    <a:lnTo>
                      <a:pt x="491" y="511"/>
                    </a:lnTo>
                    <a:lnTo>
                      <a:pt x="497" y="493"/>
                    </a:lnTo>
                    <a:lnTo>
                      <a:pt x="501" y="474"/>
                    </a:lnTo>
                    <a:lnTo>
                      <a:pt x="504" y="455"/>
                    </a:lnTo>
                    <a:lnTo>
                      <a:pt x="507" y="437"/>
                    </a:lnTo>
                    <a:lnTo>
                      <a:pt x="509" y="417"/>
                    </a:lnTo>
                    <a:lnTo>
                      <a:pt x="509" y="380"/>
                    </a:lnTo>
                    <a:lnTo>
                      <a:pt x="508" y="341"/>
                    </a:lnTo>
                    <a:lnTo>
                      <a:pt x="504" y="303"/>
                    </a:lnTo>
                    <a:lnTo>
                      <a:pt x="495" y="266"/>
                    </a:lnTo>
                    <a:lnTo>
                      <a:pt x="487" y="227"/>
                    </a:lnTo>
                    <a:lnTo>
                      <a:pt x="475" y="190"/>
                    </a:lnTo>
                    <a:lnTo>
                      <a:pt x="462" y="151"/>
                    </a:lnTo>
                    <a:lnTo>
                      <a:pt x="447" y="113"/>
                    </a:lnTo>
                    <a:lnTo>
                      <a:pt x="432" y="76"/>
                    </a:lnTo>
                    <a:lnTo>
                      <a:pt x="397" y="0"/>
                    </a:lnTo>
                    <a:lnTo>
                      <a:pt x="3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3" name="Line 401"/>
              <p:cNvSpPr>
                <a:spLocks noChangeShapeType="1"/>
              </p:cNvSpPr>
              <p:nvPr/>
            </p:nvSpPr>
            <p:spPr bwMode="auto">
              <a:xfrm>
                <a:off x="3594101" y="30527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4" name="Freeform 402"/>
              <p:cNvSpPr>
                <a:spLocks noEditPoints="1"/>
              </p:cNvSpPr>
              <p:nvPr/>
            </p:nvSpPr>
            <p:spPr bwMode="auto">
              <a:xfrm>
                <a:off x="3451226" y="2803525"/>
                <a:ext cx="171450" cy="346075"/>
              </a:xfrm>
              <a:custGeom>
                <a:avLst/>
                <a:gdLst>
                  <a:gd name="T0" fmla="*/ 46 w 323"/>
                  <a:gd name="T1" fmla="*/ 529 h 656"/>
                  <a:gd name="T2" fmla="*/ 4 w 323"/>
                  <a:gd name="T3" fmla="*/ 389 h 656"/>
                  <a:gd name="T4" fmla="*/ 3 w 323"/>
                  <a:gd name="T5" fmla="*/ 368 h 656"/>
                  <a:gd name="T6" fmla="*/ 0 w 323"/>
                  <a:gd name="T7" fmla="*/ 347 h 656"/>
                  <a:gd name="T8" fmla="*/ 3 w 323"/>
                  <a:gd name="T9" fmla="*/ 337 h 656"/>
                  <a:gd name="T10" fmla="*/ 10 w 323"/>
                  <a:gd name="T11" fmla="*/ 327 h 656"/>
                  <a:gd name="T12" fmla="*/ 22 w 323"/>
                  <a:gd name="T13" fmla="*/ 319 h 656"/>
                  <a:gd name="T14" fmla="*/ 43 w 323"/>
                  <a:gd name="T15" fmla="*/ 311 h 656"/>
                  <a:gd name="T16" fmla="*/ 40 w 323"/>
                  <a:gd name="T17" fmla="*/ 297 h 656"/>
                  <a:gd name="T18" fmla="*/ 42 w 323"/>
                  <a:gd name="T19" fmla="*/ 283 h 656"/>
                  <a:gd name="T20" fmla="*/ 53 w 323"/>
                  <a:gd name="T21" fmla="*/ 271 h 656"/>
                  <a:gd name="T22" fmla="*/ 76 w 323"/>
                  <a:gd name="T23" fmla="*/ 261 h 656"/>
                  <a:gd name="T24" fmla="*/ 76 w 323"/>
                  <a:gd name="T25" fmla="*/ 251 h 656"/>
                  <a:gd name="T26" fmla="*/ 82 w 323"/>
                  <a:gd name="T27" fmla="*/ 240 h 656"/>
                  <a:gd name="T28" fmla="*/ 93 w 323"/>
                  <a:gd name="T29" fmla="*/ 236 h 656"/>
                  <a:gd name="T30" fmla="*/ 116 w 323"/>
                  <a:gd name="T31" fmla="*/ 237 h 656"/>
                  <a:gd name="T32" fmla="*/ 119 w 323"/>
                  <a:gd name="T33" fmla="*/ 226 h 656"/>
                  <a:gd name="T34" fmla="*/ 125 w 323"/>
                  <a:gd name="T35" fmla="*/ 217 h 656"/>
                  <a:gd name="T36" fmla="*/ 136 w 323"/>
                  <a:gd name="T37" fmla="*/ 211 h 656"/>
                  <a:gd name="T38" fmla="*/ 157 w 323"/>
                  <a:gd name="T39" fmla="*/ 211 h 656"/>
                  <a:gd name="T40" fmla="*/ 154 w 323"/>
                  <a:gd name="T41" fmla="*/ 189 h 656"/>
                  <a:gd name="T42" fmla="*/ 151 w 323"/>
                  <a:gd name="T43" fmla="*/ 143 h 656"/>
                  <a:gd name="T44" fmla="*/ 153 w 323"/>
                  <a:gd name="T45" fmla="*/ 75 h 656"/>
                  <a:gd name="T46" fmla="*/ 155 w 323"/>
                  <a:gd name="T47" fmla="*/ 31 h 656"/>
                  <a:gd name="T48" fmla="*/ 159 w 323"/>
                  <a:gd name="T49" fmla="*/ 9 h 656"/>
                  <a:gd name="T50" fmla="*/ 166 w 323"/>
                  <a:gd name="T51" fmla="*/ 0 h 656"/>
                  <a:gd name="T52" fmla="*/ 175 w 323"/>
                  <a:gd name="T53" fmla="*/ 0 h 656"/>
                  <a:gd name="T54" fmla="*/ 190 w 323"/>
                  <a:gd name="T55" fmla="*/ 11 h 656"/>
                  <a:gd name="T56" fmla="*/ 198 w 323"/>
                  <a:gd name="T57" fmla="*/ 21 h 656"/>
                  <a:gd name="T58" fmla="*/ 209 w 323"/>
                  <a:gd name="T59" fmla="*/ 75 h 656"/>
                  <a:gd name="T60" fmla="*/ 227 w 323"/>
                  <a:gd name="T61" fmla="*/ 157 h 656"/>
                  <a:gd name="T62" fmla="*/ 232 w 323"/>
                  <a:gd name="T63" fmla="*/ 217 h 656"/>
                  <a:gd name="T64" fmla="*/ 229 w 323"/>
                  <a:gd name="T65" fmla="*/ 248 h 656"/>
                  <a:gd name="T66" fmla="*/ 250 w 323"/>
                  <a:gd name="T67" fmla="*/ 264 h 656"/>
                  <a:gd name="T68" fmla="*/ 284 w 323"/>
                  <a:gd name="T69" fmla="*/ 291 h 656"/>
                  <a:gd name="T70" fmla="*/ 295 w 323"/>
                  <a:gd name="T71" fmla="*/ 297 h 656"/>
                  <a:gd name="T72" fmla="*/ 309 w 323"/>
                  <a:gd name="T73" fmla="*/ 318 h 656"/>
                  <a:gd name="T74" fmla="*/ 318 w 323"/>
                  <a:gd name="T75" fmla="*/ 344 h 656"/>
                  <a:gd name="T76" fmla="*/ 323 w 323"/>
                  <a:gd name="T77" fmla="*/ 391 h 656"/>
                  <a:gd name="T78" fmla="*/ 318 w 323"/>
                  <a:gd name="T79" fmla="*/ 418 h 656"/>
                  <a:gd name="T80" fmla="*/ 302 w 323"/>
                  <a:gd name="T81" fmla="*/ 462 h 656"/>
                  <a:gd name="T82" fmla="*/ 283 w 323"/>
                  <a:gd name="T83" fmla="*/ 498 h 656"/>
                  <a:gd name="T84" fmla="*/ 261 w 323"/>
                  <a:gd name="T85" fmla="*/ 529 h 656"/>
                  <a:gd name="T86" fmla="*/ 232 w 323"/>
                  <a:gd name="T87" fmla="*/ 605 h 656"/>
                  <a:gd name="T88" fmla="*/ 227 w 323"/>
                  <a:gd name="T89" fmla="*/ 613 h 656"/>
                  <a:gd name="T90" fmla="*/ 218 w 323"/>
                  <a:gd name="T91" fmla="*/ 626 h 656"/>
                  <a:gd name="T92" fmla="*/ 207 w 323"/>
                  <a:gd name="T93" fmla="*/ 637 h 656"/>
                  <a:gd name="T94" fmla="*/ 186 w 323"/>
                  <a:gd name="T95" fmla="*/ 646 h 656"/>
                  <a:gd name="T96" fmla="*/ 151 w 323"/>
                  <a:gd name="T97" fmla="*/ 655 h 656"/>
                  <a:gd name="T98" fmla="*/ 114 w 323"/>
                  <a:gd name="T99" fmla="*/ 656 h 656"/>
                  <a:gd name="T100" fmla="*/ 98 w 323"/>
                  <a:gd name="T101" fmla="*/ 651 h 656"/>
                  <a:gd name="T102" fmla="*/ 76 w 323"/>
                  <a:gd name="T103" fmla="*/ 640 h 656"/>
                  <a:gd name="T104" fmla="*/ 62 w 323"/>
                  <a:gd name="T105" fmla="*/ 627 h 656"/>
                  <a:gd name="T106" fmla="*/ 54 w 323"/>
                  <a:gd name="T107" fmla="*/ 613 h 656"/>
                  <a:gd name="T108" fmla="*/ 50 w 323"/>
                  <a:gd name="T109" fmla="*/ 594 h 656"/>
                  <a:gd name="T110" fmla="*/ 49 w 323"/>
                  <a:gd name="T111" fmla="*/ 566 h 656"/>
                  <a:gd name="T112" fmla="*/ 46 w 323"/>
                  <a:gd name="T113" fmla="*/ 552 h 656"/>
                  <a:gd name="T114" fmla="*/ 46 w 323"/>
                  <a:gd name="T115" fmla="*/ 552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656">
                    <a:moveTo>
                      <a:pt x="46" y="552"/>
                    </a:moveTo>
                    <a:lnTo>
                      <a:pt x="46" y="529"/>
                    </a:lnTo>
                    <a:lnTo>
                      <a:pt x="4" y="389"/>
                    </a:lnTo>
                    <a:lnTo>
                      <a:pt x="4" y="389"/>
                    </a:lnTo>
                    <a:lnTo>
                      <a:pt x="4" y="379"/>
                    </a:lnTo>
                    <a:lnTo>
                      <a:pt x="3" y="368"/>
                    </a:lnTo>
                    <a:lnTo>
                      <a:pt x="1" y="358"/>
                    </a:lnTo>
                    <a:lnTo>
                      <a:pt x="0" y="347"/>
                    </a:lnTo>
                    <a:lnTo>
                      <a:pt x="1" y="343"/>
                    </a:lnTo>
                    <a:lnTo>
                      <a:pt x="3" y="337"/>
                    </a:lnTo>
                    <a:lnTo>
                      <a:pt x="6" y="333"/>
                    </a:lnTo>
                    <a:lnTo>
                      <a:pt x="10" y="327"/>
                    </a:lnTo>
                    <a:lnTo>
                      <a:pt x="15" y="323"/>
                    </a:lnTo>
                    <a:lnTo>
                      <a:pt x="22" y="319"/>
                    </a:lnTo>
                    <a:lnTo>
                      <a:pt x="32" y="315"/>
                    </a:lnTo>
                    <a:lnTo>
                      <a:pt x="43" y="311"/>
                    </a:lnTo>
                    <a:lnTo>
                      <a:pt x="43" y="311"/>
                    </a:lnTo>
                    <a:lnTo>
                      <a:pt x="40" y="297"/>
                    </a:lnTo>
                    <a:lnTo>
                      <a:pt x="40" y="290"/>
                    </a:lnTo>
                    <a:lnTo>
                      <a:pt x="42" y="283"/>
                    </a:lnTo>
                    <a:lnTo>
                      <a:pt x="46" y="276"/>
                    </a:lnTo>
                    <a:lnTo>
                      <a:pt x="53" y="271"/>
                    </a:lnTo>
                    <a:lnTo>
                      <a:pt x="62" y="265"/>
                    </a:lnTo>
                    <a:lnTo>
                      <a:pt x="76" y="261"/>
                    </a:lnTo>
                    <a:lnTo>
                      <a:pt x="76" y="261"/>
                    </a:lnTo>
                    <a:lnTo>
                      <a:pt x="76" y="251"/>
                    </a:lnTo>
                    <a:lnTo>
                      <a:pt x="78" y="244"/>
                    </a:lnTo>
                    <a:lnTo>
                      <a:pt x="82" y="240"/>
                    </a:lnTo>
                    <a:lnTo>
                      <a:pt x="86" y="237"/>
                    </a:lnTo>
                    <a:lnTo>
                      <a:pt x="93" y="236"/>
                    </a:lnTo>
                    <a:lnTo>
                      <a:pt x="100" y="236"/>
                    </a:lnTo>
                    <a:lnTo>
                      <a:pt x="116" y="237"/>
                    </a:lnTo>
                    <a:lnTo>
                      <a:pt x="116" y="237"/>
                    </a:lnTo>
                    <a:lnTo>
                      <a:pt x="119" y="226"/>
                    </a:lnTo>
                    <a:lnTo>
                      <a:pt x="121" y="221"/>
                    </a:lnTo>
                    <a:lnTo>
                      <a:pt x="125" y="217"/>
                    </a:lnTo>
                    <a:lnTo>
                      <a:pt x="129" y="214"/>
                    </a:lnTo>
                    <a:lnTo>
                      <a:pt x="136" y="211"/>
                    </a:lnTo>
                    <a:lnTo>
                      <a:pt x="146" y="211"/>
                    </a:lnTo>
                    <a:lnTo>
                      <a:pt x="157" y="211"/>
                    </a:lnTo>
                    <a:lnTo>
                      <a:pt x="157" y="211"/>
                    </a:lnTo>
                    <a:lnTo>
                      <a:pt x="154" y="189"/>
                    </a:lnTo>
                    <a:lnTo>
                      <a:pt x="153" y="165"/>
                    </a:lnTo>
                    <a:lnTo>
                      <a:pt x="151" y="143"/>
                    </a:lnTo>
                    <a:lnTo>
                      <a:pt x="151" y="121"/>
                    </a:lnTo>
                    <a:lnTo>
                      <a:pt x="153" y="75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7" y="18"/>
                    </a:lnTo>
                    <a:lnTo>
                      <a:pt x="159" y="9"/>
                    </a:lnTo>
                    <a:lnTo>
                      <a:pt x="164" y="3"/>
                    </a:lnTo>
                    <a:lnTo>
                      <a:pt x="166" y="0"/>
                    </a:lnTo>
                    <a:lnTo>
                      <a:pt x="169" y="0"/>
                    </a:lnTo>
                    <a:lnTo>
                      <a:pt x="175" y="0"/>
                    </a:lnTo>
                    <a:lnTo>
                      <a:pt x="182" y="4"/>
                    </a:lnTo>
                    <a:lnTo>
                      <a:pt x="190" y="1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204" y="49"/>
                    </a:lnTo>
                    <a:lnTo>
                      <a:pt x="209" y="75"/>
                    </a:lnTo>
                    <a:lnTo>
                      <a:pt x="223" y="129"/>
                    </a:lnTo>
                    <a:lnTo>
                      <a:pt x="227" y="157"/>
                    </a:lnTo>
                    <a:lnTo>
                      <a:pt x="230" y="185"/>
                    </a:lnTo>
                    <a:lnTo>
                      <a:pt x="232" y="217"/>
                    </a:lnTo>
                    <a:lnTo>
                      <a:pt x="230" y="232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50" y="264"/>
                    </a:lnTo>
                    <a:lnTo>
                      <a:pt x="284" y="291"/>
                    </a:lnTo>
                    <a:lnTo>
                      <a:pt x="284" y="291"/>
                    </a:lnTo>
                    <a:lnTo>
                      <a:pt x="290" y="294"/>
                    </a:lnTo>
                    <a:lnTo>
                      <a:pt x="295" y="297"/>
                    </a:lnTo>
                    <a:lnTo>
                      <a:pt x="304" y="307"/>
                    </a:lnTo>
                    <a:lnTo>
                      <a:pt x="309" y="318"/>
                    </a:lnTo>
                    <a:lnTo>
                      <a:pt x="313" y="330"/>
                    </a:lnTo>
                    <a:lnTo>
                      <a:pt x="318" y="344"/>
                    </a:lnTo>
                    <a:lnTo>
                      <a:pt x="320" y="359"/>
                    </a:lnTo>
                    <a:lnTo>
                      <a:pt x="323" y="391"/>
                    </a:lnTo>
                    <a:lnTo>
                      <a:pt x="323" y="391"/>
                    </a:lnTo>
                    <a:lnTo>
                      <a:pt x="318" y="418"/>
                    </a:lnTo>
                    <a:lnTo>
                      <a:pt x="311" y="441"/>
                    </a:lnTo>
                    <a:lnTo>
                      <a:pt x="302" y="462"/>
                    </a:lnTo>
                    <a:lnTo>
                      <a:pt x="294" y="481"/>
                    </a:lnTo>
                    <a:lnTo>
                      <a:pt x="283" y="498"/>
                    </a:lnTo>
                    <a:lnTo>
                      <a:pt x="273" y="515"/>
                    </a:lnTo>
                    <a:lnTo>
                      <a:pt x="261" y="529"/>
                    </a:lnTo>
                    <a:lnTo>
                      <a:pt x="250" y="542"/>
                    </a:lnTo>
                    <a:lnTo>
                      <a:pt x="232" y="605"/>
                    </a:lnTo>
                    <a:lnTo>
                      <a:pt x="232" y="605"/>
                    </a:lnTo>
                    <a:lnTo>
                      <a:pt x="227" y="613"/>
                    </a:lnTo>
                    <a:lnTo>
                      <a:pt x="223" y="620"/>
                    </a:lnTo>
                    <a:lnTo>
                      <a:pt x="218" y="626"/>
                    </a:lnTo>
                    <a:lnTo>
                      <a:pt x="212" y="631"/>
                    </a:lnTo>
                    <a:lnTo>
                      <a:pt x="207" y="637"/>
                    </a:lnTo>
                    <a:lnTo>
                      <a:pt x="200" y="641"/>
                    </a:lnTo>
                    <a:lnTo>
                      <a:pt x="186" y="646"/>
                    </a:lnTo>
                    <a:lnTo>
                      <a:pt x="169" y="652"/>
                    </a:lnTo>
                    <a:lnTo>
                      <a:pt x="151" y="655"/>
                    </a:lnTo>
                    <a:lnTo>
                      <a:pt x="133" y="656"/>
                    </a:lnTo>
                    <a:lnTo>
                      <a:pt x="114" y="656"/>
                    </a:lnTo>
                    <a:lnTo>
                      <a:pt x="114" y="656"/>
                    </a:lnTo>
                    <a:lnTo>
                      <a:pt x="98" y="651"/>
                    </a:lnTo>
                    <a:lnTo>
                      <a:pt x="87" y="645"/>
                    </a:lnTo>
                    <a:lnTo>
                      <a:pt x="76" y="640"/>
                    </a:lnTo>
                    <a:lnTo>
                      <a:pt x="68" y="633"/>
                    </a:lnTo>
                    <a:lnTo>
                      <a:pt x="62" y="627"/>
                    </a:lnTo>
                    <a:lnTo>
                      <a:pt x="57" y="620"/>
                    </a:lnTo>
                    <a:lnTo>
                      <a:pt x="54" y="613"/>
                    </a:lnTo>
                    <a:lnTo>
                      <a:pt x="51" y="606"/>
                    </a:lnTo>
                    <a:lnTo>
                      <a:pt x="50" y="594"/>
                    </a:lnTo>
                    <a:lnTo>
                      <a:pt x="49" y="580"/>
                    </a:lnTo>
                    <a:lnTo>
                      <a:pt x="49" y="566"/>
                    </a:lnTo>
                    <a:lnTo>
                      <a:pt x="46" y="552"/>
                    </a:lnTo>
                    <a:lnTo>
                      <a:pt x="46" y="552"/>
                    </a:lnTo>
                    <a:close/>
                    <a:moveTo>
                      <a:pt x="46" y="552"/>
                    </a:moveTo>
                    <a:lnTo>
                      <a:pt x="46" y="5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5" name="Freeform 403"/>
              <p:cNvSpPr>
                <a:spLocks/>
              </p:cNvSpPr>
              <p:nvPr/>
            </p:nvSpPr>
            <p:spPr bwMode="auto">
              <a:xfrm>
                <a:off x="3451226" y="2803525"/>
                <a:ext cx="171450" cy="346075"/>
              </a:xfrm>
              <a:custGeom>
                <a:avLst/>
                <a:gdLst>
                  <a:gd name="T0" fmla="*/ 46 w 323"/>
                  <a:gd name="T1" fmla="*/ 529 h 656"/>
                  <a:gd name="T2" fmla="*/ 4 w 323"/>
                  <a:gd name="T3" fmla="*/ 389 h 656"/>
                  <a:gd name="T4" fmla="*/ 3 w 323"/>
                  <a:gd name="T5" fmla="*/ 368 h 656"/>
                  <a:gd name="T6" fmla="*/ 0 w 323"/>
                  <a:gd name="T7" fmla="*/ 347 h 656"/>
                  <a:gd name="T8" fmla="*/ 3 w 323"/>
                  <a:gd name="T9" fmla="*/ 337 h 656"/>
                  <a:gd name="T10" fmla="*/ 10 w 323"/>
                  <a:gd name="T11" fmla="*/ 327 h 656"/>
                  <a:gd name="T12" fmla="*/ 22 w 323"/>
                  <a:gd name="T13" fmla="*/ 319 h 656"/>
                  <a:gd name="T14" fmla="*/ 43 w 323"/>
                  <a:gd name="T15" fmla="*/ 311 h 656"/>
                  <a:gd name="T16" fmla="*/ 40 w 323"/>
                  <a:gd name="T17" fmla="*/ 297 h 656"/>
                  <a:gd name="T18" fmla="*/ 42 w 323"/>
                  <a:gd name="T19" fmla="*/ 283 h 656"/>
                  <a:gd name="T20" fmla="*/ 53 w 323"/>
                  <a:gd name="T21" fmla="*/ 271 h 656"/>
                  <a:gd name="T22" fmla="*/ 76 w 323"/>
                  <a:gd name="T23" fmla="*/ 261 h 656"/>
                  <a:gd name="T24" fmla="*/ 76 w 323"/>
                  <a:gd name="T25" fmla="*/ 251 h 656"/>
                  <a:gd name="T26" fmla="*/ 82 w 323"/>
                  <a:gd name="T27" fmla="*/ 240 h 656"/>
                  <a:gd name="T28" fmla="*/ 93 w 323"/>
                  <a:gd name="T29" fmla="*/ 236 h 656"/>
                  <a:gd name="T30" fmla="*/ 116 w 323"/>
                  <a:gd name="T31" fmla="*/ 237 h 656"/>
                  <a:gd name="T32" fmla="*/ 119 w 323"/>
                  <a:gd name="T33" fmla="*/ 226 h 656"/>
                  <a:gd name="T34" fmla="*/ 125 w 323"/>
                  <a:gd name="T35" fmla="*/ 217 h 656"/>
                  <a:gd name="T36" fmla="*/ 136 w 323"/>
                  <a:gd name="T37" fmla="*/ 211 h 656"/>
                  <a:gd name="T38" fmla="*/ 157 w 323"/>
                  <a:gd name="T39" fmla="*/ 211 h 656"/>
                  <a:gd name="T40" fmla="*/ 154 w 323"/>
                  <a:gd name="T41" fmla="*/ 189 h 656"/>
                  <a:gd name="T42" fmla="*/ 151 w 323"/>
                  <a:gd name="T43" fmla="*/ 143 h 656"/>
                  <a:gd name="T44" fmla="*/ 153 w 323"/>
                  <a:gd name="T45" fmla="*/ 75 h 656"/>
                  <a:gd name="T46" fmla="*/ 155 w 323"/>
                  <a:gd name="T47" fmla="*/ 31 h 656"/>
                  <a:gd name="T48" fmla="*/ 159 w 323"/>
                  <a:gd name="T49" fmla="*/ 9 h 656"/>
                  <a:gd name="T50" fmla="*/ 166 w 323"/>
                  <a:gd name="T51" fmla="*/ 0 h 656"/>
                  <a:gd name="T52" fmla="*/ 175 w 323"/>
                  <a:gd name="T53" fmla="*/ 0 h 656"/>
                  <a:gd name="T54" fmla="*/ 190 w 323"/>
                  <a:gd name="T55" fmla="*/ 11 h 656"/>
                  <a:gd name="T56" fmla="*/ 198 w 323"/>
                  <a:gd name="T57" fmla="*/ 21 h 656"/>
                  <a:gd name="T58" fmla="*/ 209 w 323"/>
                  <a:gd name="T59" fmla="*/ 75 h 656"/>
                  <a:gd name="T60" fmla="*/ 227 w 323"/>
                  <a:gd name="T61" fmla="*/ 157 h 656"/>
                  <a:gd name="T62" fmla="*/ 232 w 323"/>
                  <a:gd name="T63" fmla="*/ 217 h 656"/>
                  <a:gd name="T64" fmla="*/ 229 w 323"/>
                  <a:gd name="T65" fmla="*/ 248 h 656"/>
                  <a:gd name="T66" fmla="*/ 250 w 323"/>
                  <a:gd name="T67" fmla="*/ 264 h 656"/>
                  <a:gd name="T68" fmla="*/ 284 w 323"/>
                  <a:gd name="T69" fmla="*/ 291 h 656"/>
                  <a:gd name="T70" fmla="*/ 295 w 323"/>
                  <a:gd name="T71" fmla="*/ 297 h 656"/>
                  <a:gd name="T72" fmla="*/ 309 w 323"/>
                  <a:gd name="T73" fmla="*/ 318 h 656"/>
                  <a:gd name="T74" fmla="*/ 318 w 323"/>
                  <a:gd name="T75" fmla="*/ 344 h 656"/>
                  <a:gd name="T76" fmla="*/ 323 w 323"/>
                  <a:gd name="T77" fmla="*/ 391 h 656"/>
                  <a:gd name="T78" fmla="*/ 318 w 323"/>
                  <a:gd name="T79" fmla="*/ 418 h 656"/>
                  <a:gd name="T80" fmla="*/ 302 w 323"/>
                  <a:gd name="T81" fmla="*/ 462 h 656"/>
                  <a:gd name="T82" fmla="*/ 283 w 323"/>
                  <a:gd name="T83" fmla="*/ 498 h 656"/>
                  <a:gd name="T84" fmla="*/ 261 w 323"/>
                  <a:gd name="T85" fmla="*/ 529 h 656"/>
                  <a:gd name="T86" fmla="*/ 232 w 323"/>
                  <a:gd name="T87" fmla="*/ 605 h 656"/>
                  <a:gd name="T88" fmla="*/ 227 w 323"/>
                  <a:gd name="T89" fmla="*/ 613 h 656"/>
                  <a:gd name="T90" fmla="*/ 218 w 323"/>
                  <a:gd name="T91" fmla="*/ 626 h 656"/>
                  <a:gd name="T92" fmla="*/ 207 w 323"/>
                  <a:gd name="T93" fmla="*/ 637 h 656"/>
                  <a:gd name="T94" fmla="*/ 186 w 323"/>
                  <a:gd name="T95" fmla="*/ 646 h 656"/>
                  <a:gd name="T96" fmla="*/ 151 w 323"/>
                  <a:gd name="T97" fmla="*/ 655 h 656"/>
                  <a:gd name="T98" fmla="*/ 114 w 323"/>
                  <a:gd name="T99" fmla="*/ 656 h 656"/>
                  <a:gd name="T100" fmla="*/ 98 w 323"/>
                  <a:gd name="T101" fmla="*/ 651 h 656"/>
                  <a:gd name="T102" fmla="*/ 76 w 323"/>
                  <a:gd name="T103" fmla="*/ 640 h 656"/>
                  <a:gd name="T104" fmla="*/ 62 w 323"/>
                  <a:gd name="T105" fmla="*/ 627 h 656"/>
                  <a:gd name="T106" fmla="*/ 54 w 323"/>
                  <a:gd name="T107" fmla="*/ 613 h 656"/>
                  <a:gd name="T108" fmla="*/ 50 w 323"/>
                  <a:gd name="T109" fmla="*/ 594 h 656"/>
                  <a:gd name="T110" fmla="*/ 49 w 323"/>
                  <a:gd name="T111" fmla="*/ 566 h 656"/>
                  <a:gd name="T112" fmla="*/ 46 w 323"/>
                  <a:gd name="T113" fmla="*/ 552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3" h="656">
                    <a:moveTo>
                      <a:pt x="46" y="552"/>
                    </a:moveTo>
                    <a:lnTo>
                      <a:pt x="46" y="529"/>
                    </a:lnTo>
                    <a:lnTo>
                      <a:pt x="4" y="389"/>
                    </a:lnTo>
                    <a:lnTo>
                      <a:pt x="4" y="389"/>
                    </a:lnTo>
                    <a:lnTo>
                      <a:pt x="4" y="379"/>
                    </a:lnTo>
                    <a:lnTo>
                      <a:pt x="3" y="368"/>
                    </a:lnTo>
                    <a:lnTo>
                      <a:pt x="1" y="358"/>
                    </a:lnTo>
                    <a:lnTo>
                      <a:pt x="0" y="347"/>
                    </a:lnTo>
                    <a:lnTo>
                      <a:pt x="1" y="343"/>
                    </a:lnTo>
                    <a:lnTo>
                      <a:pt x="3" y="337"/>
                    </a:lnTo>
                    <a:lnTo>
                      <a:pt x="6" y="333"/>
                    </a:lnTo>
                    <a:lnTo>
                      <a:pt x="10" y="327"/>
                    </a:lnTo>
                    <a:lnTo>
                      <a:pt x="15" y="323"/>
                    </a:lnTo>
                    <a:lnTo>
                      <a:pt x="22" y="319"/>
                    </a:lnTo>
                    <a:lnTo>
                      <a:pt x="32" y="315"/>
                    </a:lnTo>
                    <a:lnTo>
                      <a:pt x="43" y="311"/>
                    </a:lnTo>
                    <a:lnTo>
                      <a:pt x="43" y="311"/>
                    </a:lnTo>
                    <a:lnTo>
                      <a:pt x="40" y="297"/>
                    </a:lnTo>
                    <a:lnTo>
                      <a:pt x="40" y="290"/>
                    </a:lnTo>
                    <a:lnTo>
                      <a:pt x="42" y="283"/>
                    </a:lnTo>
                    <a:lnTo>
                      <a:pt x="46" y="276"/>
                    </a:lnTo>
                    <a:lnTo>
                      <a:pt x="53" y="271"/>
                    </a:lnTo>
                    <a:lnTo>
                      <a:pt x="62" y="265"/>
                    </a:lnTo>
                    <a:lnTo>
                      <a:pt x="76" y="261"/>
                    </a:lnTo>
                    <a:lnTo>
                      <a:pt x="76" y="261"/>
                    </a:lnTo>
                    <a:lnTo>
                      <a:pt x="76" y="251"/>
                    </a:lnTo>
                    <a:lnTo>
                      <a:pt x="78" y="244"/>
                    </a:lnTo>
                    <a:lnTo>
                      <a:pt x="82" y="240"/>
                    </a:lnTo>
                    <a:lnTo>
                      <a:pt x="86" y="237"/>
                    </a:lnTo>
                    <a:lnTo>
                      <a:pt x="93" y="236"/>
                    </a:lnTo>
                    <a:lnTo>
                      <a:pt x="100" y="236"/>
                    </a:lnTo>
                    <a:lnTo>
                      <a:pt x="116" y="237"/>
                    </a:lnTo>
                    <a:lnTo>
                      <a:pt x="116" y="237"/>
                    </a:lnTo>
                    <a:lnTo>
                      <a:pt x="119" y="226"/>
                    </a:lnTo>
                    <a:lnTo>
                      <a:pt x="121" y="221"/>
                    </a:lnTo>
                    <a:lnTo>
                      <a:pt x="125" y="217"/>
                    </a:lnTo>
                    <a:lnTo>
                      <a:pt x="129" y="214"/>
                    </a:lnTo>
                    <a:lnTo>
                      <a:pt x="136" y="211"/>
                    </a:lnTo>
                    <a:lnTo>
                      <a:pt x="146" y="211"/>
                    </a:lnTo>
                    <a:lnTo>
                      <a:pt x="157" y="211"/>
                    </a:lnTo>
                    <a:lnTo>
                      <a:pt x="157" y="211"/>
                    </a:lnTo>
                    <a:lnTo>
                      <a:pt x="154" y="189"/>
                    </a:lnTo>
                    <a:lnTo>
                      <a:pt x="153" y="165"/>
                    </a:lnTo>
                    <a:lnTo>
                      <a:pt x="151" y="143"/>
                    </a:lnTo>
                    <a:lnTo>
                      <a:pt x="151" y="121"/>
                    </a:lnTo>
                    <a:lnTo>
                      <a:pt x="153" y="75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7" y="18"/>
                    </a:lnTo>
                    <a:lnTo>
                      <a:pt x="159" y="9"/>
                    </a:lnTo>
                    <a:lnTo>
                      <a:pt x="164" y="3"/>
                    </a:lnTo>
                    <a:lnTo>
                      <a:pt x="166" y="0"/>
                    </a:lnTo>
                    <a:lnTo>
                      <a:pt x="169" y="0"/>
                    </a:lnTo>
                    <a:lnTo>
                      <a:pt x="175" y="0"/>
                    </a:lnTo>
                    <a:lnTo>
                      <a:pt x="182" y="4"/>
                    </a:lnTo>
                    <a:lnTo>
                      <a:pt x="190" y="1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204" y="49"/>
                    </a:lnTo>
                    <a:lnTo>
                      <a:pt x="209" y="75"/>
                    </a:lnTo>
                    <a:lnTo>
                      <a:pt x="223" y="129"/>
                    </a:lnTo>
                    <a:lnTo>
                      <a:pt x="227" y="157"/>
                    </a:lnTo>
                    <a:lnTo>
                      <a:pt x="230" y="185"/>
                    </a:lnTo>
                    <a:lnTo>
                      <a:pt x="232" y="217"/>
                    </a:lnTo>
                    <a:lnTo>
                      <a:pt x="230" y="232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50" y="264"/>
                    </a:lnTo>
                    <a:lnTo>
                      <a:pt x="284" y="291"/>
                    </a:lnTo>
                    <a:lnTo>
                      <a:pt x="284" y="291"/>
                    </a:lnTo>
                    <a:lnTo>
                      <a:pt x="290" y="294"/>
                    </a:lnTo>
                    <a:lnTo>
                      <a:pt x="295" y="297"/>
                    </a:lnTo>
                    <a:lnTo>
                      <a:pt x="304" y="307"/>
                    </a:lnTo>
                    <a:lnTo>
                      <a:pt x="309" y="318"/>
                    </a:lnTo>
                    <a:lnTo>
                      <a:pt x="313" y="330"/>
                    </a:lnTo>
                    <a:lnTo>
                      <a:pt x="318" y="344"/>
                    </a:lnTo>
                    <a:lnTo>
                      <a:pt x="320" y="359"/>
                    </a:lnTo>
                    <a:lnTo>
                      <a:pt x="323" y="391"/>
                    </a:lnTo>
                    <a:lnTo>
                      <a:pt x="323" y="391"/>
                    </a:lnTo>
                    <a:lnTo>
                      <a:pt x="318" y="418"/>
                    </a:lnTo>
                    <a:lnTo>
                      <a:pt x="311" y="441"/>
                    </a:lnTo>
                    <a:lnTo>
                      <a:pt x="302" y="462"/>
                    </a:lnTo>
                    <a:lnTo>
                      <a:pt x="294" y="481"/>
                    </a:lnTo>
                    <a:lnTo>
                      <a:pt x="283" y="498"/>
                    </a:lnTo>
                    <a:lnTo>
                      <a:pt x="273" y="515"/>
                    </a:lnTo>
                    <a:lnTo>
                      <a:pt x="261" y="529"/>
                    </a:lnTo>
                    <a:lnTo>
                      <a:pt x="250" y="542"/>
                    </a:lnTo>
                    <a:lnTo>
                      <a:pt x="232" y="605"/>
                    </a:lnTo>
                    <a:lnTo>
                      <a:pt x="232" y="605"/>
                    </a:lnTo>
                    <a:lnTo>
                      <a:pt x="227" y="613"/>
                    </a:lnTo>
                    <a:lnTo>
                      <a:pt x="223" y="620"/>
                    </a:lnTo>
                    <a:lnTo>
                      <a:pt x="218" y="626"/>
                    </a:lnTo>
                    <a:lnTo>
                      <a:pt x="212" y="631"/>
                    </a:lnTo>
                    <a:lnTo>
                      <a:pt x="207" y="637"/>
                    </a:lnTo>
                    <a:lnTo>
                      <a:pt x="200" y="641"/>
                    </a:lnTo>
                    <a:lnTo>
                      <a:pt x="186" y="646"/>
                    </a:lnTo>
                    <a:lnTo>
                      <a:pt x="169" y="652"/>
                    </a:lnTo>
                    <a:lnTo>
                      <a:pt x="151" y="655"/>
                    </a:lnTo>
                    <a:lnTo>
                      <a:pt x="133" y="656"/>
                    </a:lnTo>
                    <a:lnTo>
                      <a:pt x="114" y="656"/>
                    </a:lnTo>
                    <a:lnTo>
                      <a:pt x="114" y="656"/>
                    </a:lnTo>
                    <a:lnTo>
                      <a:pt x="98" y="651"/>
                    </a:lnTo>
                    <a:lnTo>
                      <a:pt x="87" y="645"/>
                    </a:lnTo>
                    <a:lnTo>
                      <a:pt x="76" y="640"/>
                    </a:lnTo>
                    <a:lnTo>
                      <a:pt x="68" y="633"/>
                    </a:lnTo>
                    <a:lnTo>
                      <a:pt x="62" y="627"/>
                    </a:lnTo>
                    <a:lnTo>
                      <a:pt x="57" y="620"/>
                    </a:lnTo>
                    <a:lnTo>
                      <a:pt x="54" y="613"/>
                    </a:lnTo>
                    <a:lnTo>
                      <a:pt x="51" y="606"/>
                    </a:lnTo>
                    <a:lnTo>
                      <a:pt x="50" y="594"/>
                    </a:lnTo>
                    <a:lnTo>
                      <a:pt x="49" y="580"/>
                    </a:lnTo>
                    <a:lnTo>
                      <a:pt x="49" y="566"/>
                    </a:lnTo>
                    <a:lnTo>
                      <a:pt x="46" y="552"/>
                    </a:lnTo>
                    <a:lnTo>
                      <a:pt x="46" y="5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6" name="Line 404"/>
              <p:cNvSpPr>
                <a:spLocks noChangeShapeType="1"/>
              </p:cNvSpPr>
              <p:nvPr/>
            </p:nvSpPr>
            <p:spPr bwMode="auto">
              <a:xfrm>
                <a:off x="3475038" y="30956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7" name="Freeform 405"/>
              <p:cNvSpPr>
                <a:spLocks/>
              </p:cNvSpPr>
              <p:nvPr/>
            </p:nvSpPr>
            <p:spPr bwMode="auto">
              <a:xfrm>
                <a:off x="3451226" y="2803525"/>
                <a:ext cx="171450" cy="346075"/>
              </a:xfrm>
              <a:custGeom>
                <a:avLst/>
                <a:gdLst>
                  <a:gd name="T0" fmla="*/ 46 w 323"/>
                  <a:gd name="T1" fmla="*/ 529 h 656"/>
                  <a:gd name="T2" fmla="*/ 4 w 323"/>
                  <a:gd name="T3" fmla="*/ 389 h 656"/>
                  <a:gd name="T4" fmla="*/ 3 w 323"/>
                  <a:gd name="T5" fmla="*/ 368 h 656"/>
                  <a:gd name="T6" fmla="*/ 0 w 323"/>
                  <a:gd name="T7" fmla="*/ 347 h 656"/>
                  <a:gd name="T8" fmla="*/ 3 w 323"/>
                  <a:gd name="T9" fmla="*/ 337 h 656"/>
                  <a:gd name="T10" fmla="*/ 10 w 323"/>
                  <a:gd name="T11" fmla="*/ 327 h 656"/>
                  <a:gd name="T12" fmla="*/ 22 w 323"/>
                  <a:gd name="T13" fmla="*/ 319 h 656"/>
                  <a:gd name="T14" fmla="*/ 43 w 323"/>
                  <a:gd name="T15" fmla="*/ 311 h 656"/>
                  <a:gd name="T16" fmla="*/ 40 w 323"/>
                  <a:gd name="T17" fmla="*/ 297 h 656"/>
                  <a:gd name="T18" fmla="*/ 42 w 323"/>
                  <a:gd name="T19" fmla="*/ 283 h 656"/>
                  <a:gd name="T20" fmla="*/ 53 w 323"/>
                  <a:gd name="T21" fmla="*/ 271 h 656"/>
                  <a:gd name="T22" fmla="*/ 76 w 323"/>
                  <a:gd name="T23" fmla="*/ 261 h 656"/>
                  <a:gd name="T24" fmla="*/ 76 w 323"/>
                  <a:gd name="T25" fmla="*/ 251 h 656"/>
                  <a:gd name="T26" fmla="*/ 82 w 323"/>
                  <a:gd name="T27" fmla="*/ 240 h 656"/>
                  <a:gd name="T28" fmla="*/ 93 w 323"/>
                  <a:gd name="T29" fmla="*/ 236 h 656"/>
                  <a:gd name="T30" fmla="*/ 116 w 323"/>
                  <a:gd name="T31" fmla="*/ 237 h 656"/>
                  <a:gd name="T32" fmla="*/ 119 w 323"/>
                  <a:gd name="T33" fmla="*/ 226 h 656"/>
                  <a:gd name="T34" fmla="*/ 125 w 323"/>
                  <a:gd name="T35" fmla="*/ 217 h 656"/>
                  <a:gd name="T36" fmla="*/ 136 w 323"/>
                  <a:gd name="T37" fmla="*/ 211 h 656"/>
                  <a:gd name="T38" fmla="*/ 157 w 323"/>
                  <a:gd name="T39" fmla="*/ 211 h 656"/>
                  <a:gd name="T40" fmla="*/ 154 w 323"/>
                  <a:gd name="T41" fmla="*/ 189 h 656"/>
                  <a:gd name="T42" fmla="*/ 151 w 323"/>
                  <a:gd name="T43" fmla="*/ 143 h 656"/>
                  <a:gd name="T44" fmla="*/ 153 w 323"/>
                  <a:gd name="T45" fmla="*/ 75 h 656"/>
                  <a:gd name="T46" fmla="*/ 155 w 323"/>
                  <a:gd name="T47" fmla="*/ 31 h 656"/>
                  <a:gd name="T48" fmla="*/ 159 w 323"/>
                  <a:gd name="T49" fmla="*/ 9 h 656"/>
                  <a:gd name="T50" fmla="*/ 166 w 323"/>
                  <a:gd name="T51" fmla="*/ 0 h 656"/>
                  <a:gd name="T52" fmla="*/ 175 w 323"/>
                  <a:gd name="T53" fmla="*/ 0 h 656"/>
                  <a:gd name="T54" fmla="*/ 190 w 323"/>
                  <a:gd name="T55" fmla="*/ 11 h 656"/>
                  <a:gd name="T56" fmla="*/ 198 w 323"/>
                  <a:gd name="T57" fmla="*/ 21 h 656"/>
                  <a:gd name="T58" fmla="*/ 209 w 323"/>
                  <a:gd name="T59" fmla="*/ 75 h 656"/>
                  <a:gd name="T60" fmla="*/ 227 w 323"/>
                  <a:gd name="T61" fmla="*/ 157 h 656"/>
                  <a:gd name="T62" fmla="*/ 232 w 323"/>
                  <a:gd name="T63" fmla="*/ 217 h 656"/>
                  <a:gd name="T64" fmla="*/ 229 w 323"/>
                  <a:gd name="T65" fmla="*/ 248 h 656"/>
                  <a:gd name="T66" fmla="*/ 250 w 323"/>
                  <a:gd name="T67" fmla="*/ 264 h 656"/>
                  <a:gd name="T68" fmla="*/ 284 w 323"/>
                  <a:gd name="T69" fmla="*/ 291 h 656"/>
                  <a:gd name="T70" fmla="*/ 295 w 323"/>
                  <a:gd name="T71" fmla="*/ 297 h 656"/>
                  <a:gd name="T72" fmla="*/ 309 w 323"/>
                  <a:gd name="T73" fmla="*/ 318 h 656"/>
                  <a:gd name="T74" fmla="*/ 318 w 323"/>
                  <a:gd name="T75" fmla="*/ 344 h 656"/>
                  <a:gd name="T76" fmla="*/ 323 w 323"/>
                  <a:gd name="T77" fmla="*/ 391 h 656"/>
                  <a:gd name="T78" fmla="*/ 318 w 323"/>
                  <a:gd name="T79" fmla="*/ 418 h 656"/>
                  <a:gd name="T80" fmla="*/ 302 w 323"/>
                  <a:gd name="T81" fmla="*/ 462 h 656"/>
                  <a:gd name="T82" fmla="*/ 283 w 323"/>
                  <a:gd name="T83" fmla="*/ 498 h 656"/>
                  <a:gd name="T84" fmla="*/ 261 w 323"/>
                  <a:gd name="T85" fmla="*/ 529 h 656"/>
                  <a:gd name="T86" fmla="*/ 232 w 323"/>
                  <a:gd name="T87" fmla="*/ 605 h 656"/>
                  <a:gd name="T88" fmla="*/ 227 w 323"/>
                  <a:gd name="T89" fmla="*/ 613 h 656"/>
                  <a:gd name="T90" fmla="*/ 218 w 323"/>
                  <a:gd name="T91" fmla="*/ 626 h 656"/>
                  <a:gd name="T92" fmla="*/ 207 w 323"/>
                  <a:gd name="T93" fmla="*/ 637 h 656"/>
                  <a:gd name="T94" fmla="*/ 186 w 323"/>
                  <a:gd name="T95" fmla="*/ 646 h 656"/>
                  <a:gd name="T96" fmla="*/ 151 w 323"/>
                  <a:gd name="T97" fmla="*/ 655 h 656"/>
                  <a:gd name="T98" fmla="*/ 114 w 323"/>
                  <a:gd name="T99" fmla="*/ 656 h 656"/>
                  <a:gd name="T100" fmla="*/ 98 w 323"/>
                  <a:gd name="T101" fmla="*/ 651 h 656"/>
                  <a:gd name="T102" fmla="*/ 76 w 323"/>
                  <a:gd name="T103" fmla="*/ 640 h 656"/>
                  <a:gd name="T104" fmla="*/ 62 w 323"/>
                  <a:gd name="T105" fmla="*/ 627 h 656"/>
                  <a:gd name="T106" fmla="*/ 54 w 323"/>
                  <a:gd name="T107" fmla="*/ 613 h 656"/>
                  <a:gd name="T108" fmla="*/ 50 w 323"/>
                  <a:gd name="T109" fmla="*/ 594 h 656"/>
                  <a:gd name="T110" fmla="*/ 49 w 323"/>
                  <a:gd name="T111" fmla="*/ 566 h 656"/>
                  <a:gd name="T112" fmla="*/ 46 w 323"/>
                  <a:gd name="T113" fmla="*/ 552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3" h="656">
                    <a:moveTo>
                      <a:pt x="46" y="552"/>
                    </a:moveTo>
                    <a:lnTo>
                      <a:pt x="46" y="529"/>
                    </a:lnTo>
                    <a:lnTo>
                      <a:pt x="4" y="389"/>
                    </a:lnTo>
                    <a:lnTo>
                      <a:pt x="4" y="389"/>
                    </a:lnTo>
                    <a:lnTo>
                      <a:pt x="4" y="379"/>
                    </a:lnTo>
                    <a:lnTo>
                      <a:pt x="3" y="368"/>
                    </a:lnTo>
                    <a:lnTo>
                      <a:pt x="1" y="358"/>
                    </a:lnTo>
                    <a:lnTo>
                      <a:pt x="0" y="347"/>
                    </a:lnTo>
                    <a:lnTo>
                      <a:pt x="1" y="343"/>
                    </a:lnTo>
                    <a:lnTo>
                      <a:pt x="3" y="337"/>
                    </a:lnTo>
                    <a:lnTo>
                      <a:pt x="6" y="333"/>
                    </a:lnTo>
                    <a:lnTo>
                      <a:pt x="10" y="327"/>
                    </a:lnTo>
                    <a:lnTo>
                      <a:pt x="15" y="323"/>
                    </a:lnTo>
                    <a:lnTo>
                      <a:pt x="22" y="319"/>
                    </a:lnTo>
                    <a:lnTo>
                      <a:pt x="32" y="315"/>
                    </a:lnTo>
                    <a:lnTo>
                      <a:pt x="43" y="311"/>
                    </a:lnTo>
                    <a:lnTo>
                      <a:pt x="43" y="311"/>
                    </a:lnTo>
                    <a:lnTo>
                      <a:pt x="40" y="297"/>
                    </a:lnTo>
                    <a:lnTo>
                      <a:pt x="40" y="290"/>
                    </a:lnTo>
                    <a:lnTo>
                      <a:pt x="42" y="283"/>
                    </a:lnTo>
                    <a:lnTo>
                      <a:pt x="46" y="278"/>
                    </a:lnTo>
                    <a:lnTo>
                      <a:pt x="53" y="271"/>
                    </a:lnTo>
                    <a:lnTo>
                      <a:pt x="62" y="265"/>
                    </a:lnTo>
                    <a:lnTo>
                      <a:pt x="76" y="261"/>
                    </a:lnTo>
                    <a:lnTo>
                      <a:pt x="76" y="261"/>
                    </a:lnTo>
                    <a:lnTo>
                      <a:pt x="76" y="251"/>
                    </a:lnTo>
                    <a:lnTo>
                      <a:pt x="78" y="244"/>
                    </a:lnTo>
                    <a:lnTo>
                      <a:pt x="82" y="240"/>
                    </a:lnTo>
                    <a:lnTo>
                      <a:pt x="86" y="237"/>
                    </a:lnTo>
                    <a:lnTo>
                      <a:pt x="93" y="236"/>
                    </a:lnTo>
                    <a:lnTo>
                      <a:pt x="100" y="236"/>
                    </a:lnTo>
                    <a:lnTo>
                      <a:pt x="116" y="237"/>
                    </a:lnTo>
                    <a:lnTo>
                      <a:pt x="116" y="237"/>
                    </a:lnTo>
                    <a:lnTo>
                      <a:pt x="119" y="226"/>
                    </a:lnTo>
                    <a:lnTo>
                      <a:pt x="121" y="221"/>
                    </a:lnTo>
                    <a:lnTo>
                      <a:pt x="125" y="217"/>
                    </a:lnTo>
                    <a:lnTo>
                      <a:pt x="129" y="214"/>
                    </a:lnTo>
                    <a:lnTo>
                      <a:pt x="136" y="211"/>
                    </a:lnTo>
                    <a:lnTo>
                      <a:pt x="146" y="211"/>
                    </a:lnTo>
                    <a:lnTo>
                      <a:pt x="157" y="211"/>
                    </a:lnTo>
                    <a:lnTo>
                      <a:pt x="157" y="211"/>
                    </a:lnTo>
                    <a:lnTo>
                      <a:pt x="154" y="189"/>
                    </a:lnTo>
                    <a:lnTo>
                      <a:pt x="153" y="165"/>
                    </a:lnTo>
                    <a:lnTo>
                      <a:pt x="151" y="143"/>
                    </a:lnTo>
                    <a:lnTo>
                      <a:pt x="151" y="121"/>
                    </a:lnTo>
                    <a:lnTo>
                      <a:pt x="153" y="75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7" y="18"/>
                    </a:lnTo>
                    <a:lnTo>
                      <a:pt x="159" y="9"/>
                    </a:lnTo>
                    <a:lnTo>
                      <a:pt x="164" y="3"/>
                    </a:lnTo>
                    <a:lnTo>
                      <a:pt x="166" y="0"/>
                    </a:lnTo>
                    <a:lnTo>
                      <a:pt x="169" y="0"/>
                    </a:lnTo>
                    <a:lnTo>
                      <a:pt x="175" y="0"/>
                    </a:lnTo>
                    <a:lnTo>
                      <a:pt x="182" y="4"/>
                    </a:lnTo>
                    <a:lnTo>
                      <a:pt x="190" y="11"/>
                    </a:lnTo>
                    <a:lnTo>
                      <a:pt x="198" y="21"/>
                    </a:lnTo>
                    <a:lnTo>
                      <a:pt x="198" y="21"/>
                    </a:lnTo>
                    <a:lnTo>
                      <a:pt x="204" y="49"/>
                    </a:lnTo>
                    <a:lnTo>
                      <a:pt x="209" y="75"/>
                    </a:lnTo>
                    <a:lnTo>
                      <a:pt x="223" y="129"/>
                    </a:lnTo>
                    <a:lnTo>
                      <a:pt x="227" y="157"/>
                    </a:lnTo>
                    <a:lnTo>
                      <a:pt x="230" y="185"/>
                    </a:lnTo>
                    <a:lnTo>
                      <a:pt x="232" y="217"/>
                    </a:lnTo>
                    <a:lnTo>
                      <a:pt x="230" y="232"/>
                    </a:lnTo>
                    <a:lnTo>
                      <a:pt x="229" y="248"/>
                    </a:lnTo>
                    <a:lnTo>
                      <a:pt x="229" y="248"/>
                    </a:lnTo>
                    <a:lnTo>
                      <a:pt x="250" y="264"/>
                    </a:lnTo>
                    <a:lnTo>
                      <a:pt x="284" y="291"/>
                    </a:lnTo>
                    <a:lnTo>
                      <a:pt x="284" y="291"/>
                    </a:lnTo>
                    <a:lnTo>
                      <a:pt x="290" y="294"/>
                    </a:lnTo>
                    <a:lnTo>
                      <a:pt x="295" y="297"/>
                    </a:lnTo>
                    <a:lnTo>
                      <a:pt x="304" y="307"/>
                    </a:lnTo>
                    <a:lnTo>
                      <a:pt x="309" y="318"/>
                    </a:lnTo>
                    <a:lnTo>
                      <a:pt x="313" y="330"/>
                    </a:lnTo>
                    <a:lnTo>
                      <a:pt x="318" y="344"/>
                    </a:lnTo>
                    <a:lnTo>
                      <a:pt x="320" y="359"/>
                    </a:lnTo>
                    <a:lnTo>
                      <a:pt x="323" y="391"/>
                    </a:lnTo>
                    <a:lnTo>
                      <a:pt x="323" y="391"/>
                    </a:lnTo>
                    <a:lnTo>
                      <a:pt x="318" y="418"/>
                    </a:lnTo>
                    <a:lnTo>
                      <a:pt x="311" y="441"/>
                    </a:lnTo>
                    <a:lnTo>
                      <a:pt x="302" y="462"/>
                    </a:lnTo>
                    <a:lnTo>
                      <a:pt x="294" y="481"/>
                    </a:lnTo>
                    <a:lnTo>
                      <a:pt x="283" y="498"/>
                    </a:lnTo>
                    <a:lnTo>
                      <a:pt x="273" y="515"/>
                    </a:lnTo>
                    <a:lnTo>
                      <a:pt x="261" y="529"/>
                    </a:lnTo>
                    <a:lnTo>
                      <a:pt x="250" y="542"/>
                    </a:lnTo>
                    <a:lnTo>
                      <a:pt x="232" y="605"/>
                    </a:lnTo>
                    <a:lnTo>
                      <a:pt x="232" y="605"/>
                    </a:lnTo>
                    <a:lnTo>
                      <a:pt x="227" y="613"/>
                    </a:lnTo>
                    <a:lnTo>
                      <a:pt x="223" y="620"/>
                    </a:lnTo>
                    <a:lnTo>
                      <a:pt x="218" y="626"/>
                    </a:lnTo>
                    <a:lnTo>
                      <a:pt x="212" y="631"/>
                    </a:lnTo>
                    <a:lnTo>
                      <a:pt x="207" y="637"/>
                    </a:lnTo>
                    <a:lnTo>
                      <a:pt x="200" y="641"/>
                    </a:lnTo>
                    <a:lnTo>
                      <a:pt x="186" y="646"/>
                    </a:lnTo>
                    <a:lnTo>
                      <a:pt x="169" y="652"/>
                    </a:lnTo>
                    <a:lnTo>
                      <a:pt x="151" y="655"/>
                    </a:lnTo>
                    <a:lnTo>
                      <a:pt x="133" y="656"/>
                    </a:lnTo>
                    <a:lnTo>
                      <a:pt x="114" y="656"/>
                    </a:lnTo>
                    <a:lnTo>
                      <a:pt x="114" y="656"/>
                    </a:lnTo>
                    <a:lnTo>
                      <a:pt x="98" y="651"/>
                    </a:lnTo>
                    <a:lnTo>
                      <a:pt x="87" y="645"/>
                    </a:lnTo>
                    <a:lnTo>
                      <a:pt x="76" y="640"/>
                    </a:lnTo>
                    <a:lnTo>
                      <a:pt x="68" y="633"/>
                    </a:lnTo>
                    <a:lnTo>
                      <a:pt x="62" y="627"/>
                    </a:lnTo>
                    <a:lnTo>
                      <a:pt x="57" y="620"/>
                    </a:lnTo>
                    <a:lnTo>
                      <a:pt x="54" y="613"/>
                    </a:lnTo>
                    <a:lnTo>
                      <a:pt x="51" y="606"/>
                    </a:lnTo>
                    <a:lnTo>
                      <a:pt x="50" y="594"/>
                    </a:lnTo>
                    <a:lnTo>
                      <a:pt x="49" y="580"/>
                    </a:lnTo>
                    <a:lnTo>
                      <a:pt x="49" y="566"/>
                    </a:lnTo>
                    <a:lnTo>
                      <a:pt x="46" y="552"/>
                    </a:lnTo>
                    <a:lnTo>
                      <a:pt x="46" y="5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8" name="Line 406"/>
              <p:cNvSpPr>
                <a:spLocks noChangeShapeType="1"/>
              </p:cNvSpPr>
              <p:nvPr/>
            </p:nvSpPr>
            <p:spPr bwMode="auto">
              <a:xfrm>
                <a:off x="3475038" y="30956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9" name="Freeform 407"/>
              <p:cNvSpPr>
                <a:spLocks noEditPoints="1"/>
              </p:cNvSpPr>
              <p:nvPr/>
            </p:nvSpPr>
            <p:spPr bwMode="auto">
              <a:xfrm>
                <a:off x="3436938" y="3078163"/>
                <a:ext cx="150813" cy="158750"/>
              </a:xfrm>
              <a:custGeom>
                <a:avLst/>
                <a:gdLst>
                  <a:gd name="T0" fmla="*/ 66 w 285"/>
                  <a:gd name="T1" fmla="*/ 0 h 302"/>
                  <a:gd name="T2" fmla="*/ 11 w 285"/>
                  <a:gd name="T3" fmla="*/ 143 h 302"/>
                  <a:gd name="T4" fmla="*/ 11 w 285"/>
                  <a:gd name="T5" fmla="*/ 143 h 302"/>
                  <a:gd name="T6" fmla="*/ 4 w 285"/>
                  <a:gd name="T7" fmla="*/ 168 h 302"/>
                  <a:gd name="T8" fmla="*/ 1 w 285"/>
                  <a:gd name="T9" fmla="*/ 182 h 302"/>
                  <a:gd name="T10" fmla="*/ 0 w 285"/>
                  <a:gd name="T11" fmla="*/ 194 h 302"/>
                  <a:gd name="T12" fmla="*/ 0 w 285"/>
                  <a:gd name="T13" fmla="*/ 209 h 302"/>
                  <a:gd name="T14" fmla="*/ 0 w 285"/>
                  <a:gd name="T15" fmla="*/ 225 h 302"/>
                  <a:gd name="T16" fmla="*/ 1 w 285"/>
                  <a:gd name="T17" fmla="*/ 240 h 302"/>
                  <a:gd name="T18" fmla="*/ 5 w 285"/>
                  <a:gd name="T19" fmla="*/ 256 h 302"/>
                  <a:gd name="T20" fmla="*/ 5 w 285"/>
                  <a:gd name="T21" fmla="*/ 256 h 302"/>
                  <a:gd name="T22" fmla="*/ 33 w 285"/>
                  <a:gd name="T23" fmla="*/ 272 h 302"/>
                  <a:gd name="T24" fmla="*/ 61 w 285"/>
                  <a:gd name="T25" fmla="*/ 286 h 302"/>
                  <a:gd name="T26" fmla="*/ 75 w 285"/>
                  <a:gd name="T27" fmla="*/ 291 h 302"/>
                  <a:gd name="T28" fmla="*/ 90 w 285"/>
                  <a:gd name="T29" fmla="*/ 295 h 302"/>
                  <a:gd name="T30" fmla="*/ 104 w 285"/>
                  <a:gd name="T31" fmla="*/ 298 h 302"/>
                  <a:gd name="T32" fmla="*/ 118 w 285"/>
                  <a:gd name="T33" fmla="*/ 301 h 302"/>
                  <a:gd name="T34" fmla="*/ 131 w 285"/>
                  <a:gd name="T35" fmla="*/ 302 h 302"/>
                  <a:gd name="T36" fmla="*/ 145 w 285"/>
                  <a:gd name="T37" fmla="*/ 301 h 302"/>
                  <a:gd name="T38" fmla="*/ 159 w 285"/>
                  <a:gd name="T39" fmla="*/ 298 h 302"/>
                  <a:gd name="T40" fmla="*/ 173 w 285"/>
                  <a:gd name="T41" fmla="*/ 294 h 302"/>
                  <a:gd name="T42" fmla="*/ 187 w 285"/>
                  <a:gd name="T43" fmla="*/ 288 h 302"/>
                  <a:gd name="T44" fmla="*/ 201 w 285"/>
                  <a:gd name="T45" fmla="*/ 280 h 302"/>
                  <a:gd name="T46" fmla="*/ 216 w 285"/>
                  <a:gd name="T47" fmla="*/ 269 h 302"/>
                  <a:gd name="T48" fmla="*/ 230 w 285"/>
                  <a:gd name="T49" fmla="*/ 256 h 302"/>
                  <a:gd name="T50" fmla="*/ 230 w 285"/>
                  <a:gd name="T51" fmla="*/ 256 h 302"/>
                  <a:gd name="T52" fmla="*/ 228 w 285"/>
                  <a:gd name="T53" fmla="*/ 243 h 302"/>
                  <a:gd name="T54" fmla="*/ 230 w 285"/>
                  <a:gd name="T55" fmla="*/ 227 h 302"/>
                  <a:gd name="T56" fmla="*/ 231 w 285"/>
                  <a:gd name="T57" fmla="*/ 213 h 302"/>
                  <a:gd name="T58" fmla="*/ 234 w 285"/>
                  <a:gd name="T59" fmla="*/ 200 h 302"/>
                  <a:gd name="T60" fmla="*/ 240 w 285"/>
                  <a:gd name="T61" fmla="*/ 170 h 302"/>
                  <a:gd name="T62" fmla="*/ 249 w 285"/>
                  <a:gd name="T63" fmla="*/ 141 h 302"/>
                  <a:gd name="T64" fmla="*/ 269 w 285"/>
                  <a:gd name="T65" fmla="*/ 84 h 302"/>
                  <a:gd name="T66" fmla="*/ 278 w 285"/>
                  <a:gd name="T67" fmla="*/ 55 h 302"/>
                  <a:gd name="T68" fmla="*/ 285 w 285"/>
                  <a:gd name="T69" fmla="*/ 26 h 302"/>
                  <a:gd name="T70" fmla="*/ 285 w 285"/>
                  <a:gd name="T71" fmla="*/ 26 h 302"/>
                  <a:gd name="T72" fmla="*/ 260 w 285"/>
                  <a:gd name="T73" fmla="*/ 59 h 302"/>
                  <a:gd name="T74" fmla="*/ 246 w 285"/>
                  <a:gd name="T75" fmla="*/ 75 h 302"/>
                  <a:gd name="T76" fmla="*/ 240 w 285"/>
                  <a:gd name="T77" fmla="*/ 82 h 302"/>
                  <a:gd name="T78" fmla="*/ 231 w 285"/>
                  <a:gd name="T79" fmla="*/ 89 h 302"/>
                  <a:gd name="T80" fmla="*/ 222 w 285"/>
                  <a:gd name="T81" fmla="*/ 96 h 302"/>
                  <a:gd name="T82" fmla="*/ 212 w 285"/>
                  <a:gd name="T83" fmla="*/ 101 h 302"/>
                  <a:gd name="T84" fmla="*/ 201 w 285"/>
                  <a:gd name="T85" fmla="*/ 107 h 302"/>
                  <a:gd name="T86" fmla="*/ 188 w 285"/>
                  <a:gd name="T87" fmla="*/ 111 h 302"/>
                  <a:gd name="T88" fmla="*/ 174 w 285"/>
                  <a:gd name="T89" fmla="*/ 114 h 302"/>
                  <a:gd name="T90" fmla="*/ 159 w 285"/>
                  <a:gd name="T91" fmla="*/ 116 h 302"/>
                  <a:gd name="T92" fmla="*/ 141 w 285"/>
                  <a:gd name="T93" fmla="*/ 118 h 302"/>
                  <a:gd name="T94" fmla="*/ 123 w 285"/>
                  <a:gd name="T95" fmla="*/ 119 h 302"/>
                  <a:gd name="T96" fmla="*/ 123 w 285"/>
                  <a:gd name="T97" fmla="*/ 119 h 302"/>
                  <a:gd name="T98" fmla="*/ 105 w 285"/>
                  <a:gd name="T99" fmla="*/ 104 h 302"/>
                  <a:gd name="T100" fmla="*/ 93 w 285"/>
                  <a:gd name="T101" fmla="*/ 89 h 302"/>
                  <a:gd name="T102" fmla="*/ 84 w 285"/>
                  <a:gd name="T103" fmla="*/ 75 h 302"/>
                  <a:gd name="T104" fmla="*/ 77 w 285"/>
                  <a:gd name="T105" fmla="*/ 59 h 302"/>
                  <a:gd name="T106" fmla="*/ 73 w 285"/>
                  <a:gd name="T107" fmla="*/ 44 h 302"/>
                  <a:gd name="T108" fmla="*/ 70 w 285"/>
                  <a:gd name="T109" fmla="*/ 30 h 302"/>
                  <a:gd name="T110" fmla="*/ 66 w 285"/>
                  <a:gd name="T111" fmla="*/ 0 h 302"/>
                  <a:gd name="T112" fmla="*/ 66 w 285"/>
                  <a:gd name="T113" fmla="*/ 0 h 302"/>
                  <a:gd name="T114" fmla="*/ 66 w 285"/>
                  <a:gd name="T115" fmla="*/ 0 h 302"/>
                  <a:gd name="T116" fmla="*/ 66 w 285"/>
                  <a:gd name="T1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5" h="302">
                    <a:moveTo>
                      <a:pt x="66" y="0"/>
                    </a:moveTo>
                    <a:lnTo>
                      <a:pt x="11" y="143"/>
                    </a:lnTo>
                    <a:lnTo>
                      <a:pt x="11" y="143"/>
                    </a:lnTo>
                    <a:lnTo>
                      <a:pt x="4" y="168"/>
                    </a:lnTo>
                    <a:lnTo>
                      <a:pt x="1" y="182"/>
                    </a:lnTo>
                    <a:lnTo>
                      <a:pt x="0" y="194"/>
                    </a:lnTo>
                    <a:lnTo>
                      <a:pt x="0" y="209"/>
                    </a:lnTo>
                    <a:lnTo>
                      <a:pt x="0" y="225"/>
                    </a:lnTo>
                    <a:lnTo>
                      <a:pt x="1" y="240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33" y="272"/>
                    </a:lnTo>
                    <a:lnTo>
                      <a:pt x="61" y="286"/>
                    </a:lnTo>
                    <a:lnTo>
                      <a:pt x="75" y="291"/>
                    </a:lnTo>
                    <a:lnTo>
                      <a:pt x="90" y="295"/>
                    </a:lnTo>
                    <a:lnTo>
                      <a:pt x="104" y="298"/>
                    </a:lnTo>
                    <a:lnTo>
                      <a:pt x="118" y="301"/>
                    </a:lnTo>
                    <a:lnTo>
                      <a:pt x="131" y="302"/>
                    </a:lnTo>
                    <a:lnTo>
                      <a:pt x="145" y="301"/>
                    </a:lnTo>
                    <a:lnTo>
                      <a:pt x="159" y="298"/>
                    </a:lnTo>
                    <a:lnTo>
                      <a:pt x="173" y="294"/>
                    </a:lnTo>
                    <a:lnTo>
                      <a:pt x="187" y="288"/>
                    </a:lnTo>
                    <a:lnTo>
                      <a:pt x="201" y="280"/>
                    </a:lnTo>
                    <a:lnTo>
                      <a:pt x="216" y="269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28" y="243"/>
                    </a:lnTo>
                    <a:lnTo>
                      <a:pt x="230" y="227"/>
                    </a:lnTo>
                    <a:lnTo>
                      <a:pt x="231" y="213"/>
                    </a:lnTo>
                    <a:lnTo>
                      <a:pt x="234" y="200"/>
                    </a:lnTo>
                    <a:lnTo>
                      <a:pt x="240" y="170"/>
                    </a:lnTo>
                    <a:lnTo>
                      <a:pt x="249" y="141"/>
                    </a:lnTo>
                    <a:lnTo>
                      <a:pt x="269" y="84"/>
                    </a:lnTo>
                    <a:lnTo>
                      <a:pt x="278" y="55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60" y="59"/>
                    </a:lnTo>
                    <a:lnTo>
                      <a:pt x="246" y="75"/>
                    </a:lnTo>
                    <a:lnTo>
                      <a:pt x="240" y="82"/>
                    </a:lnTo>
                    <a:lnTo>
                      <a:pt x="231" y="89"/>
                    </a:lnTo>
                    <a:lnTo>
                      <a:pt x="222" y="96"/>
                    </a:lnTo>
                    <a:lnTo>
                      <a:pt x="212" y="101"/>
                    </a:lnTo>
                    <a:lnTo>
                      <a:pt x="201" y="107"/>
                    </a:lnTo>
                    <a:lnTo>
                      <a:pt x="188" y="111"/>
                    </a:lnTo>
                    <a:lnTo>
                      <a:pt x="174" y="114"/>
                    </a:lnTo>
                    <a:lnTo>
                      <a:pt x="159" y="116"/>
                    </a:lnTo>
                    <a:lnTo>
                      <a:pt x="141" y="118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05" y="104"/>
                    </a:lnTo>
                    <a:lnTo>
                      <a:pt x="93" y="89"/>
                    </a:lnTo>
                    <a:lnTo>
                      <a:pt x="84" y="75"/>
                    </a:lnTo>
                    <a:lnTo>
                      <a:pt x="77" y="59"/>
                    </a:lnTo>
                    <a:lnTo>
                      <a:pt x="73" y="44"/>
                    </a:lnTo>
                    <a:lnTo>
                      <a:pt x="70" y="3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0" name="Freeform 408"/>
              <p:cNvSpPr>
                <a:spLocks/>
              </p:cNvSpPr>
              <p:nvPr/>
            </p:nvSpPr>
            <p:spPr bwMode="auto">
              <a:xfrm>
                <a:off x="3436938" y="3078163"/>
                <a:ext cx="150813" cy="158750"/>
              </a:xfrm>
              <a:custGeom>
                <a:avLst/>
                <a:gdLst>
                  <a:gd name="T0" fmla="*/ 66 w 285"/>
                  <a:gd name="T1" fmla="*/ 0 h 302"/>
                  <a:gd name="T2" fmla="*/ 11 w 285"/>
                  <a:gd name="T3" fmla="*/ 143 h 302"/>
                  <a:gd name="T4" fmla="*/ 11 w 285"/>
                  <a:gd name="T5" fmla="*/ 143 h 302"/>
                  <a:gd name="T6" fmla="*/ 4 w 285"/>
                  <a:gd name="T7" fmla="*/ 168 h 302"/>
                  <a:gd name="T8" fmla="*/ 1 w 285"/>
                  <a:gd name="T9" fmla="*/ 182 h 302"/>
                  <a:gd name="T10" fmla="*/ 0 w 285"/>
                  <a:gd name="T11" fmla="*/ 194 h 302"/>
                  <a:gd name="T12" fmla="*/ 0 w 285"/>
                  <a:gd name="T13" fmla="*/ 209 h 302"/>
                  <a:gd name="T14" fmla="*/ 0 w 285"/>
                  <a:gd name="T15" fmla="*/ 225 h 302"/>
                  <a:gd name="T16" fmla="*/ 1 w 285"/>
                  <a:gd name="T17" fmla="*/ 240 h 302"/>
                  <a:gd name="T18" fmla="*/ 5 w 285"/>
                  <a:gd name="T19" fmla="*/ 256 h 302"/>
                  <a:gd name="T20" fmla="*/ 5 w 285"/>
                  <a:gd name="T21" fmla="*/ 256 h 302"/>
                  <a:gd name="T22" fmla="*/ 33 w 285"/>
                  <a:gd name="T23" fmla="*/ 272 h 302"/>
                  <a:gd name="T24" fmla="*/ 61 w 285"/>
                  <a:gd name="T25" fmla="*/ 286 h 302"/>
                  <a:gd name="T26" fmla="*/ 75 w 285"/>
                  <a:gd name="T27" fmla="*/ 291 h 302"/>
                  <a:gd name="T28" fmla="*/ 90 w 285"/>
                  <a:gd name="T29" fmla="*/ 295 h 302"/>
                  <a:gd name="T30" fmla="*/ 104 w 285"/>
                  <a:gd name="T31" fmla="*/ 298 h 302"/>
                  <a:gd name="T32" fmla="*/ 118 w 285"/>
                  <a:gd name="T33" fmla="*/ 301 h 302"/>
                  <a:gd name="T34" fmla="*/ 131 w 285"/>
                  <a:gd name="T35" fmla="*/ 302 h 302"/>
                  <a:gd name="T36" fmla="*/ 145 w 285"/>
                  <a:gd name="T37" fmla="*/ 301 h 302"/>
                  <a:gd name="T38" fmla="*/ 159 w 285"/>
                  <a:gd name="T39" fmla="*/ 298 h 302"/>
                  <a:gd name="T40" fmla="*/ 173 w 285"/>
                  <a:gd name="T41" fmla="*/ 294 h 302"/>
                  <a:gd name="T42" fmla="*/ 187 w 285"/>
                  <a:gd name="T43" fmla="*/ 288 h 302"/>
                  <a:gd name="T44" fmla="*/ 201 w 285"/>
                  <a:gd name="T45" fmla="*/ 280 h 302"/>
                  <a:gd name="T46" fmla="*/ 216 w 285"/>
                  <a:gd name="T47" fmla="*/ 269 h 302"/>
                  <a:gd name="T48" fmla="*/ 230 w 285"/>
                  <a:gd name="T49" fmla="*/ 256 h 302"/>
                  <a:gd name="T50" fmla="*/ 230 w 285"/>
                  <a:gd name="T51" fmla="*/ 256 h 302"/>
                  <a:gd name="T52" fmla="*/ 228 w 285"/>
                  <a:gd name="T53" fmla="*/ 243 h 302"/>
                  <a:gd name="T54" fmla="*/ 230 w 285"/>
                  <a:gd name="T55" fmla="*/ 227 h 302"/>
                  <a:gd name="T56" fmla="*/ 231 w 285"/>
                  <a:gd name="T57" fmla="*/ 213 h 302"/>
                  <a:gd name="T58" fmla="*/ 234 w 285"/>
                  <a:gd name="T59" fmla="*/ 200 h 302"/>
                  <a:gd name="T60" fmla="*/ 240 w 285"/>
                  <a:gd name="T61" fmla="*/ 170 h 302"/>
                  <a:gd name="T62" fmla="*/ 249 w 285"/>
                  <a:gd name="T63" fmla="*/ 141 h 302"/>
                  <a:gd name="T64" fmla="*/ 269 w 285"/>
                  <a:gd name="T65" fmla="*/ 84 h 302"/>
                  <a:gd name="T66" fmla="*/ 278 w 285"/>
                  <a:gd name="T67" fmla="*/ 55 h 302"/>
                  <a:gd name="T68" fmla="*/ 285 w 285"/>
                  <a:gd name="T69" fmla="*/ 26 h 302"/>
                  <a:gd name="T70" fmla="*/ 285 w 285"/>
                  <a:gd name="T71" fmla="*/ 26 h 302"/>
                  <a:gd name="T72" fmla="*/ 260 w 285"/>
                  <a:gd name="T73" fmla="*/ 59 h 302"/>
                  <a:gd name="T74" fmla="*/ 246 w 285"/>
                  <a:gd name="T75" fmla="*/ 75 h 302"/>
                  <a:gd name="T76" fmla="*/ 240 w 285"/>
                  <a:gd name="T77" fmla="*/ 82 h 302"/>
                  <a:gd name="T78" fmla="*/ 231 w 285"/>
                  <a:gd name="T79" fmla="*/ 89 h 302"/>
                  <a:gd name="T80" fmla="*/ 222 w 285"/>
                  <a:gd name="T81" fmla="*/ 96 h 302"/>
                  <a:gd name="T82" fmla="*/ 212 w 285"/>
                  <a:gd name="T83" fmla="*/ 101 h 302"/>
                  <a:gd name="T84" fmla="*/ 201 w 285"/>
                  <a:gd name="T85" fmla="*/ 107 h 302"/>
                  <a:gd name="T86" fmla="*/ 188 w 285"/>
                  <a:gd name="T87" fmla="*/ 111 h 302"/>
                  <a:gd name="T88" fmla="*/ 174 w 285"/>
                  <a:gd name="T89" fmla="*/ 114 h 302"/>
                  <a:gd name="T90" fmla="*/ 159 w 285"/>
                  <a:gd name="T91" fmla="*/ 116 h 302"/>
                  <a:gd name="T92" fmla="*/ 141 w 285"/>
                  <a:gd name="T93" fmla="*/ 118 h 302"/>
                  <a:gd name="T94" fmla="*/ 123 w 285"/>
                  <a:gd name="T95" fmla="*/ 119 h 302"/>
                  <a:gd name="T96" fmla="*/ 123 w 285"/>
                  <a:gd name="T97" fmla="*/ 119 h 302"/>
                  <a:gd name="T98" fmla="*/ 105 w 285"/>
                  <a:gd name="T99" fmla="*/ 104 h 302"/>
                  <a:gd name="T100" fmla="*/ 93 w 285"/>
                  <a:gd name="T101" fmla="*/ 89 h 302"/>
                  <a:gd name="T102" fmla="*/ 84 w 285"/>
                  <a:gd name="T103" fmla="*/ 75 h 302"/>
                  <a:gd name="T104" fmla="*/ 77 w 285"/>
                  <a:gd name="T105" fmla="*/ 59 h 302"/>
                  <a:gd name="T106" fmla="*/ 73 w 285"/>
                  <a:gd name="T107" fmla="*/ 44 h 302"/>
                  <a:gd name="T108" fmla="*/ 70 w 285"/>
                  <a:gd name="T109" fmla="*/ 30 h 302"/>
                  <a:gd name="T110" fmla="*/ 66 w 285"/>
                  <a:gd name="T111" fmla="*/ 0 h 302"/>
                  <a:gd name="T112" fmla="*/ 66 w 285"/>
                  <a:gd name="T11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5" h="302">
                    <a:moveTo>
                      <a:pt x="66" y="0"/>
                    </a:moveTo>
                    <a:lnTo>
                      <a:pt x="11" y="143"/>
                    </a:lnTo>
                    <a:lnTo>
                      <a:pt x="11" y="143"/>
                    </a:lnTo>
                    <a:lnTo>
                      <a:pt x="4" y="168"/>
                    </a:lnTo>
                    <a:lnTo>
                      <a:pt x="1" y="182"/>
                    </a:lnTo>
                    <a:lnTo>
                      <a:pt x="0" y="194"/>
                    </a:lnTo>
                    <a:lnTo>
                      <a:pt x="0" y="209"/>
                    </a:lnTo>
                    <a:lnTo>
                      <a:pt x="0" y="225"/>
                    </a:lnTo>
                    <a:lnTo>
                      <a:pt x="1" y="240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33" y="272"/>
                    </a:lnTo>
                    <a:lnTo>
                      <a:pt x="61" y="286"/>
                    </a:lnTo>
                    <a:lnTo>
                      <a:pt x="75" y="291"/>
                    </a:lnTo>
                    <a:lnTo>
                      <a:pt x="90" y="295"/>
                    </a:lnTo>
                    <a:lnTo>
                      <a:pt x="104" y="298"/>
                    </a:lnTo>
                    <a:lnTo>
                      <a:pt x="118" y="301"/>
                    </a:lnTo>
                    <a:lnTo>
                      <a:pt x="131" y="302"/>
                    </a:lnTo>
                    <a:lnTo>
                      <a:pt x="145" y="301"/>
                    </a:lnTo>
                    <a:lnTo>
                      <a:pt x="159" y="298"/>
                    </a:lnTo>
                    <a:lnTo>
                      <a:pt x="173" y="294"/>
                    </a:lnTo>
                    <a:lnTo>
                      <a:pt x="187" y="288"/>
                    </a:lnTo>
                    <a:lnTo>
                      <a:pt x="201" y="280"/>
                    </a:lnTo>
                    <a:lnTo>
                      <a:pt x="216" y="269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28" y="243"/>
                    </a:lnTo>
                    <a:lnTo>
                      <a:pt x="230" y="227"/>
                    </a:lnTo>
                    <a:lnTo>
                      <a:pt x="231" y="213"/>
                    </a:lnTo>
                    <a:lnTo>
                      <a:pt x="234" y="200"/>
                    </a:lnTo>
                    <a:lnTo>
                      <a:pt x="240" y="170"/>
                    </a:lnTo>
                    <a:lnTo>
                      <a:pt x="249" y="141"/>
                    </a:lnTo>
                    <a:lnTo>
                      <a:pt x="269" y="84"/>
                    </a:lnTo>
                    <a:lnTo>
                      <a:pt x="278" y="55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60" y="59"/>
                    </a:lnTo>
                    <a:lnTo>
                      <a:pt x="246" y="75"/>
                    </a:lnTo>
                    <a:lnTo>
                      <a:pt x="240" y="82"/>
                    </a:lnTo>
                    <a:lnTo>
                      <a:pt x="231" y="89"/>
                    </a:lnTo>
                    <a:lnTo>
                      <a:pt x="222" y="96"/>
                    </a:lnTo>
                    <a:lnTo>
                      <a:pt x="212" y="101"/>
                    </a:lnTo>
                    <a:lnTo>
                      <a:pt x="201" y="107"/>
                    </a:lnTo>
                    <a:lnTo>
                      <a:pt x="188" y="111"/>
                    </a:lnTo>
                    <a:lnTo>
                      <a:pt x="174" y="114"/>
                    </a:lnTo>
                    <a:lnTo>
                      <a:pt x="159" y="116"/>
                    </a:lnTo>
                    <a:lnTo>
                      <a:pt x="141" y="118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05" y="104"/>
                    </a:lnTo>
                    <a:lnTo>
                      <a:pt x="93" y="89"/>
                    </a:lnTo>
                    <a:lnTo>
                      <a:pt x="84" y="75"/>
                    </a:lnTo>
                    <a:lnTo>
                      <a:pt x="77" y="59"/>
                    </a:lnTo>
                    <a:lnTo>
                      <a:pt x="73" y="44"/>
                    </a:lnTo>
                    <a:lnTo>
                      <a:pt x="70" y="30"/>
                    </a:lnTo>
                    <a:lnTo>
                      <a:pt x="66" y="0"/>
                    </a:lnTo>
                    <a:lnTo>
                      <a:pt x="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1" name="Line 409"/>
              <p:cNvSpPr>
                <a:spLocks noChangeShapeType="1"/>
              </p:cNvSpPr>
              <p:nvPr/>
            </p:nvSpPr>
            <p:spPr bwMode="auto">
              <a:xfrm>
                <a:off x="3471863" y="30781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2" name="Freeform 410"/>
              <p:cNvSpPr>
                <a:spLocks/>
              </p:cNvSpPr>
              <p:nvPr/>
            </p:nvSpPr>
            <p:spPr bwMode="auto">
              <a:xfrm>
                <a:off x="3436938" y="3078163"/>
                <a:ext cx="150813" cy="158750"/>
              </a:xfrm>
              <a:custGeom>
                <a:avLst/>
                <a:gdLst>
                  <a:gd name="T0" fmla="*/ 66 w 285"/>
                  <a:gd name="T1" fmla="*/ 0 h 302"/>
                  <a:gd name="T2" fmla="*/ 11 w 285"/>
                  <a:gd name="T3" fmla="*/ 143 h 302"/>
                  <a:gd name="T4" fmla="*/ 11 w 285"/>
                  <a:gd name="T5" fmla="*/ 143 h 302"/>
                  <a:gd name="T6" fmla="*/ 4 w 285"/>
                  <a:gd name="T7" fmla="*/ 168 h 302"/>
                  <a:gd name="T8" fmla="*/ 1 w 285"/>
                  <a:gd name="T9" fmla="*/ 182 h 302"/>
                  <a:gd name="T10" fmla="*/ 0 w 285"/>
                  <a:gd name="T11" fmla="*/ 194 h 302"/>
                  <a:gd name="T12" fmla="*/ 0 w 285"/>
                  <a:gd name="T13" fmla="*/ 209 h 302"/>
                  <a:gd name="T14" fmla="*/ 0 w 285"/>
                  <a:gd name="T15" fmla="*/ 225 h 302"/>
                  <a:gd name="T16" fmla="*/ 1 w 285"/>
                  <a:gd name="T17" fmla="*/ 240 h 302"/>
                  <a:gd name="T18" fmla="*/ 5 w 285"/>
                  <a:gd name="T19" fmla="*/ 256 h 302"/>
                  <a:gd name="T20" fmla="*/ 5 w 285"/>
                  <a:gd name="T21" fmla="*/ 256 h 302"/>
                  <a:gd name="T22" fmla="*/ 33 w 285"/>
                  <a:gd name="T23" fmla="*/ 272 h 302"/>
                  <a:gd name="T24" fmla="*/ 61 w 285"/>
                  <a:gd name="T25" fmla="*/ 286 h 302"/>
                  <a:gd name="T26" fmla="*/ 75 w 285"/>
                  <a:gd name="T27" fmla="*/ 291 h 302"/>
                  <a:gd name="T28" fmla="*/ 90 w 285"/>
                  <a:gd name="T29" fmla="*/ 295 h 302"/>
                  <a:gd name="T30" fmla="*/ 104 w 285"/>
                  <a:gd name="T31" fmla="*/ 298 h 302"/>
                  <a:gd name="T32" fmla="*/ 118 w 285"/>
                  <a:gd name="T33" fmla="*/ 301 h 302"/>
                  <a:gd name="T34" fmla="*/ 131 w 285"/>
                  <a:gd name="T35" fmla="*/ 302 h 302"/>
                  <a:gd name="T36" fmla="*/ 145 w 285"/>
                  <a:gd name="T37" fmla="*/ 301 h 302"/>
                  <a:gd name="T38" fmla="*/ 159 w 285"/>
                  <a:gd name="T39" fmla="*/ 298 h 302"/>
                  <a:gd name="T40" fmla="*/ 173 w 285"/>
                  <a:gd name="T41" fmla="*/ 294 h 302"/>
                  <a:gd name="T42" fmla="*/ 187 w 285"/>
                  <a:gd name="T43" fmla="*/ 288 h 302"/>
                  <a:gd name="T44" fmla="*/ 201 w 285"/>
                  <a:gd name="T45" fmla="*/ 280 h 302"/>
                  <a:gd name="T46" fmla="*/ 216 w 285"/>
                  <a:gd name="T47" fmla="*/ 269 h 302"/>
                  <a:gd name="T48" fmla="*/ 230 w 285"/>
                  <a:gd name="T49" fmla="*/ 256 h 302"/>
                  <a:gd name="T50" fmla="*/ 230 w 285"/>
                  <a:gd name="T51" fmla="*/ 256 h 302"/>
                  <a:gd name="T52" fmla="*/ 228 w 285"/>
                  <a:gd name="T53" fmla="*/ 243 h 302"/>
                  <a:gd name="T54" fmla="*/ 230 w 285"/>
                  <a:gd name="T55" fmla="*/ 227 h 302"/>
                  <a:gd name="T56" fmla="*/ 231 w 285"/>
                  <a:gd name="T57" fmla="*/ 213 h 302"/>
                  <a:gd name="T58" fmla="*/ 234 w 285"/>
                  <a:gd name="T59" fmla="*/ 200 h 302"/>
                  <a:gd name="T60" fmla="*/ 240 w 285"/>
                  <a:gd name="T61" fmla="*/ 170 h 302"/>
                  <a:gd name="T62" fmla="*/ 249 w 285"/>
                  <a:gd name="T63" fmla="*/ 141 h 302"/>
                  <a:gd name="T64" fmla="*/ 269 w 285"/>
                  <a:gd name="T65" fmla="*/ 84 h 302"/>
                  <a:gd name="T66" fmla="*/ 278 w 285"/>
                  <a:gd name="T67" fmla="*/ 55 h 302"/>
                  <a:gd name="T68" fmla="*/ 285 w 285"/>
                  <a:gd name="T69" fmla="*/ 26 h 302"/>
                  <a:gd name="T70" fmla="*/ 285 w 285"/>
                  <a:gd name="T71" fmla="*/ 26 h 302"/>
                  <a:gd name="T72" fmla="*/ 260 w 285"/>
                  <a:gd name="T73" fmla="*/ 59 h 302"/>
                  <a:gd name="T74" fmla="*/ 246 w 285"/>
                  <a:gd name="T75" fmla="*/ 75 h 302"/>
                  <a:gd name="T76" fmla="*/ 240 w 285"/>
                  <a:gd name="T77" fmla="*/ 82 h 302"/>
                  <a:gd name="T78" fmla="*/ 231 w 285"/>
                  <a:gd name="T79" fmla="*/ 89 h 302"/>
                  <a:gd name="T80" fmla="*/ 222 w 285"/>
                  <a:gd name="T81" fmla="*/ 96 h 302"/>
                  <a:gd name="T82" fmla="*/ 212 w 285"/>
                  <a:gd name="T83" fmla="*/ 101 h 302"/>
                  <a:gd name="T84" fmla="*/ 201 w 285"/>
                  <a:gd name="T85" fmla="*/ 107 h 302"/>
                  <a:gd name="T86" fmla="*/ 188 w 285"/>
                  <a:gd name="T87" fmla="*/ 111 h 302"/>
                  <a:gd name="T88" fmla="*/ 174 w 285"/>
                  <a:gd name="T89" fmla="*/ 114 h 302"/>
                  <a:gd name="T90" fmla="*/ 159 w 285"/>
                  <a:gd name="T91" fmla="*/ 116 h 302"/>
                  <a:gd name="T92" fmla="*/ 141 w 285"/>
                  <a:gd name="T93" fmla="*/ 118 h 302"/>
                  <a:gd name="T94" fmla="*/ 123 w 285"/>
                  <a:gd name="T95" fmla="*/ 119 h 302"/>
                  <a:gd name="T96" fmla="*/ 123 w 285"/>
                  <a:gd name="T97" fmla="*/ 119 h 302"/>
                  <a:gd name="T98" fmla="*/ 105 w 285"/>
                  <a:gd name="T99" fmla="*/ 104 h 302"/>
                  <a:gd name="T100" fmla="*/ 93 w 285"/>
                  <a:gd name="T101" fmla="*/ 89 h 302"/>
                  <a:gd name="T102" fmla="*/ 84 w 285"/>
                  <a:gd name="T103" fmla="*/ 75 h 302"/>
                  <a:gd name="T104" fmla="*/ 77 w 285"/>
                  <a:gd name="T105" fmla="*/ 59 h 302"/>
                  <a:gd name="T106" fmla="*/ 73 w 285"/>
                  <a:gd name="T107" fmla="*/ 44 h 302"/>
                  <a:gd name="T108" fmla="*/ 70 w 285"/>
                  <a:gd name="T109" fmla="*/ 30 h 302"/>
                  <a:gd name="T110" fmla="*/ 66 w 285"/>
                  <a:gd name="T111" fmla="*/ 0 h 302"/>
                  <a:gd name="T112" fmla="*/ 66 w 285"/>
                  <a:gd name="T11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5" h="302">
                    <a:moveTo>
                      <a:pt x="66" y="0"/>
                    </a:moveTo>
                    <a:lnTo>
                      <a:pt x="11" y="143"/>
                    </a:lnTo>
                    <a:lnTo>
                      <a:pt x="11" y="143"/>
                    </a:lnTo>
                    <a:lnTo>
                      <a:pt x="4" y="168"/>
                    </a:lnTo>
                    <a:lnTo>
                      <a:pt x="1" y="182"/>
                    </a:lnTo>
                    <a:lnTo>
                      <a:pt x="0" y="194"/>
                    </a:lnTo>
                    <a:lnTo>
                      <a:pt x="0" y="209"/>
                    </a:lnTo>
                    <a:lnTo>
                      <a:pt x="0" y="225"/>
                    </a:lnTo>
                    <a:lnTo>
                      <a:pt x="1" y="240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33" y="272"/>
                    </a:lnTo>
                    <a:lnTo>
                      <a:pt x="61" y="286"/>
                    </a:lnTo>
                    <a:lnTo>
                      <a:pt x="75" y="291"/>
                    </a:lnTo>
                    <a:lnTo>
                      <a:pt x="90" y="295"/>
                    </a:lnTo>
                    <a:lnTo>
                      <a:pt x="104" y="298"/>
                    </a:lnTo>
                    <a:lnTo>
                      <a:pt x="118" y="301"/>
                    </a:lnTo>
                    <a:lnTo>
                      <a:pt x="131" y="302"/>
                    </a:lnTo>
                    <a:lnTo>
                      <a:pt x="145" y="301"/>
                    </a:lnTo>
                    <a:lnTo>
                      <a:pt x="159" y="298"/>
                    </a:lnTo>
                    <a:lnTo>
                      <a:pt x="173" y="294"/>
                    </a:lnTo>
                    <a:lnTo>
                      <a:pt x="187" y="288"/>
                    </a:lnTo>
                    <a:lnTo>
                      <a:pt x="201" y="280"/>
                    </a:lnTo>
                    <a:lnTo>
                      <a:pt x="216" y="269"/>
                    </a:lnTo>
                    <a:lnTo>
                      <a:pt x="230" y="256"/>
                    </a:lnTo>
                    <a:lnTo>
                      <a:pt x="230" y="256"/>
                    </a:lnTo>
                    <a:lnTo>
                      <a:pt x="228" y="243"/>
                    </a:lnTo>
                    <a:lnTo>
                      <a:pt x="230" y="227"/>
                    </a:lnTo>
                    <a:lnTo>
                      <a:pt x="231" y="213"/>
                    </a:lnTo>
                    <a:lnTo>
                      <a:pt x="234" y="200"/>
                    </a:lnTo>
                    <a:lnTo>
                      <a:pt x="240" y="170"/>
                    </a:lnTo>
                    <a:lnTo>
                      <a:pt x="249" y="141"/>
                    </a:lnTo>
                    <a:lnTo>
                      <a:pt x="269" y="84"/>
                    </a:lnTo>
                    <a:lnTo>
                      <a:pt x="278" y="55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60" y="59"/>
                    </a:lnTo>
                    <a:lnTo>
                      <a:pt x="246" y="75"/>
                    </a:lnTo>
                    <a:lnTo>
                      <a:pt x="240" y="82"/>
                    </a:lnTo>
                    <a:lnTo>
                      <a:pt x="231" y="89"/>
                    </a:lnTo>
                    <a:lnTo>
                      <a:pt x="222" y="96"/>
                    </a:lnTo>
                    <a:lnTo>
                      <a:pt x="212" y="101"/>
                    </a:lnTo>
                    <a:lnTo>
                      <a:pt x="201" y="107"/>
                    </a:lnTo>
                    <a:lnTo>
                      <a:pt x="188" y="111"/>
                    </a:lnTo>
                    <a:lnTo>
                      <a:pt x="174" y="114"/>
                    </a:lnTo>
                    <a:lnTo>
                      <a:pt x="159" y="116"/>
                    </a:lnTo>
                    <a:lnTo>
                      <a:pt x="141" y="118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05" y="104"/>
                    </a:lnTo>
                    <a:lnTo>
                      <a:pt x="93" y="89"/>
                    </a:lnTo>
                    <a:lnTo>
                      <a:pt x="84" y="75"/>
                    </a:lnTo>
                    <a:lnTo>
                      <a:pt x="77" y="59"/>
                    </a:lnTo>
                    <a:lnTo>
                      <a:pt x="73" y="44"/>
                    </a:lnTo>
                    <a:lnTo>
                      <a:pt x="70" y="30"/>
                    </a:lnTo>
                    <a:lnTo>
                      <a:pt x="66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3" name="Line 411"/>
              <p:cNvSpPr>
                <a:spLocks noChangeShapeType="1"/>
              </p:cNvSpPr>
              <p:nvPr/>
            </p:nvSpPr>
            <p:spPr bwMode="auto">
              <a:xfrm>
                <a:off x="3471863" y="30781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4" name="Freeform 412"/>
              <p:cNvSpPr>
                <a:spLocks noEditPoints="1"/>
              </p:cNvSpPr>
              <p:nvPr/>
            </p:nvSpPr>
            <p:spPr bwMode="auto">
              <a:xfrm>
                <a:off x="4132263" y="3527425"/>
                <a:ext cx="85725" cy="74613"/>
              </a:xfrm>
              <a:custGeom>
                <a:avLst/>
                <a:gdLst>
                  <a:gd name="T0" fmla="*/ 0 w 161"/>
                  <a:gd name="T1" fmla="*/ 77 h 140"/>
                  <a:gd name="T2" fmla="*/ 0 w 161"/>
                  <a:gd name="T3" fmla="*/ 77 h 140"/>
                  <a:gd name="T4" fmla="*/ 3 w 161"/>
                  <a:gd name="T5" fmla="*/ 81 h 140"/>
                  <a:gd name="T6" fmla="*/ 4 w 161"/>
                  <a:gd name="T7" fmla="*/ 85 h 140"/>
                  <a:gd name="T8" fmla="*/ 6 w 161"/>
                  <a:gd name="T9" fmla="*/ 92 h 140"/>
                  <a:gd name="T10" fmla="*/ 7 w 161"/>
                  <a:gd name="T11" fmla="*/ 100 h 140"/>
                  <a:gd name="T12" fmla="*/ 10 w 161"/>
                  <a:gd name="T13" fmla="*/ 109 h 140"/>
                  <a:gd name="T14" fmla="*/ 12 w 161"/>
                  <a:gd name="T15" fmla="*/ 113 h 140"/>
                  <a:gd name="T16" fmla="*/ 15 w 161"/>
                  <a:gd name="T17" fmla="*/ 117 h 140"/>
                  <a:gd name="T18" fmla="*/ 21 w 161"/>
                  <a:gd name="T19" fmla="*/ 121 h 140"/>
                  <a:gd name="T20" fmla="*/ 26 w 161"/>
                  <a:gd name="T21" fmla="*/ 125 h 140"/>
                  <a:gd name="T22" fmla="*/ 35 w 161"/>
                  <a:gd name="T23" fmla="*/ 128 h 140"/>
                  <a:gd name="T24" fmla="*/ 46 w 161"/>
                  <a:gd name="T25" fmla="*/ 132 h 140"/>
                  <a:gd name="T26" fmla="*/ 73 w 161"/>
                  <a:gd name="T27" fmla="*/ 140 h 140"/>
                  <a:gd name="T28" fmla="*/ 73 w 161"/>
                  <a:gd name="T29" fmla="*/ 140 h 140"/>
                  <a:gd name="T30" fmla="*/ 94 w 161"/>
                  <a:gd name="T31" fmla="*/ 125 h 140"/>
                  <a:gd name="T32" fmla="*/ 112 w 161"/>
                  <a:gd name="T33" fmla="*/ 110 h 140"/>
                  <a:gd name="T34" fmla="*/ 126 w 161"/>
                  <a:gd name="T35" fmla="*/ 93 h 140"/>
                  <a:gd name="T36" fmla="*/ 137 w 161"/>
                  <a:gd name="T37" fmla="*/ 75 h 140"/>
                  <a:gd name="T38" fmla="*/ 147 w 161"/>
                  <a:gd name="T39" fmla="*/ 57 h 140"/>
                  <a:gd name="T40" fmla="*/ 153 w 161"/>
                  <a:gd name="T41" fmla="*/ 39 h 140"/>
                  <a:gd name="T42" fmla="*/ 158 w 161"/>
                  <a:gd name="T43" fmla="*/ 20 h 140"/>
                  <a:gd name="T44" fmla="*/ 161 w 161"/>
                  <a:gd name="T45" fmla="*/ 0 h 140"/>
                  <a:gd name="T46" fmla="*/ 161 w 161"/>
                  <a:gd name="T47" fmla="*/ 0 h 140"/>
                  <a:gd name="T48" fmla="*/ 141 w 161"/>
                  <a:gd name="T49" fmla="*/ 14 h 140"/>
                  <a:gd name="T50" fmla="*/ 122 w 161"/>
                  <a:gd name="T51" fmla="*/ 28 h 140"/>
                  <a:gd name="T52" fmla="*/ 103 w 161"/>
                  <a:gd name="T53" fmla="*/ 39 h 140"/>
                  <a:gd name="T54" fmla="*/ 83 w 161"/>
                  <a:gd name="T55" fmla="*/ 50 h 140"/>
                  <a:gd name="T56" fmla="*/ 62 w 161"/>
                  <a:gd name="T57" fmla="*/ 60 h 140"/>
                  <a:gd name="T58" fmla="*/ 42 w 161"/>
                  <a:gd name="T59" fmla="*/ 67 h 140"/>
                  <a:gd name="T60" fmla="*/ 21 w 161"/>
                  <a:gd name="T61" fmla="*/ 72 h 140"/>
                  <a:gd name="T62" fmla="*/ 0 w 161"/>
                  <a:gd name="T63" fmla="*/ 77 h 140"/>
                  <a:gd name="T64" fmla="*/ 0 w 161"/>
                  <a:gd name="T65" fmla="*/ 77 h 140"/>
                  <a:gd name="T66" fmla="*/ 0 w 161"/>
                  <a:gd name="T67" fmla="*/ 77 h 140"/>
                  <a:gd name="T68" fmla="*/ 0 w 161"/>
                  <a:gd name="T69" fmla="*/ 7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" h="140">
                    <a:moveTo>
                      <a:pt x="0" y="77"/>
                    </a:moveTo>
                    <a:lnTo>
                      <a:pt x="0" y="77"/>
                    </a:lnTo>
                    <a:lnTo>
                      <a:pt x="3" y="81"/>
                    </a:lnTo>
                    <a:lnTo>
                      <a:pt x="4" y="85"/>
                    </a:lnTo>
                    <a:lnTo>
                      <a:pt x="6" y="92"/>
                    </a:lnTo>
                    <a:lnTo>
                      <a:pt x="7" y="100"/>
                    </a:lnTo>
                    <a:lnTo>
                      <a:pt x="10" y="109"/>
                    </a:lnTo>
                    <a:lnTo>
                      <a:pt x="12" y="113"/>
                    </a:lnTo>
                    <a:lnTo>
                      <a:pt x="15" y="117"/>
                    </a:lnTo>
                    <a:lnTo>
                      <a:pt x="21" y="121"/>
                    </a:lnTo>
                    <a:lnTo>
                      <a:pt x="26" y="125"/>
                    </a:lnTo>
                    <a:lnTo>
                      <a:pt x="35" y="128"/>
                    </a:lnTo>
                    <a:lnTo>
                      <a:pt x="46" y="132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94" y="125"/>
                    </a:lnTo>
                    <a:lnTo>
                      <a:pt x="112" y="110"/>
                    </a:lnTo>
                    <a:lnTo>
                      <a:pt x="126" y="93"/>
                    </a:lnTo>
                    <a:lnTo>
                      <a:pt x="137" y="75"/>
                    </a:lnTo>
                    <a:lnTo>
                      <a:pt x="147" y="57"/>
                    </a:lnTo>
                    <a:lnTo>
                      <a:pt x="153" y="39"/>
                    </a:lnTo>
                    <a:lnTo>
                      <a:pt x="158" y="2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41" y="14"/>
                    </a:lnTo>
                    <a:lnTo>
                      <a:pt x="122" y="28"/>
                    </a:lnTo>
                    <a:lnTo>
                      <a:pt x="103" y="39"/>
                    </a:lnTo>
                    <a:lnTo>
                      <a:pt x="83" y="50"/>
                    </a:lnTo>
                    <a:lnTo>
                      <a:pt x="62" y="60"/>
                    </a:lnTo>
                    <a:lnTo>
                      <a:pt x="42" y="67"/>
                    </a:lnTo>
                    <a:lnTo>
                      <a:pt x="21" y="72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  <a:moveTo>
                      <a:pt x="0" y="77"/>
                    </a:move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5" name="Freeform 413"/>
              <p:cNvSpPr>
                <a:spLocks/>
              </p:cNvSpPr>
              <p:nvPr/>
            </p:nvSpPr>
            <p:spPr bwMode="auto">
              <a:xfrm>
                <a:off x="4132263" y="3527425"/>
                <a:ext cx="85725" cy="74613"/>
              </a:xfrm>
              <a:custGeom>
                <a:avLst/>
                <a:gdLst>
                  <a:gd name="T0" fmla="*/ 0 w 161"/>
                  <a:gd name="T1" fmla="*/ 77 h 140"/>
                  <a:gd name="T2" fmla="*/ 0 w 161"/>
                  <a:gd name="T3" fmla="*/ 77 h 140"/>
                  <a:gd name="T4" fmla="*/ 3 w 161"/>
                  <a:gd name="T5" fmla="*/ 81 h 140"/>
                  <a:gd name="T6" fmla="*/ 4 w 161"/>
                  <a:gd name="T7" fmla="*/ 85 h 140"/>
                  <a:gd name="T8" fmla="*/ 6 w 161"/>
                  <a:gd name="T9" fmla="*/ 92 h 140"/>
                  <a:gd name="T10" fmla="*/ 7 w 161"/>
                  <a:gd name="T11" fmla="*/ 100 h 140"/>
                  <a:gd name="T12" fmla="*/ 10 w 161"/>
                  <a:gd name="T13" fmla="*/ 109 h 140"/>
                  <a:gd name="T14" fmla="*/ 12 w 161"/>
                  <a:gd name="T15" fmla="*/ 113 h 140"/>
                  <a:gd name="T16" fmla="*/ 15 w 161"/>
                  <a:gd name="T17" fmla="*/ 117 h 140"/>
                  <a:gd name="T18" fmla="*/ 21 w 161"/>
                  <a:gd name="T19" fmla="*/ 121 h 140"/>
                  <a:gd name="T20" fmla="*/ 26 w 161"/>
                  <a:gd name="T21" fmla="*/ 125 h 140"/>
                  <a:gd name="T22" fmla="*/ 35 w 161"/>
                  <a:gd name="T23" fmla="*/ 128 h 140"/>
                  <a:gd name="T24" fmla="*/ 46 w 161"/>
                  <a:gd name="T25" fmla="*/ 132 h 140"/>
                  <a:gd name="T26" fmla="*/ 73 w 161"/>
                  <a:gd name="T27" fmla="*/ 140 h 140"/>
                  <a:gd name="T28" fmla="*/ 73 w 161"/>
                  <a:gd name="T29" fmla="*/ 140 h 140"/>
                  <a:gd name="T30" fmla="*/ 94 w 161"/>
                  <a:gd name="T31" fmla="*/ 125 h 140"/>
                  <a:gd name="T32" fmla="*/ 112 w 161"/>
                  <a:gd name="T33" fmla="*/ 110 h 140"/>
                  <a:gd name="T34" fmla="*/ 126 w 161"/>
                  <a:gd name="T35" fmla="*/ 93 h 140"/>
                  <a:gd name="T36" fmla="*/ 137 w 161"/>
                  <a:gd name="T37" fmla="*/ 75 h 140"/>
                  <a:gd name="T38" fmla="*/ 147 w 161"/>
                  <a:gd name="T39" fmla="*/ 57 h 140"/>
                  <a:gd name="T40" fmla="*/ 153 w 161"/>
                  <a:gd name="T41" fmla="*/ 39 h 140"/>
                  <a:gd name="T42" fmla="*/ 158 w 161"/>
                  <a:gd name="T43" fmla="*/ 20 h 140"/>
                  <a:gd name="T44" fmla="*/ 161 w 161"/>
                  <a:gd name="T45" fmla="*/ 0 h 140"/>
                  <a:gd name="T46" fmla="*/ 161 w 161"/>
                  <a:gd name="T47" fmla="*/ 0 h 140"/>
                  <a:gd name="T48" fmla="*/ 141 w 161"/>
                  <a:gd name="T49" fmla="*/ 14 h 140"/>
                  <a:gd name="T50" fmla="*/ 122 w 161"/>
                  <a:gd name="T51" fmla="*/ 28 h 140"/>
                  <a:gd name="T52" fmla="*/ 103 w 161"/>
                  <a:gd name="T53" fmla="*/ 39 h 140"/>
                  <a:gd name="T54" fmla="*/ 83 w 161"/>
                  <a:gd name="T55" fmla="*/ 50 h 140"/>
                  <a:gd name="T56" fmla="*/ 62 w 161"/>
                  <a:gd name="T57" fmla="*/ 60 h 140"/>
                  <a:gd name="T58" fmla="*/ 42 w 161"/>
                  <a:gd name="T59" fmla="*/ 67 h 140"/>
                  <a:gd name="T60" fmla="*/ 21 w 161"/>
                  <a:gd name="T61" fmla="*/ 72 h 140"/>
                  <a:gd name="T62" fmla="*/ 0 w 161"/>
                  <a:gd name="T63" fmla="*/ 77 h 140"/>
                  <a:gd name="T64" fmla="*/ 0 w 161"/>
                  <a:gd name="T65" fmla="*/ 7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" h="140">
                    <a:moveTo>
                      <a:pt x="0" y="77"/>
                    </a:moveTo>
                    <a:lnTo>
                      <a:pt x="0" y="77"/>
                    </a:lnTo>
                    <a:lnTo>
                      <a:pt x="3" y="81"/>
                    </a:lnTo>
                    <a:lnTo>
                      <a:pt x="4" y="85"/>
                    </a:lnTo>
                    <a:lnTo>
                      <a:pt x="6" y="92"/>
                    </a:lnTo>
                    <a:lnTo>
                      <a:pt x="7" y="100"/>
                    </a:lnTo>
                    <a:lnTo>
                      <a:pt x="10" y="109"/>
                    </a:lnTo>
                    <a:lnTo>
                      <a:pt x="12" y="113"/>
                    </a:lnTo>
                    <a:lnTo>
                      <a:pt x="15" y="117"/>
                    </a:lnTo>
                    <a:lnTo>
                      <a:pt x="21" y="121"/>
                    </a:lnTo>
                    <a:lnTo>
                      <a:pt x="26" y="125"/>
                    </a:lnTo>
                    <a:lnTo>
                      <a:pt x="35" y="128"/>
                    </a:lnTo>
                    <a:lnTo>
                      <a:pt x="46" y="132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94" y="125"/>
                    </a:lnTo>
                    <a:lnTo>
                      <a:pt x="112" y="110"/>
                    </a:lnTo>
                    <a:lnTo>
                      <a:pt x="126" y="93"/>
                    </a:lnTo>
                    <a:lnTo>
                      <a:pt x="137" y="75"/>
                    </a:lnTo>
                    <a:lnTo>
                      <a:pt x="147" y="57"/>
                    </a:lnTo>
                    <a:lnTo>
                      <a:pt x="153" y="39"/>
                    </a:lnTo>
                    <a:lnTo>
                      <a:pt x="158" y="2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41" y="14"/>
                    </a:lnTo>
                    <a:lnTo>
                      <a:pt x="122" y="28"/>
                    </a:lnTo>
                    <a:lnTo>
                      <a:pt x="103" y="39"/>
                    </a:lnTo>
                    <a:lnTo>
                      <a:pt x="83" y="50"/>
                    </a:lnTo>
                    <a:lnTo>
                      <a:pt x="62" y="60"/>
                    </a:lnTo>
                    <a:lnTo>
                      <a:pt x="42" y="67"/>
                    </a:lnTo>
                    <a:lnTo>
                      <a:pt x="21" y="72"/>
                    </a:lnTo>
                    <a:lnTo>
                      <a:pt x="0" y="77"/>
                    </a:lnTo>
                    <a:lnTo>
                      <a:pt x="0" y="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6" name="Line 414"/>
              <p:cNvSpPr>
                <a:spLocks noChangeShapeType="1"/>
              </p:cNvSpPr>
              <p:nvPr/>
            </p:nvSpPr>
            <p:spPr bwMode="auto">
              <a:xfrm>
                <a:off x="4132263" y="35687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7" name="Freeform 415"/>
              <p:cNvSpPr>
                <a:spLocks/>
              </p:cNvSpPr>
              <p:nvPr/>
            </p:nvSpPr>
            <p:spPr bwMode="auto">
              <a:xfrm>
                <a:off x="4132263" y="3527425"/>
                <a:ext cx="85725" cy="74613"/>
              </a:xfrm>
              <a:custGeom>
                <a:avLst/>
                <a:gdLst>
                  <a:gd name="T0" fmla="*/ 0 w 161"/>
                  <a:gd name="T1" fmla="*/ 77 h 140"/>
                  <a:gd name="T2" fmla="*/ 0 w 161"/>
                  <a:gd name="T3" fmla="*/ 77 h 140"/>
                  <a:gd name="T4" fmla="*/ 3 w 161"/>
                  <a:gd name="T5" fmla="*/ 81 h 140"/>
                  <a:gd name="T6" fmla="*/ 4 w 161"/>
                  <a:gd name="T7" fmla="*/ 85 h 140"/>
                  <a:gd name="T8" fmla="*/ 6 w 161"/>
                  <a:gd name="T9" fmla="*/ 92 h 140"/>
                  <a:gd name="T10" fmla="*/ 7 w 161"/>
                  <a:gd name="T11" fmla="*/ 100 h 140"/>
                  <a:gd name="T12" fmla="*/ 10 w 161"/>
                  <a:gd name="T13" fmla="*/ 109 h 140"/>
                  <a:gd name="T14" fmla="*/ 12 w 161"/>
                  <a:gd name="T15" fmla="*/ 113 h 140"/>
                  <a:gd name="T16" fmla="*/ 15 w 161"/>
                  <a:gd name="T17" fmla="*/ 117 h 140"/>
                  <a:gd name="T18" fmla="*/ 21 w 161"/>
                  <a:gd name="T19" fmla="*/ 121 h 140"/>
                  <a:gd name="T20" fmla="*/ 26 w 161"/>
                  <a:gd name="T21" fmla="*/ 125 h 140"/>
                  <a:gd name="T22" fmla="*/ 35 w 161"/>
                  <a:gd name="T23" fmla="*/ 128 h 140"/>
                  <a:gd name="T24" fmla="*/ 46 w 161"/>
                  <a:gd name="T25" fmla="*/ 132 h 140"/>
                  <a:gd name="T26" fmla="*/ 73 w 161"/>
                  <a:gd name="T27" fmla="*/ 140 h 140"/>
                  <a:gd name="T28" fmla="*/ 73 w 161"/>
                  <a:gd name="T29" fmla="*/ 140 h 140"/>
                  <a:gd name="T30" fmla="*/ 94 w 161"/>
                  <a:gd name="T31" fmla="*/ 125 h 140"/>
                  <a:gd name="T32" fmla="*/ 112 w 161"/>
                  <a:gd name="T33" fmla="*/ 110 h 140"/>
                  <a:gd name="T34" fmla="*/ 126 w 161"/>
                  <a:gd name="T35" fmla="*/ 93 h 140"/>
                  <a:gd name="T36" fmla="*/ 137 w 161"/>
                  <a:gd name="T37" fmla="*/ 75 h 140"/>
                  <a:gd name="T38" fmla="*/ 147 w 161"/>
                  <a:gd name="T39" fmla="*/ 57 h 140"/>
                  <a:gd name="T40" fmla="*/ 153 w 161"/>
                  <a:gd name="T41" fmla="*/ 39 h 140"/>
                  <a:gd name="T42" fmla="*/ 158 w 161"/>
                  <a:gd name="T43" fmla="*/ 20 h 140"/>
                  <a:gd name="T44" fmla="*/ 161 w 161"/>
                  <a:gd name="T45" fmla="*/ 0 h 140"/>
                  <a:gd name="T46" fmla="*/ 161 w 161"/>
                  <a:gd name="T47" fmla="*/ 0 h 140"/>
                  <a:gd name="T48" fmla="*/ 141 w 161"/>
                  <a:gd name="T49" fmla="*/ 14 h 140"/>
                  <a:gd name="T50" fmla="*/ 122 w 161"/>
                  <a:gd name="T51" fmla="*/ 28 h 140"/>
                  <a:gd name="T52" fmla="*/ 103 w 161"/>
                  <a:gd name="T53" fmla="*/ 39 h 140"/>
                  <a:gd name="T54" fmla="*/ 83 w 161"/>
                  <a:gd name="T55" fmla="*/ 50 h 140"/>
                  <a:gd name="T56" fmla="*/ 62 w 161"/>
                  <a:gd name="T57" fmla="*/ 60 h 140"/>
                  <a:gd name="T58" fmla="*/ 42 w 161"/>
                  <a:gd name="T59" fmla="*/ 67 h 140"/>
                  <a:gd name="T60" fmla="*/ 21 w 161"/>
                  <a:gd name="T61" fmla="*/ 72 h 140"/>
                  <a:gd name="T62" fmla="*/ 0 w 161"/>
                  <a:gd name="T63" fmla="*/ 77 h 140"/>
                  <a:gd name="T64" fmla="*/ 0 w 161"/>
                  <a:gd name="T65" fmla="*/ 7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" h="140">
                    <a:moveTo>
                      <a:pt x="0" y="77"/>
                    </a:moveTo>
                    <a:lnTo>
                      <a:pt x="0" y="77"/>
                    </a:lnTo>
                    <a:lnTo>
                      <a:pt x="3" y="81"/>
                    </a:lnTo>
                    <a:lnTo>
                      <a:pt x="4" y="85"/>
                    </a:lnTo>
                    <a:lnTo>
                      <a:pt x="6" y="92"/>
                    </a:lnTo>
                    <a:lnTo>
                      <a:pt x="7" y="100"/>
                    </a:lnTo>
                    <a:lnTo>
                      <a:pt x="10" y="109"/>
                    </a:lnTo>
                    <a:lnTo>
                      <a:pt x="12" y="113"/>
                    </a:lnTo>
                    <a:lnTo>
                      <a:pt x="15" y="117"/>
                    </a:lnTo>
                    <a:lnTo>
                      <a:pt x="21" y="121"/>
                    </a:lnTo>
                    <a:lnTo>
                      <a:pt x="26" y="125"/>
                    </a:lnTo>
                    <a:lnTo>
                      <a:pt x="35" y="128"/>
                    </a:lnTo>
                    <a:lnTo>
                      <a:pt x="46" y="132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94" y="125"/>
                    </a:lnTo>
                    <a:lnTo>
                      <a:pt x="112" y="110"/>
                    </a:lnTo>
                    <a:lnTo>
                      <a:pt x="126" y="93"/>
                    </a:lnTo>
                    <a:lnTo>
                      <a:pt x="137" y="75"/>
                    </a:lnTo>
                    <a:lnTo>
                      <a:pt x="147" y="57"/>
                    </a:lnTo>
                    <a:lnTo>
                      <a:pt x="153" y="39"/>
                    </a:lnTo>
                    <a:lnTo>
                      <a:pt x="158" y="2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41" y="14"/>
                    </a:lnTo>
                    <a:lnTo>
                      <a:pt x="122" y="28"/>
                    </a:lnTo>
                    <a:lnTo>
                      <a:pt x="103" y="39"/>
                    </a:lnTo>
                    <a:lnTo>
                      <a:pt x="83" y="50"/>
                    </a:lnTo>
                    <a:lnTo>
                      <a:pt x="62" y="60"/>
                    </a:lnTo>
                    <a:lnTo>
                      <a:pt x="42" y="67"/>
                    </a:lnTo>
                    <a:lnTo>
                      <a:pt x="21" y="72"/>
                    </a:lnTo>
                    <a:lnTo>
                      <a:pt x="0" y="77"/>
                    </a:lnTo>
                    <a:lnTo>
                      <a:pt x="0" y="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8" name="Line 416"/>
              <p:cNvSpPr>
                <a:spLocks noChangeShapeType="1"/>
              </p:cNvSpPr>
              <p:nvPr/>
            </p:nvSpPr>
            <p:spPr bwMode="auto">
              <a:xfrm>
                <a:off x="4132263" y="35687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9" name="Freeform 417"/>
              <p:cNvSpPr>
                <a:spLocks noEditPoints="1"/>
              </p:cNvSpPr>
              <p:nvPr/>
            </p:nvSpPr>
            <p:spPr bwMode="auto">
              <a:xfrm>
                <a:off x="4030663" y="3405188"/>
                <a:ext cx="192088" cy="161925"/>
              </a:xfrm>
              <a:custGeom>
                <a:avLst/>
                <a:gdLst>
                  <a:gd name="T0" fmla="*/ 264 w 363"/>
                  <a:gd name="T1" fmla="*/ 37 h 306"/>
                  <a:gd name="T2" fmla="*/ 267 w 363"/>
                  <a:gd name="T3" fmla="*/ 21 h 306"/>
                  <a:gd name="T4" fmla="*/ 266 w 363"/>
                  <a:gd name="T5" fmla="*/ 14 h 306"/>
                  <a:gd name="T6" fmla="*/ 258 w 363"/>
                  <a:gd name="T7" fmla="*/ 8 h 306"/>
                  <a:gd name="T8" fmla="*/ 241 w 363"/>
                  <a:gd name="T9" fmla="*/ 4 h 306"/>
                  <a:gd name="T10" fmla="*/ 227 w 363"/>
                  <a:gd name="T11" fmla="*/ 0 h 306"/>
                  <a:gd name="T12" fmla="*/ 208 w 363"/>
                  <a:gd name="T13" fmla="*/ 4 h 306"/>
                  <a:gd name="T14" fmla="*/ 172 w 363"/>
                  <a:gd name="T15" fmla="*/ 15 h 306"/>
                  <a:gd name="T16" fmla="*/ 141 w 363"/>
                  <a:gd name="T17" fmla="*/ 30 h 306"/>
                  <a:gd name="T18" fmla="*/ 117 w 363"/>
                  <a:gd name="T19" fmla="*/ 50 h 306"/>
                  <a:gd name="T20" fmla="*/ 22 w 363"/>
                  <a:gd name="T21" fmla="*/ 123 h 306"/>
                  <a:gd name="T22" fmla="*/ 15 w 363"/>
                  <a:gd name="T23" fmla="*/ 127 h 306"/>
                  <a:gd name="T24" fmla="*/ 5 w 363"/>
                  <a:gd name="T25" fmla="*/ 137 h 306"/>
                  <a:gd name="T26" fmla="*/ 0 w 363"/>
                  <a:gd name="T27" fmla="*/ 147 h 306"/>
                  <a:gd name="T28" fmla="*/ 0 w 363"/>
                  <a:gd name="T29" fmla="*/ 155 h 306"/>
                  <a:gd name="T30" fmla="*/ 4 w 363"/>
                  <a:gd name="T31" fmla="*/ 162 h 306"/>
                  <a:gd name="T32" fmla="*/ 11 w 363"/>
                  <a:gd name="T33" fmla="*/ 168 h 306"/>
                  <a:gd name="T34" fmla="*/ 22 w 363"/>
                  <a:gd name="T35" fmla="*/ 169 h 306"/>
                  <a:gd name="T36" fmla="*/ 36 w 363"/>
                  <a:gd name="T37" fmla="*/ 166 h 306"/>
                  <a:gd name="T38" fmla="*/ 84 w 363"/>
                  <a:gd name="T39" fmla="*/ 155 h 306"/>
                  <a:gd name="T40" fmla="*/ 73 w 363"/>
                  <a:gd name="T41" fmla="*/ 162 h 306"/>
                  <a:gd name="T42" fmla="*/ 61 w 363"/>
                  <a:gd name="T43" fmla="*/ 176 h 306"/>
                  <a:gd name="T44" fmla="*/ 55 w 363"/>
                  <a:gd name="T45" fmla="*/ 187 h 306"/>
                  <a:gd name="T46" fmla="*/ 55 w 363"/>
                  <a:gd name="T47" fmla="*/ 197 h 306"/>
                  <a:gd name="T48" fmla="*/ 62 w 363"/>
                  <a:gd name="T49" fmla="*/ 205 h 306"/>
                  <a:gd name="T50" fmla="*/ 70 w 363"/>
                  <a:gd name="T51" fmla="*/ 211 h 306"/>
                  <a:gd name="T52" fmla="*/ 83 w 363"/>
                  <a:gd name="T53" fmla="*/ 213 h 306"/>
                  <a:gd name="T54" fmla="*/ 94 w 363"/>
                  <a:gd name="T55" fmla="*/ 212 h 306"/>
                  <a:gd name="T56" fmla="*/ 99 w 363"/>
                  <a:gd name="T57" fmla="*/ 211 h 306"/>
                  <a:gd name="T58" fmla="*/ 79 w 363"/>
                  <a:gd name="T59" fmla="*/ 231 h 306"/>
                  <a:gd name="T60" fmla="*/ 73 w 363"/>
                  <a:gd name="T61" fmla="*/ 245 h 306"/>
                  <a:gd name="T62" fmla="*/ 74 w 363"/>
                  <a:gd name="T63" fmla="*/ 254 h 306"/>
                  <a:gd name="T64" fmla="*/ 80 w 363"/>
                  <a:gd name="T65" fmla="*/ 261 h 306"/>
                  <a:gd name="T66" fmla="*/ 91 w 363"/>
                  <a:gd name="T67" fmla="*/ 266 h 306"/>
                  <a:gd name="T68" fmla="*/ 122 w 363"/>
                  <a:gd name="T69" fmla="*/ 272 h 306"/>
                  <a:gd name="T70" fmla="*/ 152 w 363"/>
                  <a:gd name="T71" fmla="*/ 267 h 306"/>
                  <a:gd name="T72" fmla="*/ 148 w 363"/>
                  <a:gd name="T73" fmla="*/ 288 h 306"/>
                  <a:gd name="T74" fmla="*/ 152 w 363"/>
                  <a:gd name="T75" fmla="*/ 299 h 306"/>
                  <a:gd name="T76" fmla="*/ 167 w 363"/>
                  <a:gd name="T77" fmla="*/ 305 h 306"/>
                  <a:gd name="T78" fmla="*/ 180 w 363"/>
                  <a:gd name="T79" fmla="*/ 305 h 306"/>
                  <a:gd name="T80" fmla="*/ 212 w 363"/>
                  <a:gd name="T81" fmla="*/ 305 h 306"/>
                  <a:gd name="T82" fmla="*/ 238 w 363"/>
                  <a:gd name="T83" fmla="*/ 298 h 306"/>
                  <a:gd name="T84" fmla="*/ 263 w 363"/>
                  <a:gd name="T85" fmla="*/ 285 h 306"/>
                  <a:gd name="T86" fmla="*/ 285 w 363"/>
                  <a:gd name="T87" fmla="*/ 270 h 306"/>
                  <a:gd name="T88" fmla="*/ 303 w 363"/>
                  <a:gd name="T89" fmla="*/ 266 h 306"/>
                  <a:gd name="T90" fmla="*/ 323 w 363"/>
                  <a:gd name="T91" fmla="*/ 258 h 306"/>
                  <a:gd name="T92" fmla="*/ 359 w 363"/>
                  <a:gd name="T93" fmla="*/ 231 h 306"/>
                  <a:gd name="T94" fmla="*/ 363 w 363"/>
                  <a:gd name="T95" fmla="*/ 220 h 306"/>
                  <a:gd name="T96" fmla="*/ 362 w 363"/>
                  <a:gd name="T97" fmla="*/ 197 h 306"/>
                  <a:gd name="T98" fmla="*/ 355 w 363"/>
                  <a:gd name="T99" fmla="*/ 173 h 306"/>
                  <a:gd name="T100" fmla="*/ 344 w 363"/>
                  <a:gd name="T101" fmla="*/ 158 h 306"/>
                  <a:gd name="T102" fmla="*/ 338 w 363"/>
                  <a:gd name="T103" fmla="*/ 155 h 306"/>
                  <a:gd name="T104" fmla="*/ 335 w 363"/>
                  <a:gd name="T105" fmla="*/ 136 h 306"/>
                  <a:gd name="T106" fmla="*/ 330 w 363"/>
                  <a:gd name="T107" fmla="*/ 122 h 306"/>
                  <a:gd name="T108" fmla="*/ 317 w 363"/>
                  <a:gd name="T109" fmla="*/ 109 h 306"/>
                  <a:gd name="T110" fmla="*/ 307 w 363"/>
                  <a:gd name="T111" fmla="*/ 105 h 306"/>
                  <a:gd name="T112" fmla="*/ 306 w 363"/>
                  <a:gd name="T113" fmla="*/ 87 h 306"/>
                  <a:gd name="T114" fmla="*/ 303 w 363"/>
                  <a:gd name="T115" fmla="*/ 69 h 306"/>
                  <a:gd name="T116" fmla="*/ 296 w 363"/>
                  <a:gd name="T117" fmla="*/ 55 h 306"/>
                  <a:gd name="T118" fmla="*/ 287 w 363"/>
                  <a:gd name="T119" fmla="*/ 47 h 306"/>
                  <a:gd name="T120" fmla="*/ 264 w 363"/>
                  <a:gd name="T121" fmla="*/ 37 h 306"/>
                  <a:gd name="T122" fmla="*/ 264 w 363"/>
                  <a:gd name="T123" fmla="*/ 3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3" h="306">
                    <a:moveTo>
                      <a:pt x="264" y="37"/>
                    </a:moveTo>
                    <a:lnTo>
                      <a:pt x="264" y="37"/>
                    </a:lnTo>
                    <a:lnTo>
                      <a:pt x="269" y="25"/>
                    </a:lnTo>
                    <a:lnTo>
                      <a:pt x="267" y="21"/>
                    </a:lnTo>
                    <a:lnTo>
                      <a:pt x="267" y="16"/>
                    </a:lnTo>
                    <a:lnTo>
                      <a:pt x="266" y="14"/>
                    </a:lnTo>
                    <a:lnTo>
                      <a:pt x="263" y="11"/>
                    </a:lnTo>
                    <a:lnTo>
                      <a:pt x="258" y="8"/>
                    </a:lnTo>
                    <a:lnTo>
                      <a:pt x="249" y="5"/>
                    </a:lnTo>
                    <a:lnTo>
                      <a:pt x="241" y="4"/>
                    </a:lnTo>
                    <a:lnTo>
                      <a:pt x="234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08" y="4"/>
                    </a:lnTo>
                    <a:lnTo>
                      <a:pt x="188" y="8"/>
                    </a:lnTo>
                    <a:lnTo>
                      <a:pt x="172" y="15"/>
                    </a:lnTo>
                    <a:lnTo>
                      <a:pt x="156" y="22"/>
                    </a:lnTo>
                    <a:lnTo>
                      <a:pt x="141" y="30"/>
                    </a:lnTo>
                    <a:lnTo>
                      <a:pt x="129" y="39"/>
                    </a:lnTo>
                    <a:lnTo>
                      <a:pt x="117" y="50"/>
                    </a:lnTo>
                    <a:lnTo>
                      <a:pt x="106" y="61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15" y="127"/>
                    </a:lnTo>
                    <a:lnTo>
                      <a:pt x="9" y="132"/>
                    </a:lnTo>
                    <a:lnTo>
                      <a:pt x="5" y="137"/>
                    </a:lnTo>
                    <a:lnTo>
                      <a:pt x="2" y="141"/>
                    </a:lnTo>
                    <a:lnTo>
                      <a:pt x="0" y="147"/>
                    </a:lnTo>
                    <a:lnTo>
                      <a:pt x="0" y="151"/>
                    </a:lnTo>
                    <a:lnTo>
                      <a:pt x="0" y="155"/>
                    </a:lnTo>
                    <a:lnTo>
                      <a:pt x="1" y="159"/>
                    </a:lnTo>
                    <a:lnTo>
                      <a:pt x="4" y="162"/>
                    </a:lnTo>
                    <a:lnTo>
                      <a:pt x="7" y="165"/>
                    </a:lnTo>
                    <a:lnTo>
                      <a:pt x="11" y="168"/>
                    </a:lnTo>
                    <a:lnTo>
                      <a:pt x="16" y="169"/>
                    </a:lnTo>
                    <a:lnTo>
                      <a:pt x="22" y="169"/>
                    </a:lnTo>
                    <a:lnTo>
                      <a:pt x="29" y="169"/>
                    </a:lnTo>
                    <a:lnTo>
                      <a:pt x="36" y="166"/>
                    </a:lnTo>
                    <a:lnTo>
                      <a:pt x="43" y="163"/>
                    </a:lnTo>
                    <a:lnTo>
                      <a:pt x="84" y="155"/>
                    </a:lnTo>
                    <a:lnTo>
                      <a:pt x="84" y="155"/>
                    </a:lnTo>
                    <a:lnTo>
                      <a:pt x="73" y="162"/>
                    </a:lnTo>
                    <a:lnTo>
                      <a:pt x="66" y="169"/>
                    </a:lnTo>
                    <a:lnTo>
                      <a:pt x="61" y="176"/>
                    </a:lnTo>
                    <a:lnTo>
                      <a:pt x="56" y="181"/>
                    </a:lnTo>
                    <a:lnTo>
                      <a:pt x="55" y="187"/>
                    </a:lnTo>
                    <a:lnTo>
                      <a:pt x="55" y="193"/>
                    </a:lnTo>
                    <a:lnTo>
                      <a:pt x="55" y="197"/>
                    </a:lnTo>
                    <a:lnTo>
                      <a:pt x="58" y="201"/>
                    </a:lnTo>
                    <a:lnTo>
                      <a:pt x="62" y="205"/>
                    </a:lnTo>
                    <a:lnTo>
                      <a:pt x="66" y="208"/>
                    </a:lnTo>
                    <a:lnTo>
                      <a:pt x="70" y="211"/>
                    </a:lnTo>
                    <a:lnTo>
                      <a:pt x="76" y="212"/>
                    </a:lnTo>
                    <a:lnTo>
                      <a:pt x="83" y="213"/>
                    </a:lnTo>
                    <a:lnTo>
                      <a:pt x="88" y="213"/>
                    </a:lnTo>
                    <a:lnTo>
                      <a:pt x="94" y="212"/>
                    </a:lnTo>
                    <a:lnTo>
                      <a:pt x="99" y="211"/>
                    </a:lnTo>
                    <a:lnTo>
                      <a:pt x="99" y="211"/>
                    </a:lnTo>
                    <a:lnTo>
                      <a:pt x="88" y="222"/>
                    </a:lnTo>
                    <a:lnTo>
                      <a:pt x="79" y="231"/>
                    </a:lnTo>
                    <a:lnTo>
                      <a:pt x="74" y="241"/>
                    </a:lnTo>
                    <a:lnTo>
                      <a:pt x="73" y="245"/>
                    </a:lnTo>
                    <a:lnTo>
                      <a:pt x="73" y="249"/>
                    </a:lnTo>
                    <a:lnTo>
                      <a:pt x="74" y="254"/>
                    </a:lnTo>
                    <a:lnTo>
                      <a:pt x="76" y="258"/>
                    </a:lnTo>
                    <a:lnTo>
                      <a:pt x="80" y="261"/>
                    </a:lnTo>
                    <a:lnTo>
                      <a:pt x="86" y="263"/>
                    </a:lnTo>
                    <a:lnTo>
                      <a:pt x="91" y="266"/>
                    </a:lnTo>
                    <a:lnTo>
                      <a:pt x="99" y="269"/>
                    </a:lnTo>
                    <a:lnTo>
                      <a:pt x="122" y="272"/>
                    </a:lnTo>
                    <a:lnTo>
                      <a:pt x="152" y="267"/>
                    </a:lnTo>
                    <a:lnTo>
                      <a:pt x="152" y="267"/>
                    </a:lnTo>
                    <a:lnTo>
                      <a:pt x="149" y="283"/>
                    </a:lnTo>
                    <a:lnTo>
                      <a:pt x="148" y="288"/>
                    </a:lnTo>
                    <a:lnTo>
                      <a:pt x="149" y="295"/>
                    </a:lnTo>
                    <a:lnTo>
                      <a:pt x="152" y="299"/>
                    </a:lnTo>
                    <a:lnTo>
                      <a:pt x="158" y="303"/>
                    </a:lnTo>
                    <a:lnTo>
                      <a:pt x="167" y="305"/>
                    </a:lnTo>
                    <a:lnTo>
                      <a:pt x="180" y="305"/>
                    </a:lnTo>
                    <a:lnTo>
                      <a:pt x="180" y="305"/>
                    </a:lnTo>
                    <a:lnTo>
                      <a:pt x="197" y="306"/>
                    </a:lnTo>
                    <a:lnTo>
                      <a:pt x="212" y="305"/>
                    </a:lnTo>
                    <a:lnTo>
                      <a:pt x="226" y="302"/>
                    </a:lnTo>
                    <a:lnTo>
                      <a:pt x="238" y="298"/>
                    </a:lnTo>
                    <a:lnTo>
                      <a:pt x="251" y="291"/>
                    </a:lnTo>
                    <a:lnTo>
                      <a:pt x="263" y="285"/>
                    </a:lnTo>
                    <a:lnTo>
                      <a:pt x="285" y="270"/>
                    </a:lnTo>
                    <a:lnTo>
                      <a:pt x="285" y="270"/>
                    </a:lnTo>
                    <a:lnTo>
                      <a:pt x="295" y="269"/>
                    </a:lnTo>
                    <a:lnTo>
                      <a:pt x="303" y="266"/>
                    </a:lnTo>
                    <a:lnTo>
                      <a:pt x="313" y="262"/>
                    </a:lnTo>
                    <a:lnTo>
                      <a:pt x="323" y="258"/>
                    </a:lnTo>
                    <a:lnTo>
                      <a:pt x="341" y="245"/>
                    </a:lnTo>
                    <a:lnTo>
                      <a:pt x="359" y="231"/>
                    </a:lnTo>
                    <a:lnTo>
                      <a:pt x="359" y="231"/>
                    </a:lnTo>
                    <a:lnTo>
                      <a:pt x="363" y="220"/>
                    </a:lnTo>
                    <a:lnTo>
                      <a:pt x="363" y="209"/>
                    </a:lnTo>
                    <a:lnTo>
                      <a:pt x="362" y="197"/>
                    </a:lnTo>
                    <a:lnTo>
                      <a:pt x="359" y="184"/>
                    </a:lnTo>
                    <a:lnTo>
                      <a:pt x="355" y="173"/>
                    </a:lnTo>
                    <a:lnTo>
                      <a:pt x="349" y="165"/>
                    </a:lnTo>
                    <a:lnTo>
                      <a:pt x="344" y="158"/>
                    </a:lnTo>
                    <a:lnTo>
                      <a:pt x="338" y="155"/>
                    </a:lnTo>
                    <a:lnTo>
                      <a:pt x="338" y="155"/>
                    </a:lnTo>
                    <a:lnTo>
                      <a:pt x="335" y="143"/>
                    </a:lnTo>
                    <a:lnTo>
                      <a:pt x="335" y="136"/>
                    </a:lnTo>
                    <a:lnTo>
                      <a:pt x="332" y="129"/>
                    </a:lnTo>
                    <a:lnTo>
                      <a:pt x="330" y="122"/>
                    </a:lnTo>
                    <a:lnTo>
                      <a:pt x="324" y="115"/>
                    </a:lnTo>
                    <a:lnTo>
                      <a:pt x="317" y="109"/>
                    </a:lnTo>
                    <a:lnTo>
                      <a:pt x="307" y="105"/>
                    </a:lnTo>
                    <a:lnTo>
                      <a:pt x="307" y="105"/>
                    </a:lnTo>
                    <a:lnTo>
                      <a:pt x="306" y="97"/>
                    </a:lnTo>
                    <a:lnTo>
                      <a:pt x="306" y="87"/>
                    </a:lnTo>
                    <a:lnTo>
                      <a:pt x="305" y="77"/>
                    </a:lnTo>
                    <a:lnTo>
                      <a:pt x="303" y="69"/>
                    </a:lnTo>
                    <a:lnTo>
                      <a:pt x="299" y="59"/>
                    </a:lnTo>
                    <a:lnTo>
                      <a:pt x="296" y="55"/>
                    </a:lnTo>
                    <a:lnTo>
                      <a:pt x="292" y="51"/>
                    </a:lnTo>
                    <a:lnTo>
                      <a:pt x="287" y="47"/>
                    </a:lnTo>
                    <a:lnTo>
                      <a:pt x="281" y="44"/>
                    </a:lnTo>
                    <a:lnTo>
                      <a:pt x="264" y="37"/>
                    </a:lnTo>
                    <a:lnTo>
                      <a:pt x="264" y="37"/>
                    </a:lnTo>
                    <a:close/>
                    <a:moveTo>
                      <a:pt x="264" y="37"/>
                    </a:moveTo>
                    <a:lnTo>
                      <a:pt x="264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0" name="Freeform 418"/>
              <p:cNvSpPr>
                <a:spLocks/>
              </p:cNvSpPr>
              <p:nvPr/>
            </p:nvSpPr>
            <p:spPr bwMode="auto">
              <a:xfrm>
                <a:off x="4030663" y="3405188"/>
                <a:ext cx="192088" cy="161925"/>
              </a:xfrm>
              <a:custGeom>
                <a:avLst/>
                <a:gdLst>
                  <a:gd name="T0" fmla="*/ 264 w 363"/>
                  <a:gd name="T1" fmla="*/ 37 h 306"/>
                  <a:gd name="T2" fmla="*/ 267 w 363"/>
                  <a:gd name="T3" fmla="*/ 21 h 306"/>
                  <a:gd name="T4" fmla="*/ 266 w 363"/>
                  <a:gd name="T5" fmla="*/ 14 h 306"/>
                  <a:gd name="T6" fmla="*/ 258 w 363"/>
                  <a:gd name="T7" fmla="*/ 8 h 306"/>
                  <a:gd name="T8" fmla="*/ 241 w 363"/>
                  <a:gd name="T9" fmla="*/ 4 h 306"/>
                  <a:gd name="T10" fmla="*/ 227 w 363"/>
                  <a:gd name="T11" fmla="*/ 0 h 306"/>
                  <a:gd name="T12" fmla="*/ 208 w 363"/>
                  <a:gd name="T13" fmla="*/ 4 h 306"/>
                  <a:gd name="T14" fmla="*/ 172 w 363"/>
                  <a:gd name="T15" fmla="*/ 15 h 306"/>
                  <a:gd name="T16" fmla="*/ 141 w 363"/>
                  <a:gd name="T17" fmla="*/ 30 h 306"/>
                  <a:gd name="T18" fmla="*/ 117 w 363"/>
                  <a:gd name="T19" fmla="*/ 50 h 306"/>
                  <a:gd name="T20" fmla="*/ 22 w 363"/>
                  <a:gd name="T21" fmla="*/ 123 h 306"/>
                  <a:gd name="T22" fmla="*/ 15 w 363"/>
                  <a:gd name="T23" fmla="*/ 127 h 306"/>
                  <a:gd name="T24" fmla="*/ 5 w 363"/>
                  <a:gd name="T25" fmla="*/ 137 h 306"/>
                  <a:gd name="T26" fmla="*/ 0 w 363"/>
                  <a:gd name="T27" fmla="*/ 147 h 306"/>
                  <a:gd name="T28" fmla="*/ 0 w 363"/>
                  <a:gd name="T29" fmla="*/ 155 h 306"/>
                  <a:gd name="T30" fmla="*/ 4 w 363"/>
                  <a:gd name="T31" fmla="*/ 162 h 306"/>
                  <a:gd name="T32" fmla="*/ 11 w 363"/>
                  <a:gd name="T33" fmla="*/ 168 h 306"/>
                  <a:gd name="T34" fmla="*/ 22 w 363"/>
                  <a:gd name="T35" fmla="*/ 169 h 306"/>
                  <a:gd name="T36" fmla="*/ 36 w 363"/>
                  <a:gd name="T37" fmla="*/ 166 h 306"/>
                  <a:gd name="T38" fmla="*/ 84 w 363"/>
                  <a:gd name="T39" fmla="*/ 155 h 306"/>
                  <a:gd name="T40" fmla="*/ 73 w 363"/>
                  <a:gd name="T41" fmla="*/ 162 h 306"/>
                  <a:gd name="T42" fmla="*/ 61 w 363"/>
                  <a:gd name="T43" fmla="*/ 176 h 306"/>
                  <a:gd name="T44" fmla="*/ 55 w 363"/>
                  <a:gd name="T45" fmla="*/ 187 h 306"/>
                  <a:gd name="T46" fmla="*/ 55 w 363"/>
                  <a:gd name="T47" fmla="*/ 197 h 306"/>
                  <a:gd name="T48" fmla="*/ 62 w 363"/>
                  <a:gd name="T49" fmla="*/ 205 h 306"/>
                  <a:gd name="T50" fmla="*/ 70 w 363"/>
                  <a:gd name="T51" fmla="*/ 211 h 306"/>
                  <a:gd name="T52" fmla="*/ 83 w 363"/>
                  <a:gd name="T53" fmla="*/ 213 h 306"/>
                  <a:gd name="T54" fmla="*/ 94 w 363"/>
                  <a:gd name="T55" fmla="*/ 212 h 306"/>
                  <a:gd name="T56" fmla="*/ 99 w 363"/>
                  <a:gd name="T57" fmla="*/ 211 h 306"/>
                  <a:gd name="T58" fmla="*/ 79 w 363"/>
                  <a:gd name="T59" fmla="*/ 231 h 306"/>
                  <a:gd name="T60" fmla="*/ 73 w 363"/>
                  <a:gd name="T61" fmla="*/ 245 h 306"/>
                  <a:gd name="T62" fmla="*/ 74 w 363"/>
                  <a:gd name="T63" fmla="*/ 254 h 306"/>
                  <a:gd name="T64" fmla="*/ 80 w 363"/>
                  <a:gd name="T65" fmla="*/ 261 h 306"/>
                  <a:gd name="T66" fmla="*/ 91 w 363"/>
                  <a:gd name="T67" fmla="*/ 266 h 306"/>
                  <a:gd name="T68" fmla="*/ 122 w 363"/>
                  <a:gd name="T69" fmla="*/ 272 h 306"/>
                  <a:gd name="T70" fmla="*/ 152 w 363"/>
                  <a:gd name="T71" fmla="*/ 267 h 306"/>
                  <a:gd name="T72" fmla="*/ 148 w 363"/>
                  <a:gd name="T73" fmla="*/ 288 h 306"/>
                  <a:gd name="T74" fmla="*/ 152 w 363"/>
                  <a:gd name="T75" fmla="*/ 299 h 306"/>
                  <a:gd name="T76" fmla="*/ 167 w 363"/>
                  <a:gd name="T77" fmla="*/ 305 h 306"/>
                  <a:gd name="T78" fmla="*/ 180 w 363"/>
                  <a:gd name="T79" fmla="*/ 305 h 306"/>
                  <a:gd name="T80" fmla="*/ 212 w 363"/>
                  <a:gd name="T81" fmla="*/ 305 h 306"/>
                  <a:gd name="T82" fmla="*/ 238 w 363"/>
                  <a:gd name="T83" fmla="*/ 298 h 306"/>
                  <a:gd name="T84" fmla="*/ 263 w 363"/>
                  <a:gd name="T85" fmla="*/ 285 h 306"/>
                  <a:gd name="T86" fmla="*/ 285 w 363"/>
                  <a:gd name="T87" fmla="*/ 270 h 306"/>
                  <a:gd name="T88" fmla="*/ 303 w 363"/>
                  <a:gd name="T89" fmla="*/ 266 h 306"/>
                  <a:gd name="T90" fmla="*/ 323 w 363"/>
                  <a:gd name="T91" fmla="*/ 258 h 306"/>
                  <a:gd name="T92" fmla="*/ 359 w 363"/>
                  <a:gd name="T93" fmla="*/ 231 h 306"/>
                  <a:gd name="T94" fmla="*/ 363 w 363"/>
                  <a:gd name="T95" fmla="*/ 220 h 306"/>
                  <a:gd name="T96" fmla="*/ 362 w 363"/>
                  <a:gd name="T97" fmla="*/ 197 h 306"/>
                  <a:gd name="T98" fmla="*/ 355 w 363"/>
                  <a:gd name="T99" fmla="*/ 173 h 306"/>
                  <a:gd name="T100" fmla="*/ 344 w 363"/>
                  <a:gd name="T101" fmla="*/ 158 h 306"/>
                  <a:gd name="T102" fmla="*/ 338 w 363"/>
                  <a:gd name="T103" fmla="*/ 155 h 306"/>
                  <a:gd name="T104" fmla="*/ 335 w 363"/>
                  <a:gd name="T105" fmla="*/ 136 h 306"/>
                  <a:gd name="T106" fmla="*/ 330 w 363"/>
                  <a:gd name="T107" fmla="*/ 122 h 306"/>
                  <a:gd name="T108" fmla="*/ 317 w 363"/>
                  <a:gd name="T109" fmla="*/ 109 h 306"/>
                  <a:gd name="T110" fmla="*/ 307 w 363"/>
                  <a:gd name="T111" fmla="*/ 105 h 306"/>
                  <a:gd name="T112" fmla="*/ 306 w 363"/>
                  <a:gd name="T113" fmla="*/ 87 h 306"/>
                  <a:gd name="T114" fmla="*/ 303 w 363"/>
                  <a:gd name="T115" fmla="*/ 69 h 306"/>
                  <a:gd name="T116" fmla="*/ 296 w 363"/>
                  <a:gd name="T117" fmla="*/ 55 h 306"/>
                  <a:gd name="T118" fmla="*/ 287 w 363"/>
                  <a:gd name="T119" fmla="*/ 47 h 306"/>
                  <a:gd name="T120" fmla="*/ 264 w 363"/>
                  <a:gd name="T121" fmla="*/ 3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3" h="306">
                    <a:moveTo>
                      <a:pt x="264" y="37"/>
                    </a:moveTo>
                    <a:lnTo>
                      <a:pt x="264" y="37"/>
                    </a:lnTo>
                    <a:lnTo>
                      <a:pt x="269" y="25"/>
                    </a:lnTo>
                    <a:lnTo>
                      <a:pt x="267" y="21"/>
                    </a:lnTo>
                    <a:lnTo>
                      <a:pt x="267" y="16"/>
                    </a:lnTo>
                    <a:lnTo>
                      <a:pt x="266" y="14"/>
                    </a:lnTo>
                    <a:lnTo>
                      <a:pt x="263" y="11"/>
                    </a:lnTo>
                    <a:lnTo>
                      <a:pt x="258" y="8"/>
                    </a:lnTo>
                    <a:lnTo>
                      <a:pt x="249" y="5"/>
                    </a:lnTo>
                    <a:lnTo>
                      <a:pt x="241" y="4"/>
                    </a:lnTo>
                    <a:lnTo>
                      <a:pt x="234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08" y="4"/>
                    </a:lnTo>
                    <a:lnTo>
                      <a:pt x="188" y="8"/>
                    </a:lnTo>
                    <a:lnTo>
                      <a:pt x="172" y="15"/>
                    </a:lnTo>
                    <a:lnTo>
                      <a:pt x="156" y="22"/>
                    </a:lnTo>
                    <a:lnTo>
                      <a:pt x="141" y="30"/>
                    </a:lnTo>
                    <a:lnTo>
                      <a:pt x="129" y="39"/>
                    </a:lnTo>
                    <a:lnTo>
                      <a:pt x="117" y="50"/>
                    </a:lnTo>
                    <a:lnTo>
                      <a:pt x="106" y="61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15" y="127"/>
                    </a:lnTo>
                    <a:lnTo>
                      <a:pt x="9" y="132"/>
                    </a:lnTo>
                    <a:lnTo>
                      <a:pt x="5" y="137"/>
                    </a:lnTo>
                    <a:lnTo>
                      <a:pt x="2" y="141"/>
                    </a:lnTo>
                    <a:lnTo>
                      <a:pt x="0" y="147"/>
                    </a:lnTo>
                    <a:lnTo>
                      <a:pt x="0" y="151"/>
                    </a:lnTo>
                    <a:lnTo>
                      <a:pt x="0" y="155"/>
                    </a:lnTo>
                    <a:lnTo>
                      <a:pt x="1" y="159"/>
                    </a:lnTo>
                    <a:lnTo>
                      <a:pt x="4" y="162"/>
                    </a:lnTo>
                    <a:lnTo>
                      <a:pt x="7" y="165"/>
                    </a:lnTo>
                    <a:lnTo>
                      <a:pt x="11" y="168"/>
                    </a:lnTo>
                    <a:lnTo>
                      <a:pt x="16" y="169"/>
                    </a:lnTo>
                    <a:lnTo>
                      <a:pt x="22" y="169"/>
                    </a:lnTo>
                    <a:lnTo>
                      <a:pt x="29" y="169"/>
                    </a:lnTo>
                    <a:lnTo>
                      <a:pt x="36" y="166"/>
                    </a:lnTo>
                    <a:lnTo>
                      <a:pt x="43" y="163"/>
                    </a:lnTo>
                    <a:lnTo>
                      <a:pt x="84" y="155"/>
                    </a:lnTo>
                    <a:lnTo>
                      <a:pt x="84" y="155"/>
                    </a:lnTo>
                    <a:lnTo>
                      <a:pt x="73" y="162"/>
                    </a:lnTo>
                    <a:lnTo>
                      <a:pt x="66" y="169"/>
                    </a:lnTo>
                    <a:lnTo>
                      <a:pt x="61" y="176"/>
                    </a:lnTo>
                    <a:lnTo>
                      <a:pt x="56" y="181"/>
                    </a:lnTo>
                    <a:lnTo>
                      <a:pt x="55" y="187"/>
                    </a:lnTo>
                    <a:lnTo>
                      <a:pt x="55" y="193"/>
                    </a:lnTo>
                    <a:lnTo>
                      <a:pt x="55" y="197"/>
                    </a:lnTo>
                    <a:lnTo>
                      <a:pt x="58" y="201"/>
                    </a:lnTo>
                    <a:lnTo>
                      <a:pt x="62" y="205"/>
                    </a:lnTo>
                    <a:lnTo>
                      <a:pt x="66" y="208"/>
                    </a:lnTo>
                    <a:lnTo>
                      <a:pt x="70" y="211"/>
                    </a:lnTo>
                    <a:lnTo>
                      <a:pt x="76" y="212"/>
                    </a:lnTo>
                    <a:lnTo>
                      <a:pt x="83" y="213"/>
                    </a:lnTo>
                    <a:lnTo>
                      <a:pt x="88" y="213"/>
                    </a:lnTo>
                    <a:lnTo>
                      <a:pt x="94" y="212"/>
                    </a:lnTo>
                    <a:lnTo>
                      <a:pt x="99" y="211"/>
                    </a:lnTo>
                    <a:lnTo>
                      <a:pt x="99" y="211"/>
                    </a:lnTo>
                    <a:lnTo>
                      <a:pt x="88" y="222"/>
                    </a:lnTo>
                    <a:lnTo>
                      <a:pt x="79" y="231"/>
                    </a:lnTo>
                    <a:lnTo>
                      <a:pt x="74" y="241"/>
                    </a:lnTo>
                    <a:lnTo>
                      <a:pt x="73" y="245"/>
                    </a:lnTo>
                    <a:lnTo>
                      <a:pt x="73" y="249"/>
                    </a:lnTo>
                    <a:lnTo>
                      <a:pt x="74" y="254"/>
                    </a:lnTo>
                    <a:lnTo>
                      <a:pt x="76" y="258"/>
                    </a:lnTo>
                    <a:lnTo>
                      <a:pt x="80" y="261"/>
                    </a:lnTo>
                    <a:lnTo>
                      <a:pt x="86" y="263"/>
                    </a:lnTo>
                    <a:lnTo>
                      <a:pt x="91" y="266"/>
                    </a:lnTo>
                    <a:lnTo>
                      <a:pt x="99" y="269"/>
                    </a:lnTo>
                    <a:lnTo>
                      <a:pt x="122" y="272"/>
                    </a:lnTo>
                    <a:lnTo>
                      <a:pt x="152" y="267"/>
                    </a:lnTo>
                    <a:lnTo>
                      <a:pt x="152" y="267"/>
                    </a:lnTo>
                    <a:lnTo>
                      <a:pt x="149" y="283"/>
                    </a:lnTo>
                    <a:lnTo>
                      <a:pt x="148" y="288"/>
                    </a:lnTo>
                    <a:lnTo>
                      <a:pt x="149" y="295"/>
                    </a:lnTo>
                    <a:lnTo>
                      <a:pt x="152" y="299"/>
                    </a:lnTo>
                    <a:lnTo>
                      <a:pt x="158" y="303"/>
                    </a:lnTo>
                    <a:lnTo>
                      <a:pt x="167" y="305"/>
                    </a:lnTo>
                    <a:lnTo>
                      <a:pt x="180" y="305"/>
                    </a:lnTo>
                    <a:lnTo>
                      <a:pt x="180" y="305"/>
                    </a:lnTo>
                    <a:lnTo>
                      <a:pt x="197" y="306"/>
                    </a:lnTo>
                    <a:lnTo>
                      <a:pt x="212" y="305"/>
                    </a:lnTo>
                    <a:lnTo>
                      <a:pt x="226" y="302"/>
                    </a:lnTo>
                    <a:lnTo>
                      <a:pt x="238" y="298"/>
                    </a:lnTo>
                    <a:lnTo>
                      <a:pt x="251" y="291"/>
                    </a:lnTo>
                    <a:lnTo>
                      <a:pt x="263" y="285"/>
                    </a:lnTo>
                    <a:lnTo>
                      <a:pt x="285" y="270"/>
                    </a:lnTo>
                    <a:lnTo>
                      <a:pt x="285" y="270"/>
                    </a:lnTo>
                    <a:lnTo>
                      <a:pt x="295" y="269"/>
                    </a:lnTo>
                    <a:lnTo>
                      <a:pt x="303" y="266"/>
                    </a:lnTo>
                    <a:lnTo>
                      <a:pt x="313" y="262"/>
                    </a:lnTo>
                    <a:lnTo>
                      <a:pt x="323" y="258"/>
                    </a:lnTo>
                    <a:lnTo>
                      <a:pt x="341" y="245"/>
                    </a:lnTo>
                    <a:lnTo>
                      <a:pt x="359" y="231"/>
                    </a:lnTo>
                    <a:lnTo>
                      <a:pt x="359" y="231"/>
                    </a:lnTo>
                    <a:lnTo>
                      <a:pt x="363" y="220"/>
                    </a:lnTo>
                    <a:lnTo>
                      <a:pt x="363" y="209"/>
                    </a:lnTo>
                    <a:lnTo>
                      <a:pt x="362" y="197"/>
                    </a:lnTo>
                    <a:lnTo>
                      <a:pt x="359" y="184"/>
                    </a:lnTo>
                    <a:lnTo>
                      <a:pt x="355" y="173"/>
                    </a:lnTo>
                    <a:lnTo>
                      <a:pt x="349" y="165"/>
                    </a:lnTo>
                    <a:lnTo>
                      <a:pt x="344" y="158"/>
                    </a:lnTo>
                    <a:lnTo>
                      <a:pt x="338" y="155"/>
                    </a:lnTo>
                    <a:lnTo>
                      <a:pt x="338" y="155"/>
                    </a:lnTo>
                    <a:lnTo>
                      <a:pt x="335" y="143"/>
                    </a:lnTo>
                    <a:lnTo>
                      <a:pt x="335" y="136"/>
                    </a:lnTo>
                    <a:lnTo>
                      <a:pt x="332" y="129"/>
                    </a:lnTo>
                    <a:lnTo>
                      <a:pt x="330" y="122"/>
                    </a:lnTo>
                    <a:lnTo>
                      <a:pt x="324" y="115"/>
                    </a:lnTo>
                    <a:lnTo>
                      <a:pt x="317" y="109"/>
                    </a:lnTo>
                    <a:lnTo>
                      <a:pt x="307" y="105"/>
                    </a:lnTo>
                    <a:lnTo>
                      <a:pt x="307" y="105"/>
                    </a:lnTo>
                    <a:lnTo>
                      <a:pt x="306" y="97"/>
                    </a:lnTo>
                    <a:lnTo>
                      <a:pt x="306" y="87"/>
                    </a:lnTo>
                    <a:lnTo>
                      <a:pt x="305" y="77"/>
                    </a:lnTo>
                    <a:lnTo>
                      <a:pt x="303" y="69"/>
                    </a:lnTo>
                    <a:lnTo>
                      <a:pt x="299" y="59"/>
                    </a:lnTo>
                    <a:lnTo>
                      <a:pt x="296" y="55"/>
                    </a:lnTo>
                    <a:lnTo>
                      <a:pt x="292" y="51"/>
                    </a:lnTo>
                    <a:lnTo>
                      <a:pt x="287" y="47"/>
                    </a:lnTo>
                    <a:lnTo>
                      <a:pt x="281" y="44"/>
                    </a:lnTo>
                    <a:lnTo>
                      <a:pt x="264" y="37"/>
                    </a:lnTo>
                    <a:lnTo>
                      <a:pt x="264" y="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1" name="Line 419"/>
              <p:cNvSpPr>
                <a:spLocks noChangeShapeType="1"/>
              </p:cNvSpPr>
              <p:nvPr/>
            </p:nvSpPr>
            <p:spPr bwMode="auto">
              <a:xfrm>
                <a:off x="4170363" y="34258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2" name="Freeform 420"/>
              <p:cNvSpPr>
                <a:spLocks/>
              </p:cNvSpPr>
              <p:nvPr/>
            </p:nvSpPr>
            <p:spPr bwMode="auto">
              <a:xfrm>
                <a:off x="4030663" y="3405188"/>
                <a:ext cx="192088" cy="161925"/>
              </a:xfrm>
              <a:custGeom>
                <a:avLst/>
                <a:gdLst>
                  <a:gd name="T0" fmla="*/ 264 w 363"/>
                  <a:gd name="T1" fmla="*/ 37 h 306"/>
                  <a:gd name="T2" fmla="*/ 269 w 363"/>
                  <a:gd name="T3" fmla="*/ 21 h 306"/>
                  <a:gd name="T4" fmla="*/ 266 w 363"/>
                  <a:gd name="T5" fmla="*/ 14 h 306"/>
                  <a:gd name="T6" fmla="*/ 258 w 363"/>
                  <a:gd name="T7" fmla="*/ 8 h 306"/>
                  <a:gd name="T8" fmla="*/ 241 w 363"/>
                  <a:gd name="T9" fmla="*/ 4 h 306"/>
                  <a:gd name="T10" fmla="*/ 227 w 363"/>
                  <a:gd name="T11" fmla="*/ 0 h 306"/>
                  <a:gd name="T12" fmla="*/ 208 w 363"/>
                  <a:gd name="T13" fmla="*/ 4 h 306"/>
                  <a:gd name="T14" fmla="*/ 172 w 363"/>
                  <a:gd name="T15" fmla="*/ 15 h 306"/>
                  <a:gd name="T16" fmla="*/ 141 w 363"/>
                  <a:gd name="T17" fmla="*/ 30 h 306"/>
                  <a:gd name="T18" fmla="*/ 117 w 363"/>
                  <a:gd name="T19" fmla="*/ 50 h 306"/>
                  <a:gd name="T20" fmla="*/ 22 w 363"/>
                  <a:gd name="T21" fmla="*/ 123 h 306"/>
                  <a:gd name="T22" fmla="*/ 15 w 363"/>
                  <a:gd name="T23" fmla="*/ 127 h 306"/>
                  <a:gd name="T24" fmla="*/ 5 w 363"/>
                  <a:gd name="T25" fmla="*/ 137 h 306"/>
                  <a:gd name="T26" fmla="*/ 0 w 363"/>
                  <a:gd name="T27" fmla="*/ 147 h 306"/>
                  <a:gd name="T28" fmla="*/ 0 w 363"/>
                  <a:gd name="T29" fmla="*/ 155 h 306"/>
                  <a:gd name="T30" fmla="*/ 4 w 363"/>
                  <a:gd name="T31" fmla="*/ 162 h 306"/>
                  <a:gd name="T32" fmla="*/ 11 w 363"/>
                  <a:gd name="T33" fmla="*/ 168 h 306"/>
                  <a:gd name="T34" fmla="*/ 22 w 363"/>
                  <a:gd name="T35" fmla="*/ 169 h 306"/>
                  <a:gd name="T36" fmla="*/ 36 w 363"/>
                  <a:gd name="T37" fmla="*/ 166 h 306"/>
                  <a:gd name="T38" fmla="*/ 84 w 363"/>
                  <a:gd name="T39" fmla="*/ 156 h 306"/>
                  <a:gd name="T40" fmla="*/ 73 w 363"/>
                  <a:gd name="T41" fmla="*/ 162 h 306"/>
                  <a:gd name="T42" fmla="*/ 61 w 363"/>
                  <a:gd name="T43" fmla="*/ 176 h 306"/>
                  <a:gd name="T44" fmla="*/ 55 w 363"/>
                  <a:gd name="T45" fmla="*/ 187 h 306"/>
                  <a:gd name="T46" fmla="*/ 55 w 363"/>
                  <a:gd name="T47" fmla="*/ 197 h 306"/>
                  <a:gd name="T48" fmla="*/ 62 w 363"/>
                  <a:gd name="T49" fmla="*/ 205 h 306"/>
                  <a:gd name="T50" fmla="*/ 70 w 363"/>
                  <a:gd name="T51" fmla="*/ 211 h 306"/>
                  <a:gd name="T52" fmla="*/ 83 w 363"/>
                  <a:gd name="T53" fmla="*/ 213 h 306"/>
                  <a:gd name="T54" fmla="*/ 94 w 363"/>
                  <a:gd name="T55" fmla="*/ 212 h 306"/>
                  <a:gd name="T56" fmla="*/ 99 w 363"/>
                  <a:gd name="T57" fmla="*/ 211 h 306"/>
                  <a:gd name="T58" fmla="*/ 79 w 363"/>
                  <a:gd name="T59" fmla="*/ 231 h 306"/>
                  <a:gd name="T60" fmla="*/ 73 w 363"/>
                  <a:gd name="T61" fmla="*/ 245 h 306"/>
                  <a:gd name="T62" fmla="*/ 74 w 363"/>
                  <a:gd name="T63" fmla="*/ 254 h 306"/>
                  <a:gd name="T64" fmla="*/ 80 w 363"/>
                  <a:gd name="T65" fmla="*/ 261 h 306"/>
                  <a:gd name="T66" fmla="*/ 91 w 363"/>
                  <a:gd name="T67" fmla="*/ 266 h 306"/>
                  <a:gd name="T68" fmla="*/ 122 w 363"/>
                  <a:gd name="T69" fmla="*/ 272 h 306"/>
                  <a:gd name="T70" fmla="*/ 152 w 363"/>
                  <a:gd name="T71" fmla="*/ 267 h 306"/>
                  <a:gd name="T72" fmla="*/ 148 w 363"/>
                  <a:gd name="T73" fmla="*/ 288 h 306"/>
                  <a:gd name="T74" fmla="*/ 152 w 363"/>
                  <a:gd name="T75" fmla="*/ 299 h 306"/>
                  <a:gd name="T76" fmla="*/ 167 w 363"/>
                  <a:gd name="T77" fmla="*/ 305 h 306"/>
                  <a:gd name="T78" fmla="*/ 181 w 363"/>
                  <a:gd name="T79" fmla="*/ 305 h 306"/>
                  <a:gd name="T80" fmla="*/ 212 w 363"/>
                  <a:gd name="T81" fmla="*/ 305 h 306"/>
                  <a:gd name="T82" fmla="*/ 238 w 363"/>
                  <a:gd name="T83" fmla="*/ 298 h 306"/>
                  <a:gd name="T84" fmla="*/ 263 w 363"/>
                  <a:gd name="T85" fmla="*/ 285 h 306"/>
                  <a:gd name="T86" fmla="*/ 285 w 363"/>
                  <a:gd name="T87" fmla="*/ 270 h 306"/>
                  <a:gd name="T88" fmla="*/ 303 w 363"/>
                  <a:gd name="T89" fmla="*/ 266 h 306"/>
                  <a:gd name="T90" fmla="*/ 323 w 363"/>
                  <a:gd name="T91" fmla="*/ 258 h 306"/>
                  <a:gd name="T92" fmla="*/ 359 w 363"/>
                  <a:gd name="T93" fmla="*/ 231 h 306"/>
                  <a:gd name="T94" fmla="*/ 363 w 363"/>
                  <a:gd name="T95" fmla="*/ 220 h 306"/>
                  <a:gd name="T96" fmla="*/ 362 w 363"/>
                  <a:gd name="T97" fmla="*/ 197 h 306"/>
                  <a:gd name="T98" fmla="*/ 355 w 363"/>
                  <a:gd name="T99" fmla="*/ 173 h 306"/>
                  <a:gd name="T100" fmla="*/ 344 w 363"/>
                  <a:gd name="T101" fmla="*/ 158 h 306"/>
                  <a:gd name="T102" fmla="*/ 338 w 363"/>
                  <a:gd name="T103" fmla="*/ 155 h 306"/>
                  <a:gd name="T104" fmla="*/ 335 w 363"/>
                  <a:gd name="T105" fmla="*/ 136 h 306"/>
                  <a:gd name="T106" fmla="*/ 330 w 363"/>
                  <a:gd name="T107" fmla="*/ 122 h 306"/>
                  <a:gd name="T108" fmla="*/ 317 w 363"/>
                  <a:gd name="T109" fmla="*/ 109 h 306"/>
                  <a:gd name="T110" fmla="*/ 307 w 363"/>
                  <a:gd name="T111" fmla="*/ 105 h 306"/>
                  <a:gd name="T112" fmla="*/ 306 w 363"/>
                  <a:gd name="T113" fmla="*/ 87 h 306"/>
                  <a:gd name="T114" fmla="*/ 303 w 363"/>
                  <a:gd name="T115" fmla="*/ 69 h 306"/>
                  <a:gd name="T116" fmla="*/ 296 w 363"/>
                  <a:gd name="T117" fmla="*/ 55 h 306"/>
                  <a:gd name="T118" fmla="*/ 288 w 363"/>
                  <a:gd name="T119" fmla="*/ 47 h 306"/>
                  <a:gd name="T120" fmla="*/ 264 w 363"/>
                  <a:gd name="T121" fmla="*/ 3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3" h="306">
                    <a:moveTo>
                      <a:pt x="264" y="37"/>
                    </a:moveTo>
                    <a:lnTo>
                      <a:pt x="264" y="37"/>
                    </a:lnTo>
                    <a:lnTo>
                      <a:pt x="269" y="25"/>
                    </a:lnTo>
                    <a:lnTo>
                      <a:pt x="269" y="21"/>
                    </a:lnTo>
                    <a:lnTo>
                      <a:pt x="267" y="16"/>
                    </a:lnTo>
                    <a:lnTo>
                      <a:pt x="266" y="14"/>
                    </a:lnTo>
                    <a:lnTo>
                      <a:pt x="263" y="11"/>
                    </a:lnTo>
                    <a:lnTo>
                      <a:pt x="258" y="8"/>
                    </a:lnTo>
                    <a:lnTo>
                      <a:pt x="249" y="5"/>
                    </a:lnTo>
                    <a:lnTo>
                      <a:pt x="241" y="4"/>
                    </a:lnTo>
                    <a:lnTo>
                      <a:pt x="234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08" y="4"/>
                    </a:lnTo>
                    <a:lnTo>
                      <a:pt x="188" y="8"/>
                    </a:lnTo>
                    <a:lnTo>
                      <a:pt x="172" y="15"/>
                    </a:lnTo>
                    <a:lnTo>
                      <a:pt x="156" y="22"/>
                    </a:lnTo>
                    <a:lnTo>
                      <a:pt x="141" y="30"/>
                    </a:lnTo>
                    <a:lnTo>
                      <a:pt x="129" y="39"/>
                    </a:lnTo>
                    <a:lnTo>
                      <a:pt x="117" y="50"/>
                    </a:lnTo>
                    <a:lnTo>
                      <a:pt x="106" y="61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15" y="127"/>
                    </a:lnTo>
                    <a:lnTo>
                      <a:pt x="9" y="132"/>
                    </a:lnTo>
                    <a:lnTo>
                      <a:pt x="5" y="137"/>
                    </a:lnTo>
                    <a:lnTo>
                      <a:pt x="2" y="141"/>
                    </a:lnTo>
                    <a:lnTo>
                      <a:pt x="0" y="147"/>
                    </a:lnTo>
                    <a:lnTo>
                      <a:pt x="0" y="151"/>
                    </a:lnTo>
                    <a:lnTo>
                      <a:pt x="0" y="155"/>
                    </a:lnTo>
                    <a:lnTo>
                      <a:pt x="1" y="159"/>
                    </a:lnTo>
                    <a:lnTo>
                      <a:pt x="4" y="162"/>
                    </a:lnTo>
                    <a:lnTo>
                      <a:pt x="7" y="165"/>
                    </a:lnTo>
                    <a:lnTo>
                      <a:pt x="11" y="168"/>
                    </a:lnTo>
                    <a:lnTo>
                      <a:pt x="16" y="169"/>
                    </a:lnTo>
                    <a:lnTo>
                      <a:pt x="22" y="169"/>
                    </a:lnTo>
                    <a:lnTo>
                      <a:pt x="29" y="168"/>
                    </a:lnTo>
                    <a:lnTo>
                      <a:pt x="36" y="166"/>
                    </a:lnTo>
                    <a:lnTo>
                      <a:pt x="43" y="163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73" y="162"/>
                    </a:lnTo>
                    <a:lnTo>
                      <a:pt x="66" y="169"/>
                    </a:lnTo>
                    <a:lnTo>
                      <a:pt x="61" y="176"/>
                    </a:lnTo>
                    <a:lnTo>
                      <a:pt x="56" y="181"/>
                    </a:lnTo>
                    <a:lnTo>
                      <a:pt x="55" y="187"/>
                    </a:lnTo>
                    <a:lnTo>
                      <a:pt x="55" y="193"/>
                    </a:lnTo>
                    <a:lnTo>
                      <a:pt x="55" y="197"/>
                    </a:lnTo>
                    <a:lnTo>
                      <a:pt x="58" y="202"/>
                    </a:lnTo>
                    <a:lnTo>
                      <a:pt x="62" y="205"/>
                    </a:lnTo>
                    <a:lnTo>
                      <a:pt x="66" y="208"/>
                    </a:lnTo>
                    <a:lnTo>
                      <a:pt x="70" y="211"/>
                    </a:lnTo>
                    <a:lnTo>
                      <a:pt x="76" y="212"/>
                    </a:lnTo>
                    <a:lnTo>
                      <a:pt x="83" y="213"/>
                    </a:lnTo>
                    <a:lnTo>
                      <a:pt x="88" y="213"/>
                    </a:lnTo>
                    <a:lnTo>
                      <a:pt x="94" y="212"/>
                    </a:lnTo>
                    <a:lnTo>
                      <a:pt x="99" y="211"/>
                    </a:lnTo>
                    <a:lnTo>
                      <a:pt x="99" y="211"/>
                    </a:lnTo>
                    <a:lnTo>
                      <a:pt x="88" y="222"/>
                    </a:lnTo>
                    <a:lnTo>
                      <a:pt x="79" y="231"/>
                    </a:lnTo>
                    <a:lnTo>
                      <a:pt x="74" y="241"/>
                    </a:lnTo>
                    <a:lnTo>
                      <a:pt x="73" y="245"/>
                    </a:lnTo>
                    <a:lnTo>
                      <a:pt x="73" y="249"/>
                    </a:lnTo>
                    <a:lnTo>
                      <a:pt x="74" y="254"/>
                    </a:lnTo>
                    <a:lnTo>
                      <a:pt x="76" y="258"/>
                    </a:lnTo>
                    <a:lnTo>
                      <a:pt x="80" y="261"/>
                    </a:lnTo>
                    <a:lnTo>
                      <a:pt x="86" y="263"/>
                    </a:lnTo>
                    <a:lnTo>
                      <a:pt x="91" y="266"/>
                    </a:lnTo>
                    <a:lnTo>
                      <a:pt x="99" y="269"/>
                    </a:lnTo>
                    <a:lnTo>
                      <a:pt x="122" y="272"/>
                    </a:lnTo>
                    <a:lnTo>
                      <a:pt x="152" y="267"/>
                    </a:lnTo>
                    <a:lnTo>
                      <a:pt x="152" y="267"/>
                    </a:lnTo>
                    <a:lnTo>
                      <a:pt x="149" y="283"/>
                    </a:lnTo>
                    <a:lnTo>
                      <a:pt x="148" y="288"/>
                    </a:lnTo>
                    <a:lnTo>
                      <a:pt x="149" y="295"/>
                    </a:lnTo>
                    <a:lnTo>
                      <a:pt x="152" y="299"/>
                    </a:lnTo>
                    <a:lnTo>
                      <a:pt x="158" y="303"/>
                    </a:lnTo>
                    <a:lnTo>
                      <a:pt x="167" y="305"/>
                    </a:lnTo>
                    <a:lnTo>
                      <a:pt x="181" y="305"/>
                    </a:lnTo>
                    <a:lnTo>
                      <a:pt x="181" y="305"/>
                    </a:lnTo>
                    <a:lnTo>
                      <a:pt x="197" y="306"/>
                    </a:lnTo>
                    <a:lnTo>
                      <a:pt x="212" y="305"/>
                    </a:lnTo>
                    <a:lnTo>
                      <a:pt x="226" y="302"/>
                    </a:lnTo>
                    <a:lnTo>
                      <a:pt x="238" y="298"/>
                    </a:lnTo>
                    <a:lnTo>
                      <a:pt x="251" y="291"/>
                    </a:lnTo>
                    <a:lnTo>
                      <a:pt x="263" y="285"/>
                    </a:lnTo>
                    <a:lnTo>
                      <a:pt x="285" y="270"/>
                    </a:lnTo>
                    <a:lnTo>
                      <a:pt x="285" y="270"/>
                    </a:lnTo>
                    <a:lnTo>
                      <a:pt x="295" y="269"/>
                    </a:lnTo>
                    <a:lnTo>
                      <a:pt x="303" y="266"/>
                    </a:lnTo>
                    <a:lnTo>
                      <a:pt x="313" y="262"/>
                    </a:lnTo>
                    <a:lnTo>
                      <a:pt x="323" y="258"/>
                    </a:lnTo>
                    <a:lnTo>
                      <a:pt x="341" y="245"/>
                    </a:lnTo>
                    <a:lnTo>
                      <a:pt x="359" y="231"/>
                    </a:lnTo>
                    <a:lnTo>
                      <a:pt x="359" y="231"/>
                    </a:lnTo>
                    <a:lnTo>
                      <a:pt x="363" y="220"/>
                    </a:lnTo>
                    <a:lnTo>
                      <a:pt x="363" y="208"/>
                    </a:lnTo>
                    <a:lnTo>
                      <a:pt x="362" y="197"/>
                    </a:lnTo>
                    <a:lnTo>
                      <a:pt x="359" y="184"/>
                    </a:lnTo>
                    <a:lnTo>
                      <a:pt x="355" y="173"/>
                    </a:lnTo>
                    <a:lnTo>
                      <a:pt x="349" y="165"/>
                    </a:lnTo>
                    <a:lnTo>
                      <a:pt x="344" y="158"/>
                    </a:lnTo>
                    <a:lnTo>
                      <a:pt x="338" y="155"/>
                    </a:lnTo>
                    <a:lnTo>
                      <a:pt x="338" y="155"/>
                    </a:lnTo>
                    <a:lnTo>
                      <a:pt x="335" y="143"/>
                    </a:lnTo>
                    <a:lnTo>
                      <a:pt x="335" y="136"/>
                    </a:lnTo>
                    <a:lnTo>
                      <a:pt x="332" y="129"/>
                    </a:lnTo>
                    <a:lnTo>
                      <a:pt x="330" y="122"/>
                    </a:lnTo>
                    <a:lnTo>
                      <a:pt x="324" y="115"/>
                    </a:lnTo>
                    <a:lnTo>
                      <a:pt x="317" y="109"/>
                    </a:lnTo>
                    <a:lnTo>
                      <a:pt x="307" y="105"/>
                    </a:lnTo>
                    <a:lnTo>
                      <a:pt x="307" y="105"/>
                    </a:lnTo>
                    <a:lnTo>
                      <a:pt x="306" y="97"/>
                    </a:lnTo>
                    <a:lnTo>
                      <a:pt x="306" y="87"/>
                    </a:lnTo>
                    <a:lnTo>
                      <a:pt x="305" y="77"/>
                    </a:lnTo>
                    <a:lnTo>
                      <a:pt x="303" y="69"/>
                    </a:lnTo>
                    <a:lnTo>
                      <a:pt x="299" y="59"/>
                    </a:lnTo>
                    <a:lnTo>
                      <a:pt x="296" y="55"/>
                    </a:lnTo>
                    <a:lnTo>
                      <a:pt x="292" y="51"/>
                    </a:lnTo>
                    <a:lnTo>
                      <a:pt x="288" y="47"/>
                    </a:lnTo>
                    <a:lnTo>
                      <a:pt x="281" y="44"/>
                    </a:lnTo>
                    <a:lnTo>
                      <a:pt x="264" y="37"/>
                    </a:lnTo>
                    <a:lnTo>
                      <a:pt x="264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3" name="Line 421"/>
              <p:cNvSpPr>
                <a:spLocks noChangeShapeType="1"/>
              </p:cNvSpPr>
              <p:nvPr/>
            </p:nvSpPr>
            <p:spPr bwMode="auto">
              <a:xfrm>
                <a:off x="4170363" y="34258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4" name="Freeform 422"/>
              <p:cNvSpPr>
                <a:spLocks noEditPoints="1"/>
              </p:cNvSpPr>
              <p:nvPr/>
            </p:nvSpPr>
            <p:spPr bwMode="auto">
              <a:xfrm>
                <a:off x="3946526" y="2971800"/>
                <a:ext cx="63500" cy="139700"/>
              </a:xfrm>
              <a:custGeom>
                <a:avLst/>
                <a:gdLst>
                  <a:gd name="T0" fmla="*/ 73 w 120"/>
                  <a:gd name="T1" fmla="*/ 0 h 265"/>
                  <a:gd name="T2" fmla="*/ 73 w 120"/>
                  <a:gd name="T3" fmla="*/ 0 h 265"/>
                  <a:gd name="T4" fmla="*/ 66 w 120"/>
                  <a:gd name="T5" fmla="*/ 20 h 265"/>
                  <a:gd name="T6" fmla="*/ 58 w 120"/>
                  <a:gd name="T7" fmla="*/ 36 h 265"/>
                  <a:gd name="T8" fmla="*/ 50 w 120"/>
                  <a:gd name="T9" fmla="*/ 51 h 265"/>
                  <a:gd name="T10" fmla="*/ 40 w 120"/>
                  <a:gd name="T11" fmla="*/ 64 h 265"/>
                  <a:gd name="T12" fmla="*/ 19 w 120"/>
                  <a:gd name="T13" fmla="*/ 86 h 265"/>
                  <a:gd name="T14" fmla="*/ 9 w 120"/>
                  <a:gd name="T15" fmla="*/ 97 h 265"/>
                  <a:gd name="T16" fmla="*/ 0 w 120"/>
                  <a:gd name="T17" fmla="*/ 110 h 265"/>
                  <a:gd name="T18" fmla="*/ 0 w 120"/>
                  <a:gd name="T19" fmla="*/ 110 h 265"/>
                  <a:gd name="T20" fmla="*/ 11 w 120"/>
                  <a:gd name="T21" fmla="*/ 131 h 265"/>
                  <a:gd name="T22" fmla="*/ 25 w 120"/>
                  <a:gd name="T23" fmla="*/ 150 h 265"/>
                  <a:gd name="T24" fmla="*/ 39 w 120"/>
                  <a:gd name="T25" fmla="*/ 171 h 265"/>
                  <a:gd name="T26" fmla="*/ 52 w 120"/>
                  <a:gd name="T27" fmla="*/ 190 h 265"/>
                  <a:gd name="T28" fmla="*/ 69 w 120"/>
                  <a:gd name="T29" fmla="*/ 210 h 265"/>
                  <a:gd name="T30" fmla="*/ 86 w 120"/>
                  <a:gd name="T31" fmla="*/ 228 h 265"/>
                  <a:gd name="T32" fmla="*/ 120 w 120"/>
                  <a:gd name="T33" fmla="*/ 265 h 265"/>
                  <a:gd name="T34" fmla="*/ 120 w 120"/>
                  <a:gd name="T35" fmla="*/ 265 h 265"/>
                  <a:gd name="T36" fmla="*/ 120 w 120"/>
                  <a:gd name="T37" fmla="*/ 237 h 265"/>
                  <a:gd name="T38" fmla="*/ 119 w 120"/>
                  <a:gd name="T39" fmla="*/ 210 h 265"/>
                  <a:gd name="T40" fmla="*/ 115 w 120"/>
                  <a:gd name="T41" fmla="*/ 182 h 265"/>
                  <a:gd name="T42" fmla="*/ 111 w 120"/>
                  <a:gd name="T43" fmla="*/ 153 h 265"/>
                  <a:gd name="T44" fmla="*/ 101 w 120"/>
                  <a:gd name="T45" fmla="*/ 97 h 265"/>
                  <a:gd name="T46" fmla="*/ 91 w 120"/>
                  <a:gd name="T47" fmla="*/ 42 h 265"/>
                  <a:gd name="T48" fmla="*/ 73 w 120"/>
                  <a:gd name="T49" fmla="*/ 0 h 265"/>
                  <a:gd name="T50" fmla="*/ 73 w 120"/>
                  <a:gd name="T51" fmla="*/ 0 h 265"/>
                  <a:gd name="T52" fmla="*/ 73 w 120"/>
                  <a:gd name="T53" fmla="*/ 0 h 265"/>
                  <a:gd name="T54" fmla="*/ 73 w 120"/>
                  <a:gd name="T5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265">
                    <a:moveTo>
                      <a:pt x="73" y="0"/>
                    </a:moveTo>
                    <a:lnTo>
                      <a:pt x="73" y="0"/>
                    </a:lnTo>
                    <a:lnTo>
                      <a:pt x="66" y="20"/>
                    </a:lnTo>
                    <a:lnTo>
                      <a:pt x="58" y="36"/>
                    </a:lnTo>
                    <a:lnTo>
                      <a:pt x="50" y="51"/>
                    </a:lnTo>
                    <a:lnTo>
                      <a:pt x="40" y="64"/>
                    </a:lnTo>
                    <a:lnTo>
                      <a:pt x="19" y="86"/>
                    </a:lnTo>
                    <a:lnTo>
                      <a:pt x="9" y="97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1" y="131"/>
                    </a:lnTo>
                    <a:lnTo>
                      <a:pt x="25" y="150"/>
                    </a:lnTo>
                    <a:lnTo>
                      <a:pt x="39" y="171"/>
                    </a:lnTo>
                    <a:lnTo>
                      <a:pt x="52" y="190"/>
                    </a:lnTo>
                    <a:lnTo>
                      <a:pt x="69" y="210"/>
                    </a:lnTo>
                    <a:lnTo>
                      <a:pt x="86" y="228"/>
                    </a:lnTo>
                    <a:lnTo>
                      <a:pt x="120" y="265"/>
                    </a:lnTo>
                    <a:lnTo>
                      <a:pt x="120" y="265"/>
                    </a:lnTo>
                    <a:lnTo>
                      <a:pt x="120" y="237"/>
                    </a:lnTo>
                    <a:lnTo>
                      <a:pt x="119" y="210"/>
                    </a:lnTo>
                    <a:lnTo>
                      <a:pt x="115" y="182"/>
                    </a:lnTo>
                    <a:lnTo>
                      <a:pt x="111" y="153"/>
                    </a:lnTo>
                    <a:lnTo>
                      <a:pt x="101" y="97"/>
                    </a:lnTo>
                    <a:lnTo>
                      <a:pt x="91" y="42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  <a:moveTo>
                      <a:pt x="73" y="0"/>
                    </a:move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5" name="Freeform 423"/>
              <p:cNvSpPr>
                <a:spLocks/>
              </p:cNvSpPr>
              <p:nvPr/>
            </p:nvSpPr>
            <p:spPr bwMode="auto">
              <a:xfrm>
                <a:off x="3946526" y="2971800"/>
                <a:ext cx="63500" cy="139700"/>
              </a:xfrm>
              <a:custGeom>
                <a:avLst/>
                <a:gdLst>
                  <a:gd name="T0" fmla="*/ 73 w 120"/>
                  <a:gd name="T1" fmla="*/ 0 h 265"/>
                  <a:gd name="T2" fmla="*/ 73 w 120"/>
                  <a:gd name="T3" fmla="*/ 0 h 265"/>
                  <a:gd name="T4" fmla="*/ 66 w 120"/>
                  <a:gd name="T5" fmla="*/ 20 h 265"/>
                  <a:gd name="T6" fmla="*/ 58 w 120"/>
                  <a:gd name="T7" fmla="*/ 36 h 265"/>
                  <a:gd name="T8" fmla="*/ 50 w 120"/>
                  <a:gd name="T9" fmla="*/ 51 h 265"/>
                  <a:gd name="T10" fmla="*/ 40 w 120"/>
                  <a:gd name="T11" fmla="*/ 64 h 265"/>
                  <a:gd name="T12" fmla="*/ 19 w 120"/>
                  <a:gd name="T13" fmla="*/ 86 h 265"/>
                  <a:gd name="T14" fmla="*/ 9 w 120"/>
                  <a:gd name="T15" fmla="*/ 97 h 265"/>
                  <a:gd name="T16" fmla="*/ 0 w 120"/>
                  <a:gd name="T17" fmla="*/ 110 h 265"/>
                  <a:gd name="T18" fmla="*/ 0 w 120"/>
                  <a:gd name="T19" fmla="*/ 110 h 265"/>
                  <a:gd name="T20" fmla="*/ 11 w 120"/>
                  <a:gd name="T21" fmla="*/ 131 h 265"/>
                  <a:gd name="T22" fmla="*/ 25 w 120"/>
                  <a:gd name="T23" fmla="*/ 150 h 265"/>
                  <a:gd name="T24" fmla="*/ 39 w 120"/>
                  <a:gd name="T25" fmla="*/ 171 h 265"/>
                  <a:gd name="T26" fmla="*/ 52 w 120"/>
                  <a:gd name="T27" fmla="*/ 190 h 265"/>
                  <a:gd name="T28" fmla="*/ 69 w 120"/>
                  <a:gd name="T29" fmla="*/ 210 h 265"/>
                  <a:gd name="T30" fmla="*/ 86 w 120"/>
                  <a:gd name="T31" fmla="*/ 228 h 265"/>
                  <a:gd name="T32" fmla="*/ 120 w 120"/>
                  <a:gd name="T33" fmla="*/ 265 h 265"/>
                  <a:gd name="T34" fmla="*/ 120 w 120"/>
                  <a:gd name="T35" fmla="*/ 265 h 265"/>
                  <a:gd name="T36" fmla="*/ 120 w 120"/>
                  <a:gd name="T37" fmla="*/ 237 h 265"/>
                  <a:gd name="T38" fmla="*/ 119 w 120"/>
                  <a:gd name="T39" fmla="*/ 210 h 265"/>
                  <a:gd name="T40" fmla="*/ 115 w 120"/>
                  <a:gd name="T41" fmla="*/ 182 h 265"/>
                  <a:gd name="T42" fmla="*/ 111 w 120"/>
                  <a:gd name="T43" fmla="*/ 153 h 265"/>
                  <a:gd name="T44" fmla="*/ 101 w 120"/>
                  <a:gd name="T45" fmla="*/ 97 h 265"/>
                  <a:gd name="T46" fmla="*/ 91 w 120"/>
                  <a:gd name="T47" fmla="*/ 42 h 265"/>
                  <a:gd name="T48" fmla="*/ 73 w 120"/>
                  <a:gd name="T49" fmla="*/ 0 h 265"/>
                  <a:gd name="T50" fmla="*/ 73 w 120"/>
                  <a:gd name="T5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265">
                    <a:moveTo>
                      <a:pt x="73" y="0"/>
                    </a:moveTo>
                    <a:lnTo>
                      <a:pt x="73" y="0"/>
                    </a:lnTo>
                    <a:lnTo>
                      <a:pt x="66" y="20"/>
                    </a:lnTo>
                    <a:lnTo>
                      <a:pt x="58" y="36"/>
                    </a:lnTo>
                    <a:lnTo>
                      <a:pt x="50" y="51"/>
                    </a:lnTo>
                    <a:lnTo>
                      <a:pt x="40" y="64"/>
                    </a:lnTo>
                    <a:lnTo>
                      <a:pt x="19" y="86"/>
                    </a:lnTo>
                    <a:lnTo>
                      <a:pt x="9" y="97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1" y="131"/>
                    </a:lnTo>
                    <a:lnTo>
                      <a:pt x="25" y="150"/>
                    </a:lnTo>
                    <a:lnTo>
                      <a:pt x="39" y="171"/>
                    </a:lnTo>
                    <a:lnTo>
                      <a:pt x="52" y="190"/>
                    </a:lnTo>
                    <a:lnTo>
                      <a:pt x="69" y="210"/>
                    </a:lnTo>
                    <a:lnTo>
                      <a:pt x="86" y="228"/>
                    </a:lnTo>
                    <a:lnTo>
                      <a:pt x="120" y="265"/>
                    </a:lnTo>
                    <a:lnTo>
                      <a:pt x="120" y="265"/>
                    </a:lnTo>
                    <a:lnTo>
                      <a:pt x="120" y="237"/>
                    </a:lnTo>
                    <a:lnTo>
                      <a:pt x="119" y="210"/>
                    </a:lnTo>
                    <a:lnTo>
                      <a:pt x="115" y="182"/>
                    </a:lnTo>
                    <a:lnTo>
                      <a:pt x="111" y="153"/>
                    </a:lnTo>
                    <a:lnTo>
                      <a:pt x="101" y="97"/>
                    </a:lnTo>
                    <a:lnTo>
                      <a:pt x="91" y="42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6" name="Line 424"/>
              <p:cNvSpPr>
                <a:spLocks noChangeShapeType="1"/>
              </p:cNvSpPr>
              <p:nvPr/>
            </p:nvSpPr>
            <p:spPr bwMode="auto">
              <a:xfrm>
                <a:off x="3984626" y="29718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7" name="Freeform 425"/>
              <p:cNvSpPr>
                <a:spLocks/>
              </p:cNvSpPr>
              <p:nvPr/>
            </p:nvSpPr>
            <p:spPr bwMode="auto">
              <a:xfrm>
                <a:off x="3946526" y="2971800"/>
                <a:ext cx="63500" cy="139700"/>
              </a:xfrm>
              <a:custGeom>
                <a:avLst/>
                <a:gdLst>
                  <a:gd name="T0" fmla="*/ 73 w 120"/>
                  <a:gd name="T1" fmla="*/ 0 h 265"/>
                  <a:gd name="T2" fmla="*/ 73 w 120"/>
                  <a:gd name="T3" fmla="*/ 0 h 265"/>
                  <a:gd name="T4" fmla="*/ 66 w 120"/>
                  <a:gd name="T5" fmla="*/ 20 h 265"/>
                  <a:gd name="T6" fmla="*/ 58 w 120"/>
                  <a:gd name="T7" fmla="*/ 36 h 265"/>
                  <a:gd name="T8" fmla="*/ 50 w 120"/>
                  <a:gd name="T9" fmla="*/ 51 h 265"/>
                  <a:gd name="T10" fmla="*/ 40 w 120"/>
                  <a:gd name="T11" fmla="*/ 64 h 265"/>
                  <a:gd name="T12" fmla="*/ 19 w 120"/>
                  <a:gd name="T13" fmla="*/ 86 h 265"/>
                  <a:gd name="T14" fmla="*/ 9 w 120"/>
                  <a:gd name="T15" fmla="*/ 97 h 265"/>
                  <a:gd name="T16" fmla="*/ 0 w 120"/>
                  <a:gd name="T17" fmla="*/ 110 h 265"/>
                  <a:gd name="T18" fmla="*/ 0 w 120"/>
                  <a:gd name="T19" fmla="*/ 110 h 265"/>
                  <a:gd name="T20" fmla="*/ 11 w 120"/>
                  <a:gd name="T21" fmla="*/ 131 h 265"/>
                  <a:gd name="T22" fmla="*/ 25 w 120"/>
                  <a:gd name="T23" fmla="*/ 150 h 265"/>
                  <a:gd name="T24" fmla="*/ 39 w 120"/>
                  <a:gd name="T25" fmla="*/ 171 h 265"/>
                  <a:gd name="T26" fmla="*/ 52 w 120"/>
                  <a:gd name="T27" fmla="*/ 190 h 265"/>
                  <a:gd name="T28" fmla="*/ 69 w 120"/>
                  <a:gd name="T29" fmla="*/ 210 h 265"/>
                  <a:gd name="T30" fmla="*/ 86 w 120"/>
                  <a:gd name="T31" fmla="*/ 228 h 265"/>
                  <a:gd name="T32" fmla="*/ 120 w 120"/>
                  <a:gd name="T33" fmla="*/ 265 h 265"/>
                  <a:gd name="T34" fmla="*/ 120 w 120"/>
                  <a:gd name="T35" fmla="*/ 265 h 265"/>
                  <a:gd name="T36" fmla="*/ 120 w 120"/>
                  <a:gd name="T37" fmla="*/ 237 h 265"/>
                  <a:gd name="T38" fmla="*/ 119 w 120"/>
                  <a:gd name="T39" fmla="*/ 210 h 265"/>
                  <a:gd name="T40" fmla="*/ 115 w 120"/>
                  <a:gd name="T41" fmla="*/ 182 h 265"/>
                  <a:gd name="T42" fmla="*/ 111 w 120"/>
                  <a:gd name="T43" fmla="*/ 153 h 265"/>
                  <a:gd name="T44" fmla="*/ 101 w 120"/>
                  <a:gd name="T45" fmla="*/ 97 h 265"/>
                  <a:gd name="T46" fmla="*/ 91 w 120"/>
                  <a:gd name="T47" fmla="*/ 42 h 265"/>
                  <a:gd name="T48" fmla="*/ 73 w 120"/>
                  <a:gd name="T49" fmla="*/ 0 h 265"/>
                  <a:gd name="T50" fmla="*/ 73 w 120"/>
                  <a:gd name="T5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265">
                    <a:moveTo>
                      <a:pt x="73" y="0"/>
                    </a:moveTo>
                    <a:lnTo>
                      <a:pt x="73" y="0"/>
                    </a:lnTo>
                    <a:lnTo>
                      <a:pt x="66" y="20"/>
                    </a:lnTo>
                    <a:lnTo>
                      <a:pt x="58" y="36"/>
                    </a:lnTo>
                    <a:lnTo>
                      <a:pt x="50" y="51"/>
                    </a:lnTo>
                    <a:lnTo>
                      <a:pt x="40" y="64"/>
                    </a:lnTo>
                    <a:lnTo>
                      <a:pt x="19" y="86"/>
                    </a:lnTo>
                    <a:lnTo>
                      <a:pt x="9" y="97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1" y="131"/>
                    </a:lnTo>
                    <a:lnTo>
                      <a:pt x="25" y="150"/>
                    </a:lnTo>
                    <a:lnTo>
                      <a:pt x="39" y="171"/>
                    </a:lnTo>
                    <a:lnTo>
                      <a:pt x="52" y="190"/>
                    </a:lnTo>
                    <a:lnTo>
                      <a:pt x="69" y="210"/>
                    </a:lnTo>
                    <a:lnTo>
                      <a:pt x="86" y="228"/>
                    </a:lnTo>
                    <a:lnTo>
                      <a:pt x="120" y="265"/>
                    </a:lnTo>
                    <a:lnTo>
                      <a:pt x="120" y="265"/>
                    </a:lnTo>
                    <a:lnTo>
                      <a:pt x="120" y="237"/>
                    </a:lnTo>
                    <a:lnTo>
                      <a:pt x="119" y="210"/>
                    </a:lnTo>
                    <a:lnTo>
                      <a:pt x="115" y="182"/>
                    </a:lnTo>
                    <a:lnTo>
                      <a:pt x="111" y="153"/>
                    </a:lnTo>
                    <a:lnTo>
                      <a:pt x="101" y="97"/>
                    </a:lnTo>
                    <a:lnTo>
                      <a:pt x="91" y="42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8" name="Line 426"/>
              <p:cNvSpPr>
                <a:spLocks noChangeShapeType="1"/>
              </p:cNvSpPr>
              <p:nvPr/>
            </p:nvSpPr>
            <p:spPr bwMode="auto">
              <a:xfrm>
                <a:off x="3984626" y="29718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9" name="Freeform 427"/>
              <p:cNvSpPr>
                <a:spLocks noEditPoints="1"/>
              </p:cNvSpPr>
              <p:nvPr/>
            </p:nvSpPr>
            <p:spPr bwMode="auto">
              <a:xfrm>
                <a:off x="3743326" y="2613025"/>
                <a:ext cx="290513" cy="223838"/>
              </a:xfrm>
              <a:custGeom>
                <a:avLst/>
                <a:gdLst>
                  <a:gd name="T0" fmla="*/ 75 w 548"/>
                  <a:gd name="T1" fmla="*/ 422 h 423"/>
                  <a:gd name="T2" fmla="*/ 89 w 548"/>
                  <a:gd name="T3" fmla="*/ 416 h 423"/>
                  <a:gd name="T4" fmla="*/ 86 w 548"/>
                  <a:gd name="T5" fmla="*/ 377 h 423"/>
                  <a:gd name="T6" fmla="*/ 78 w 548"/>
                  <a:gd name="T7" fmla="*/ 305 h 423"/>
                  <a:gd name="T8" fmla="*/ 80 w 548"/>
                  <a:gd name="T9" fmla="*/ 269 h 423"/>
                  <a:gd name="T10" fmla="*/ 118 w 548"/>
                  <a:gd name="T11" fmla="*/ 205 h 423"/>
                  <a:gd name="T12" fmla="*/ 130 w 548"/>
                  <a:gd name="T13" fmla="*/ 158 h 423"/>
                  <a:gd name="T14" fmla="*/ 154 w 548"/>
                  <a:gd name="T15" fmla="*/ 151 h 423"/>
                  <a:gd name="T16" fmla="*/ 195 w 548"/>
                  <a:gd name="T17" fmla="*/ 126 h 423"/>
                  <a:gd name="T18" fmla="*/ 251 w 548"/>
                  <a:gd name="T19" fmla="*/ 135 h 423"/>
                  <a:gd name="T20" fmla="*/ 311 w 548"/>
                  <a:gd name="T21" fmla="*/ 136 h 423"/>
                  <a:gd name="T22" fmla="*/ 355 w 548"/>
                  <a:gd name="T23" fmla="*/ 130 h 423"/>
                  <a:gd name="T24" fmla="*/ 401 w 548"/>
                  <a:gd name="T25" fmla="*/ 178 h 423"/>
                  <a:gd name="T26" fmla="*/ 448 w 548"/>
                  <a:gd name="T27" fmla="*/ 208 h 423"/>
                  <a:gd name="T28" fmla="*/ 473 w 548"/>
                  <a:gd name="T29" fmla="*/ 232 h 423"/>
                  <a:gd name="T30" fmla="*/ 491 w 548"/>
                  <a:gd name="T31" fmla="*/ 290 h 423"/>
                  <a:gd name="T32" fmla="*/ 495 w 548"/>
                  <a:gd name="T33" fmla="*/ 343 h 423"/>
                  <a:gd name="T34" fmla="*/ 502 w 548"/>
                  <a:gd name="T35" fmla="*/ 398 h 423"/>
                  <a:gd name="T36" fmla="*/ 513 w 548"/>
                  <a:gd name="T37" fmla="*/ 392 h 423"/>
                  <a:gd name="T38" fmla="*/ 517 w 548"/>
                  <a:gd name="T39" fmla="*/ 351 h 423"/>
                  <a:gd name="T40" fmla="*/ 539 w 548"/>
                  <a:gd name="T41" fmla="*/ 298 h 423"/>
                  <a:gd name="T42" fmla="*/ 544 w 548"/>
                  <a:gd name="T43" fmla="*/ 259 h 423"/>
                  <a:gd name="T44" fmla="*/ 546 w 548"/>
                  <a:gd name="T45" fmla="*/ 202 h 423"/>
                  <a:gd name="T46" fmla="*/ 535 w 548"/>
                  <a:gd name="T47" fmla="*/ 155 h 423"/>
                  <a:gd name="T48" fmla="*/ 524 w 548"/>
                  <a:gd name="T49" fmla="*/ 129 h 423"/>
                  <a:gd name="T50" fmla="*/ 494 w 548"/>
                  <a:gd name="T51" fmla="*/ 86 h 423"/>
                  <a:gd name="T52" fmla="*/ 452 w 548"/>
                  <a:gd name="T53" fmla="*/ 53 h 423"/>
                  <a:gd name="T54" fmla="*/ 428 w 548"/>
                  <a:gd name="T55" fmla="*/ 36 h 423"/>
                  <a:gd name="T56" fmla="*/ 390 w 548"/>
                  <a:gd name="T57" fmla="*/ 14 h 423"/>
                  <a:gd name="T58" fmla="*/ 334 w 548"/>
                  <a:gd name="T59" fmla="*/ 3 h 423"/>
                  <a:gd name="T60" fmla="*/ 252 w 548"/>
                  <a:gd name="T61" fmla="*/ 1 h 423"/>
                  <a:gd name="T62" fmla="*/ 193 w 548"/>
                  <a:gd name="T63" fmla="*/ 10 h 423"/>
                  <a:gd name="T64" fmla="*/ 139 w 548"/>
                  <a:gd name="T65" fmla="*/ 31 h 423"/>
                  <a:gd name="T66" fmla="*/ 103 w 548"/>
                  <a:gd name="T67" fmla="*/ 43 h 423"/>
                  <a:gd name="T68" fmla="*/ 55 w 548"/>
                  <a:gd name="T69" fmla="*/ 64 h 423"/>
                  <a:gd name="T70" fmla="*/ 37 w 548"/>
                  <a:gd name="T71" fmla="*/ 82 h 423"/>
                  <a:gd name="T72" fmla="*/ 25 w 548"/>
                  <a:gd name="T73" fmla="*/ 111 h 423"/>
                  <a:gd name="T74" fmla="*/ 22 w 548"/>
                  <a:gd name="T75" fmla="*/ 151 h 423"/>
                  <a:gd name="T76" fmla="*/ 5 w 548"/>
                  <a:gd name="T77" fmla="*/ 208 h 423"/>
                  <a:gd name="T78" fmla="*/ 3 w 548"/>
                  <a:gd name="T79" fmla="*/ 236 h 423"/>
                  <a:gd name="T80" fmla="*/ 1 w 548"/>
                  <a:gd name="T81" fmla="*/ 295 h 423"/>
                  <a:gd name="T82" fmla="*/ 10 w 548"/>
                  <a:gd name="T83" fmla="*/ 341 h 423"/>
                  <a:gd name="T84" fmla="*/ 64 w 548"/>
                  <a:gd name="T85" fmla="*/ 359 h 423"/>
                  <a:gd name="T86" fmla="*/ 69 w 548"/>
                  <a:gd name="T87" fmla="*/ 423 h 423"/>
                  <a:gd name="T88" fmla="*/ 69 w 548"/>
                  <a:gd name="T89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8" h="423">
                    <a:moveTo>
                      <a:pt x="69" y="423"/>
                    </a:moveTo>
                    <a:lnTo>
                      <a:pt x="69" y="423"/>
                    </a:lnTo>
                    <a:lnTo>
                      <a:pt x="75" y="422"/>
                    </a:lnTo>
                    <a:lnTo>
                      <a:pt x="82" y="422"/>
                    </a:lnTo>
                    <a:lnTo>
                      <a:pt x="87" y="419"/>
                    </a:lnTo>
                    <a:lnTo>
                      <a:pt x="89" y="416"/>
                    </a:lnTo>
                    <a:lnTo>
                      <a:pt x="91" y="413"/>
                    </a:lnTo>
                    <a:lnTo>
                      <a:pt x="91" y="413"/>
                    </a:lnTo>
                    <a:lnTo>
                      <a:pt x="86" y="377"/>
                    </a:lnTo>
                    <a:lnTo>
                      <a:pt x="80" y="341"/>
                    </a:lnTo>
                    <a:lnTo>
                      <a:pt x="79" y="323"/>
                    </a:lnTo>
                    <a:lnTo>
                      <a:pt x="78" y="305"/>
                    </a:lnTo>
                    <a:lnTo>
                      <a:pt x="78" y="287"/>
                    </a:lnTo>
                    <a:lnTo>
                      <a:pt x="80" y="269"/>
                    </a:lnTo>
                    <a:lnTo>
                      <a:pt x="80" y="269"/>
                    </a:lnTo>
                    <a:lnTo>
                      <a:pt x="96" y="243"/>
                    </a:lnTo>
                    <a:lnTo>
                      <a:pt x="111" y="219"/>
                    </a:lnTo>
                    <a:lnTo>
                      <a:pt x="118" y="205"/>
                    </a:lnTo>
                    <a:lnTo>
                      <a:pt x="123" y="191"/>
                    </a:lnTo>
                    <a:lnTo>
                      <a:pt x="128" y="176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43" y="155"/>
                    </a:lnTo>
                    <a:lnTo>
                      <a:pt x="154" y="151"/>
                    </a:lnTo>
                    <a:lnTo>
                      <a:pt x="171" y="143"/>
                    </a:lnTo>
                    <a:lnTo>
                      <a:pt x="183" y="135"/>
                    </a:lnTo>
                    <a:lnTo>
                      <a:pt x="195" y="126"/>
                    </a:lnTo>
                    <a:lnTo>
                      <a:pt x="195" y="126"/>
                    </a:lnTo>
                    <a:lnTo>
                      <a:pt x="233" y="132"/>
                    </a:lnTo>
                    <a:lnTo>
                      <a:pt x="251" y="135"/>
                    </a:lnTo>
                    <a:lnTo>
                      <a:pt x="270" y="136"/>
                    </a:lnTo>
                    <a:lnTo>
                      <a:pt x="290" y="136"/>
                    </a:lnTo>
                    <a:lnTo>
                      <a:pt x="311" y="136"/>
                    </a:lnTo>
                    <a:lnTo>
                      <a:pt x="333" y="133"/>
                    </a:lnTo>
                    <a:lnTo>
                      <a:pt x="355" y="130"/>
                    </a:lnTo>
                    <a:lnTo>
                      <a:pt x="355" y="130"/>
                    </a:lnTo>
                    <a:lnTo>
                      <a:pt x="379" y="154"/>
                    </a:lnTo>
                    <a:lnTo>
                      <a:pt x="390" y="165"/>
                    </a:lnTo>
                    <a:lnTo>
                      <a:pt x="401" y="178"/>
                    </a:lnTo>
                    <a:lnTo>
                      <a:pt x="415" y="189"/>
                    </a:lnTo>
                    <a:lnTo>
                      <a:pt x="430" y="198"/>
                    </a:lnTo>
                    <a:lnTo>
                      <a:pt x="448" y="208"/>
                    </a:lnTo>
                    <a:lnTo>
                      <a:pt x="469" y="216"/>
                    </a:lnTo>
                    <a:lnTo>
                      <a:pt x="469" y="216"/>
                    </a:lnTo>
                    <a:lnTo>
                      <a:pt x="473" y="232"/>
                    </a:lnTo>
                    <a:lnTo>
                      <a:pt x="477" y="245"/>
                    </a:lnTo>
                    <a:lnTo>
                      <a:pt x="487" y="275"/>
                    </a:lnTo>
                    <a:lnTo>
                      <a:pt x="491" y="290"/>
                    </a:lnTo>
                    <a:lnTo>
                      <a:pt x="494" y="306"/>
                    </a:lnTo>
                    <a:lnTo>
                      <a:pt x="495" y="323"/>
                    </a:lnTo>
                    <a:lnTo>
                      <a:pt x="495" y="343"/>
                    </a:lnTo>
                    <a:lnTo>
                      <a:pt x="496" y="398"/>
                    </a:lnTo>
                    <a:lnTo>
                      <a:pt x="496" y="398"/>
                    </a:lnTo>
                    <a:lnTo>
                      <a:pt x="502" y="398"/>
                    </a:lnTo>
                    <a:lnTo>
                      <a:pt x="505" y="398"/>
                    </a:lnTo>
                    <a:lnTo>
                      <a:pt x="509" y="397"/>
                    </a:lnTo>
                    <a:lnTo>
                      <a:pt x="513" y="392"/>
                    </a:lnTo>
                    <a:lnTo>
                      <a:pt x="513" y="392"/>
                    </a:lnTo>
                    <a:lnTo>
                      <a:pt x="514" y="370"/>
                    </a:lnTo>
                    <a:lnTo>
                      <a:pt x="517" y="351"/>
                    </a:lnTo>
                    <a:lnTo>
                      <a:pt x="521" y="336"/>
                    </a:lnTo>
                    <a:lnTo>
                      <a:pt x="526" y="320"/>
                    </a:lnTo>
                    <a:lnTo>
                      <a:pt x="539" y="298"/>
                    </a:lnTo>
                    <a:lnTo>
                      <a:pt x="539" y="298"/>
                    </a:lnTo>
                    <a:lnTo>
                      <a:pt x="541" y="279"/>
                    </a:lnTo>
                    <a:lnTo>
                      <a:pt x="544" y="259"/>
                    </a:lnTo>
                    <a:lnTo>
                      <a:pt x="546" y="241"/>
                    </a:lnTo>
                    <a:lnTo>
                      <a:pt x="548" y="222"/>
                    </a:lnTo>
                    <a:lnTo>
                      <a:pt x="546" y="202"/>
                    </a:lnTo>
                    <a:lnTo>
                      <a:pt x="545" y="183"/>
                    </a:lnTo>
                    <a:lnTo>
                      <a:pt x="539" y="165"/>
                    </a:lnTo>
                    <a:lnTo>
                      <a:pt x="535" y="155"/>
                    </a:lnTo>
                    <a:lnTo>
                      <a:pt x="531" y="146"/>
                    </a:lnTo>
                    <a:lnTo>
                      <a:pt x="531" y="146"/>
                    </a:lnTo>
                    <a:lnTo>
                      <a:pt x="524" y="129"/>
                    </a:lnTo>
                    <a:lnTo>
                      <a:pt x="514" y="114"/>
                    </a:lnTo>
                    <a:lnTo>
                      <a:pt x="505" y="98"/>
                    </a:lnTo>
                    <a:lnTo>
                      <a:pt x="494" y="86"/>
                    </a:lnTo>
                    <a:lnTo>
                      <a:pt x="480" y="74"/>
                    </a:lnTo>
                    <a:lnTo>
                      <a:pt x="466" y="62"/>
                    </a:lnTo>
                    <a:lnTo>
                      <a:pt x="452" y="53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28" y="36"/>
                    </a:lnTo>
                    <a:lnTo>
                      <a:pt x="422" y="31"/>
                    </a:lnTo>
                    <a:lnTo>
                      <a:pt x="406" y="21"/>
                    </a:lnTo>
                    <a:lnTo>
                      <a:pt x="390" y="14"/>
                    </a:lnTo>
                    <a:lnTo>
                      <a:pt x="372" y="10"/>
                    </a:lnTo>
                    <a:lnTo>
                      <a:pt x="354" y="6"/>
                    </a:lnTo>
                    <a:lnTo>
                      <a:pt x="334" y="3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52" y="1"/>
                    </a:lnTo>
                    <a:lnTo>
                      <a:pt x="232" y="3"/>
                    </a:lnTo>
                    <a:lnTo>
                      <a:pt x="212" y="6"/>
                    </a:lnTo>
                    <a:lnTo>
                      <a:pt x="193" y="10"/>
                    </a:lnTo>
                    <a:lnTo>
                      <a:pt x="173" y="15"/>
                    </a:lnTo>
                    <a:lnTo>
                      <a:pt x="155" y="22"/>
                    </a:lnTo>
                    <a:lnTo>
                      <a:pt x="139" y="31"/>
                    </a:lnTo>
                    <a:lnTo>
                      <a:pt x="139" y="31"/>
                    </a:lnTo>
                    <a:lnTo>
                      <a:pt x="121" y="37"/>
                    </a:lnTo>
                    <a:lnTo>
                      <a:pt x="103" y="43"/>
                    </a:lnTo>
                    <a:lnTo>
                      <a:pt x="86" y="49"/>
                    </a:lnTo>
                    <a:lnTo>
                      <a:pt x="69" y="55"/>
                    </a:lnTo>
                    <a:lnTo>
                      <a:pt x="55" y="64"/>
                    </a:lnTo>
                    <a:lnTo>
                      <a:pt x="48" y="68"/>
                    </a:lnTo>
                    <a:lnTo>
                      <a:pt x="43" y="75"/>
                    </a:lnTo>
                    <a:lnTo>
                      <a:pt x="37" y="82"/>
                    </a:lnTo>
                    <a:lnTo>
                      <a:pt x="32" y="90"/>
                    </a:lnTo>
                    <a:lnTo>
                      <a:pt x="28" y="100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32"/>
                    </a:lnTo>
                    <a:lnTo>
                      <a:pt x="22" y="151"/>
                    </a:lnTo>
                    <a:lnTo>
                      <a:pt x="18" y="168"/>
                    </a:lnTo>
                    <a:lnTo>
                      <a:pt x="14" y="182"/>
                    </a:lnTo>
                    <a:lnTo>
                      <a:pt x="5" y="208"/>
                    </a:lnTo>
                    <a:lnTo>
                      <a:pt x="3" y="221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0" y="265"/>
                    </a:lnTo>
                    <a:lnTo>
                      <a:pt x="0" y="280"/>
                    </a:lnTo>
                    <a:lnTo>
                      <a:pt x="1" y="295"/>
                    </a:lnTo>
                    <a:lnTo>
                      <a:pt x="3" y="311"/>
                    </a:lnTo>
                    <a:lnTo>
                      <a:pt x="5" y="326"/>
                    </a:lnTo>
                    <a:lnTo>
                      <a:pt x="10" y="341"/>
                    </a:lnTo>
                    <a:lnTo>
                      <a:pt x="15" y="356"/>
                    </a:lnTo>
                    <a:lnTo>
                      <a:pt x="64" y="359"/>
                    </a:lnTo>
                    <a:lnTo>
                      <a:pt x="64" y="359"/>
                    </a:lnTo>
                    <a:lnTo>
                      <a:pt x="68" y="388"/>
                    </a:lnTo>
                    <a:lnTo>
                      <a:pt x="69" y="404"/>
                    </a:lnTo>
                    <a:lnTo>
                      <a:pt x="69" y="423"/>
                    </a:lnTo>
                    <a:lnTo>
                      <a:pt x="69" y="423"/>
                    </a:lnTo>
                    <a:close/>
                    <a:moveTo>
                      <a:pt x="69" y="423"/>
                    </a:moveTo>
                    <a:lnTo>
                      <a:pt x="69" y="4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0" name="Freeform 428"/>
              <p:cNvSpPr>
                <a:spLocks/>
              </p:cNvSpPr>
              <p:nvPr/>
            </p:nvSpPr>
            <p:spPr bwMode="auto">
              <a:xfrm>
                <a:off x="3743326" y="2613025"/>
                <a:ext cx="290513" cy="223838"/>
              </a:xfrm>
              <a:custGeom>
                <a:avLst/>
                <a:gdLst>
                  <a:gd name="T0" fmla="*/ 75 w 548"/>
                  <a:gd name="T1" fmla="*/ 422 h 423"/>
                  <a:gd name="T2" fmla="*/ 89 w 548"/>
                  <a:gd name="T3" fmla="*/ 416 h 423"/>
                  <a:gd name="T4" fmla="*/ 86 w 548"/>
                  <a:gd name="T5" fmla="*/ 377 h 423"/>
                  <a:gd name="T6" fmla="*/ 78 w 548"/>
                  <a:gd name="T7" fmla="*/ 305 h 423"/>
                  <a:gd name="T8" fmla="*/ 80 w 548"/>
                  <a:gd name="T9" fmla="*/ 269 h 423"/>
                  <a:gd name="T10" fmla="*/ 118 w 548"/>
                  <a:gd name="T11" fmla="*/ 205 h 423"/>
                  <a:gd name="T12" fmla="*/ 130 w 548"/>
                  <a:gd name="T13" fmla="*/ 158 h 423"/>
                  <a:gd name="T14" fmla="*/ 154 w 548"/>
                  <a:gd name="T15" fmla="*/ 151 h 423"/>
                  <a:gd name="T16" fmla="*/ 195 w 548"/>
                  <a:gd name="T17" fmla="*/ 126 h 423"/>
                  <a:gd name="T18" fmla="*/ 251 w 548"/>
                  <a:gd name="T19" fmla="*/ 135 h 423"/>
                  <a:gd name="T20" fmla="*/ 311 w 548"/>
                  <a:gd name="T21" fmla="*/ 136 h 423"/>
                  <a:gd name="T22" fmla="*/ 355 w 548"/>
                  <a:gd name="T23" fmla="*/ 130 h 423"/>
                  <a:gd name="T24" fmla="*/ 401 w 548"/>
                  <a:gd name="T25" fmla="*/ 178 h 423"/>
                  <a:gd name="T26" fmla="*/ 448 w 548"/>
                  <a:gd name="T27" fmla="*/ 208 h 423"/>
                  <a:gd name="T28" fmla="*/ 473 w 548"/>
                  <a:gd name="T29" fmla="*/ 232 h 423"/>
                  <a:gd name="T30" fmla="*/ 491 w 548"/>
                  <a:gd name="T31" fmla="*/ 290 h 423"/>
                  <a:gd name="T32" fmla="*/ 495 w 548"/>
                  <a:gd name="T33" fmla="*/ 343 h 423"/>
                  <a:gd name="T34" fmla="*/ 502 w 548"/>
                  <a:gd name="T35" fmla="*/ 398 h 423"/>
                  <a:gd name="T36" fmla="*/ 513 w 548"/>
                  <a:gd name="T37" fmla="*/ 392 h 423"/>
                  <a:gd name="T38" fmla="*/ 517 w 548"/>
                  <a:gd name="T39" fmla="*/ 351 h 423"/>
                  <a:gd name="T40" fmla="*/ 539 w 548"/>
                  <a:gd name="T41" fmla="*/ 298 h 423"/>
                  <a:gd name="T42" fmla="*/ 544 w 548"/>
                  <a:gd name="T43" fmla="*/ 259 h 423"/>
                  <a:gd name="T44" fmla="*/ 546 w 548"/>
                  <a:gd name="T45" fmla="*/ 202 h 423"/>
                  <a:gd name="T46" fmla="*/ 535 w 548"/>
                  <a:gd name="T47" fmla="*/ 155 h 423"/>
                  <a:gd name="T48" fmla="*/ 524 w 548"/>
                  <a:gd name="T49" fmla="*/ 129 h 423"/>
                  <a:gd name="T50" fmla="*/ 494 w 548"/>
                  <a:gd name="T51" fmla="*/ 86 h 423"/>
                  <a:gd name="T52" fmla="*/ 452 w 548"/>
                  <a:gd name="T53" fmla="*/ 53 h 423"/>
                  <a:gd name="T54" fmla="*/ 428 w 548"/>
                  <a:gd name="T55" fmla="*/ 36 h 423"/>
                  <a:gd name="T56" fmla="*/ 390 w 548"/>
                  <a:gd name="T57" fmla="*/ 14 h 423"/>
                  <a:gd name="T58" fmla="*/ 334 w 548"/>
                  <a:gd name="T59" fmla="*/ 3 h 423"/>
                  <a:gd name="T60" fmla="*/ 252 w 548"/>
                  <a:gd name="T61" fmla="*/ 1 h 423"/>
                  <a:gd name="T62" fmla="*/ 193 w 548"/>
                  <a:gd name="T63" fmla="*/ 10 h 423"/>
                  <a:gd name="T64" fmla="*/ 139 w 548"/>
                  <a:gd name="T65" fmla="*/ 31 h 423"/>
                  <a:gd name="T66" fmla="*/ 103 w 548"/>
                  <a:gd name="T67" fmla="*/ 43 h 423"/>
                  <a:gd name="T68" fmla="*/ 55 w 548"/>
                  <a:gd name="T69" fmla="*/ 64 h 423"/>
                  <a:gd name="T70" fmla="*/ 37 w 548"/>
                  <a:gd name="T71" fmla="*/ 82 h 423"/>
                  <a:gd name="T72" fmla="*/ 25 w 548"/>
                  <a:gd name="T73" fmla="*/ 111 h 423"/>
                  <a:gd name="T74" fmla="*/ 22 w 548"/>
                  <a:gd name="T75" fmla="*/ 151 h 423"/>
                  <a:gd name="T76" fmla="*/ 5 w 548"/>
                  <a:gd name="T77" fmla="*/ 208 h 423"/>
                  <a:gd name="T78" fmla="*/ 3 w 548"/>
                  <a:gd name="T79" fmla="*/ 236 h 423"/>
                  <a:gd name="T80" fmla="*/ 1 w 548"/>
                  <a:gd name="T81" fmla="*/ 295 h 423"/>
                  <a:gd name="T82" fmla="*/ 10 w 548"/>
                  <a:gd name="T83" fmla="*/ 341 h 423"/>
                  <a:gd name="T84" fmla="*/ 64 w 548"/>
                  <a:gd name="T85" fmla="*/ 359 h 423"/>
                  <a:gd name="T86" fmla="*/ 69 w 548"/>
                  <a:gd name="T87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8" h="423">
                    <a:moveTo>
                      <a:pt x="69" y="423"/>
                    </a:moveTo>
                    <a:lnTo>
                      <a:pt x="69" y="423"/>
                    </a:lnTo>
                    <a:lnTo>
                      <a:pt x="75" y="422"/>
                    </a:lnTo>
                    <a:lnTo>
                      <a:pt x="82" y="422"/>
                    </a:lnTo>
                    <a:lnTo>
                      <a:pt x="87" y="419"/>
                    </a:lnTo>
                    <a:lnTo>
                      <a:pt x="89" y="416"/>
                    </a:lnTo>
                    <a:lnTo>
                      <a:pt x="91" y="413"/>
                    </a:lnTo>
                    <a:lnTo>
                      <a:pt x="91" y="413"/>
                    </a:lnTo>
                    <a:lnTo>
                      <a:pt x="86" y="377"/>
                    </a:lnTo>
                    <a:lnTo>
                      <a:pt x="80" y="341"/>
                    </a:lnTo>
                    <a:lnTo>
                      <a:pt x="79" y="323"/>
                    </a:lnTo>
                    <a:lnTo>
                      <a:pt x="78" y="305"/>
                    </a:lnTo>
                    <a:lnTo>
                      <a:pt x="78" y="287"/>
                    </a:lnTo>
                    <a:lnTo>
                      <a:pt x="80" y="269"/>
                    </a:lnTo>
                    <a:lnTo>
                      <a:pt x="80" y="269"/>
                    </a:lnTo>
                    <a:lnTo>
                      <a:pt x="96" y="243"/>
                    </a:lnTo>
                    <a:lnTo>
                      <a:pt x="111" y="219"/>
                    </a:lnTo>
                    <a:lnTo>
                      <a:pt x="118" y="205"/>
                    </a:lnTo>
                    <a:lnTo>
                      <a:pt x="123" y="191"/>
                    </a:lnTo>
                    <a:lnTo>
                      <a:pt x="128" y="176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43" y="155"/>
                    </a:lnTo>
                    <a:lnTo>
                      <a:pt x="154" y="151"/>
                    </a:lnTo>
                    <a:lnTo>
                      <a:pt x="171" y="143"/>
                    </a:lnTo>
                    <a:lnTo>
                      <a:pt x="183" y="135"/>
                    </a:lnTo>
                    <a:lnTo>
                      <a:pt x="195" y="126"/>
                    </a:lnTo>
                    <a:lnTo>
                      <a:pt x="195" y="126"/>
                    </a:lnTo>
                    <a:lnTo>
                      <a:pt x="233" y="132"/>
                    </a:lnTo>
                    <a:lnTo>
                      <a:pt x="251" y="135"/>
                    </a:lnTo>
                    <a:lnTo>
                      <a:pt x="270" y="136"/>
                    </a:lnTo>
                    <a:lnTo>
                      <a:pt x="290" y="136"/>
                    </a:lnTo>
                    <a:lnTo>
                      <a:pt x="311" y="136"/>
                    </a:lnTo>
                    <a:lnTo>
                      <a:pt x="333" y="133"/>
                    </a:lnTo>
                    <a:lnTo>
                      <a:pt x="355" y="130"/>
                    </a:lnTo>
                    <a:lnTo>
                      <a:pt x="355" y="130"/>
                    </a:lnTo>
                    <a:lnTo>
                      <a:pt x="379" y="154"/>
                    </a:lnTo>
                    <a:lnTo>
                      <a:pt x="390" y="165"/>
                    </a:lnTo>
                    <a:lnTo>
                      <a:pt x="401" y="178"/>
                    </a:lnTo>
                    <a:lnTo>
                      <a:pt x="415" y="189"/>
                    </a:lnTo>
                    <a:lnTo>
                      <a:pt x="430" y="198"/>
                    </a:lnTo>
                    <a:lnTo>
                      <a:pt x="448" y="208"/>
                    </a:lnTo>
                    <a:lnTo>
                      <a:pt x="469" y="216"/>
                    </a:lnTo>
                    <a:lnTo>
                      <a:pt x="469" y="216"/>
                    </a:lnTo>
                    <a:lnTo>
                      <a:pt x="473" y="232"/>
                    </a:lnTo>
                    <a:lnTo>
                      <a:pt x="477" y="245"/>
                    </a:lnTo>
                    <a:lnTo>
                      <a:pt x="487" y="275"/>
                    </a:lnTo>
                    <a:lnTo>
                      <a:pt x="491" y="290"/>
                    </a:lnTo>
                    <a:lnTo>
                      <a:pt x="494" y="306"/>
                    </a:lnTo>
                    <a:lnTo>
                      <a:pt x="495" y="323"/>
                    </a:lnTo>
                    <a:lnTo>
                      <a:pt x="495" y="343"/>
                    </a:lnTo>
                    <a:lnTo>
                      <a:pt x="496" y="398"/>
                    </a:lnTo>
                    <a:lnTo>
                      <a:pt x="496" y="398"/>
                    </a:lnTo>
                    <a:lnTo>
                      <a:pt x="502" y="398"/>
                    </a:lnTo>
                    <a:lnTo>
                      <a:pt x="505" y="398"/>
                    </a:lnTo>
                    <a:lnTo>
                      <a:pt x="509" y="397"/>
                    </a:lnTo>
                    <a:lnTo>
                      <a:pt x="513" y="392"/>
                    </a:lnTo>
                    <a:lnTo>
                      <a:pt x="513" y="392"/>
                    </a:lnTo>
                    <a:lnTo>
                      <a:pt x="514" y="370"/>
                    </a:lnTo>
                    <a:lnTo>
                      <a:pt x="517" y="351"/>
                    </a:lnTo>
                    <a:lnTo>
                      <a:pt x="521" y="336"/>
                    </a:lnTo>
                    <a:lnTo>
                      <a:pt x="526" y="320"/>
                    </a:lnTo>
                    <a:lnTo>
                      <a:pt x="539" y="298"/>
                    </a:lnTo>
                    <a:lnTo>
                      <a:pt x="539" y="298"/>
                    </a:lnTo>
                    <a:lnTo>
                      <a:pt x="541" y="279"/>
                    </a:lnTo>
                    <a:lnTo>
                      <a:pt x="544" y="259"/>
                    </a:lnTo>
                    <a:lnTo>
                      <a:pt x="546" y="241"/>
                    </a:lnTo>
                    <a:lnTo>
                      <a:pt x="548" y="222"/>
                    </a:lnTo>
                    <a:lnTo>
                      <a:pt x="546" y="202"/>
                    </a:lnTo>
                    <a:lnTo>
                      <a:pt x="545" y="183"/>
                    </a:lnTo>
                    <a:lnTo>
                      <a:pt x="539" y="165"/>
                    </a:lnTo>
                    <a:lnTo>
                      <a:pt x="535" y="155"/>
                    </a:lnTo>
                    <a:lnTo>
                      <a:pt x="531" y="146"/>
                    </a:lnTo>
                    <a:lnTo>
                      <a:pt x="531" y="146"/>
                    </a:lnTo>
                    <a:lnTo>
                      <a:pt x="524" y="129"/>
                    </a:lnTo>
                    <a:lnTo>
                      <a:pt x="514" y="114"/>
                    </a:lnTo>
                    <a:lnTo>
                      <a:pt x="505" y="98"/>
                    </a:lnTo>
                    <a:lnTo>
                      <a:pt x="494" y="86"/>
                    </a:lnTo>
                    <a:lnTo>
                      <a:pt x="480" y="74"/>
                    </a:lnTo>
                    <a:lnTo>
                      <a:pt x="466" y="62"/>
                    </a:lnTo>
                    <a:lnTo>
                      <a:pt x="452" y="53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28" y="36"/>
                    </a:lnTo>
                    <a:lnTo>
                      <a:pt x="422" y="31"/>
                    </a:lnTo>
                    <a:lnTo>
                      <a:pt x="406" y="21"/>
                    </a:lnTo>
                    <a:lnTo>
                      <a:pt x="390" y="14"/>
                    </a:lnTo>
                    <a:lnTo>
                      <a:pt x="372" y="10"/>
                    </a:lnTo>
                    <a:lnTo>
                      <a:pt x="354" y="6"/>
                    </a:lnTo>
                    <a:lnTo>
                      <a:pt x="334" y="3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52" y="1"/>
                    </a:lnTo>
                    <a:lnTo>
                      <a:pt x="232" y="3"/>
                    </a:lnTo>
                    <a:lnTo>
                      <a:pt x="212" y="6"/>
                    </a:lnTo>
                    <a:lnTo>
                      <a:pt x="193" y="10"/>
                    </a:lnTo>
                    <a:lnTo>
                      <a:pt x="173" y="15"/>
                    </a:lnTo>
                    <a:lnTo>
                      <a:pt x="155" y="22"/>
                    </a:lnTo>
                    <a:lnTo>
                      <a:pt x="139" y="31"/>
                    </a:lnTo>
                    <a:lnTo>
                      <a:pt x="139" y="31"/>
                    </a:lnTo>
                    <a:lnTo>
                      <a:pt x="121" y="37"/>
                    </a:lnTo>
                    <a:lnTo>
                      <a:pt x="103" y="43"/>
                    </a:lnTo>
                    <a:lnTo>
                      <a:pt x="86" y="49"/>
                    </a:lnTo>
                    <a:lnTo>
                      <a:pt x="69" y="55"/>
                    </a:lnTo>
                    <a:lnTo>
                      <a:pt x="55" y="64"/>
                    </a:lnTo>
                    <a:lnTo>
                      <a:pt x="48" y="68"/>
                    </a:lnTo>
                    <a:lnTo>
                      <a:pt x="43" y="75"/>
                    </a:lnTo>
                    <a:lnTo>
                      <a:pt x="37" y="82"/>
                    </a:lnTo>
                    <a:lnTo>
                      <a:pt x="32" y="90"/>
                    </a:lnTo>
                    <a:lnTo>
                      <a:pt x="28" y="100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32"/>
                    </a:lnTo>
                    <a:lnTo>
                      <a:pt x="22" y="151"/>
                    </a:lnTo>
                    <a:lnTo>
                      <a:pt x="18" y="168"/>
                    </a:lnTo>
                    <a:lnTo>
                      <a:pt x="14" y="182"/>
                    </a:lnTo>
                    <a:lnTo>
                      <a:pt x="5" y="208"/>
                    </a:lnTo>
                    <a:lnTo>
                      <a:pt x="3" y="221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0" y="265"/>
                    </a:lnTo>
                    <a:lnTo>
                      <a:pt x="0" y="280"/>
                    </a:lnTo>
                    <a:lnTo>
                      <a:pt x="1" y="295"/>
                    </a:lnTo>
                    <a:lnTo>
                      <a:pt x="3" y="311"/>
                    </a:lnTo>
                    <a:lnTo>
                      <a:pt x="5" y="326"/>
                    </a:lnTo>
                    <a:lnTo>
                      <a:pt x="10" y="341"/>
                    </a:lnTo>
                    <a:lnTo>
                      <a:pt x="15" y="356"/>
                    </a:lnTo>
                    <a:lnTo>
                      <a:pt x="64" y="359"/>
                    </a:lnTo>
                    <a:lnTo>
                      <a:pt x="64" y="359"/>
                    </a:lnTo>
                    <a:lnTo>
                      <a:pt x="68" y="388"/>
                    </a:lnTo>
                    <a:lnTo>
                      <a:pt x="69" y="404"/>
                    </a:lnTo>
                    <a:lnTo>
                      <a:pt x="69" y="423"/>
                    </a:lnTo>
                    <a:lnTo>
                      <a:pt x="69" y="4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1" name="Line 429"/>
              <p:cNvSpPr>
                <a:spLocks noChangeShapeType="1"/>
              </p:cNvSpPr>
              <p:nvPr/>
            </p:nvSpPr>
            <p:spPr bwMode="auto">
              <a:xfrm>
                <a:off x="3779838" y="28368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2" name="Freeform 430"/>
              <p:cNvSpPr>
                <a:spLocks/>
              </p:cNvSpPr>
              <p:nvPr/>
            </p:nvSpPr>
            <p:spPr bwMode="auto">
              <a:xfrm>
                <a:off x="3743326" y="2613025"/>
                <a:ext cx="290513" cy="223838"/>
              </a:xfrm>
              <a:custGeom>
                <a:avLst/>
                <a:gdLst>
                  <a:gd name="T0" fmla="*/ 82 w 548"/>
                  <a:gd name="T1" fmla="*/ 422 h 423"/>
                  <a:gd name="T2" fmla="*/ 91 w 548"/>
                  <a:gd name="T3" fmla="*/ 413 h 423"/>
                  <a:gd name="T4" fmla="*/ 80 w 548"/>
                  <a:gd name="T5" fmla="*/ 341 h 423"/>
                  <a:gd name="T6" fmla="*/ 78 w 548"/>
                  <a:gd name="T7" fmla="*/ 287 h 423"/>
                  <a:gd name="T8" fmla="*/ 96 w 548"/>
                  <a:gd name="T9" fmla="*/ 243 h 423"/>
                  <a:gd name="T10" fmla="*/ 123 w 548"/>
                  <a:gd name="T11" fmla="*/ 191 h 423"/>
                  <a:gd name="T12" fmla="*/ 130 w 548"/>
                  <a:gd name="T13" fmla="*/ 158 h 423"/>
                  <a:gd name="T14" fmla="*/ 171 w 548"/>
                  <a:gd name="T15" fmla="*/ 143 h 423"/>
                  <a:gd name="T16" fmla="*/ 195 w 548"/>
                  <a:gd name="T17" fmla="*/ 126 h 423"/>
                  <a:gd name="T18" fmla="*/ 270 w 548"/>
                  <a:gd name="T19" fmla="*/ 136 h 423"/>
                  <a:gd name="T20" fmla="*/ 333 w 548"/>
                  <a:gd name="T21" fmla="*/ 133 h 423"/>
                  <a:gd name="T22" fmla="*/ 379 w 548"/>
                  <a:gd name="T23" fmla="*/ 154 h 423"/>
                  <a:gd name="T24" fmla="*/ 415 w 548"/>
                  <a:gd name="T25" fmla="*/ 189 h 423"/>
                  <a:gd name="T26" fmla="*/ 469 w 548"/>
                  <a:gd name="T27" fmla="*/ 216 h 423"/>
                  <a:gd name="T28" fmla="*/ 477 w 548"/>
                  <a:gd name="T29" fmla="*/ 245 h 423"/>
                  <a:gd name="T30" fmla="*/ 494 w 548"/>
                  <a:gd name="T31" fmla="*/ 306 h 423"/>
                  <a:gd name="T32" fmla="*/ 496 w 548"/>
                  <a:gd name="T33" fmla="*/ 398 h 423"/>
                  <a:gd name="T34" fmla="*/ 505 w 548"/>
                  <a:gd name="T35" fmla="*/ 398 h 423"/>
                  <a:gd name="T36" fmla="*/ 513 w 548"/>
                  <a:gd name="T37" fmla="*/ 392 h 423"/>
                  <a:gd name="T38" fmla="*/ 521 w 548"/>
                  <a:gd name="T39" fmla="*/ 336 h 423"/>
                  <a:gd name="T40" fmla="*/ 539 w 548"/>
                  <a:gd name="T41" fmla="*/ 298 h 423"/>
                  <a:gd name="T42" fmla="*/ 546 w 548"/>
                  <a:gd name="T43" fmla="*/ 241 h 423"/>
                  <a:gd name="T44" fmla="*/ 545 w 548"/>
                  <a:gd name="T45" fmla="*/ 183 h 423"/>
                  <a:gd name="T46" fmla="*/ 531 w 548"/>
                  <a:gd name="T47" fmla="*/ 146 h 423"/>
                  <a:gd name="T48" fmla="*/ 514 w 548"/>
                  <a:gd name="T49" fmla="*/ 114 h 423"/>
                  <a:gd name="T50" fmla="*/ 480 w 548"/>
                  <a:gd name="T51" fmla="*/ 74 h 423"/>
                  <a:gd name="T52" fmla="*/ 435 w 548"/>
                  <a:gd name="T53" fmla="*/ 43 h 423"/>
                  <a:gd name="T54" fmla="*/ 422 w 548"/>
                  <a:gd name="T55" fmla="*/ 31 h 423"/>
                  <a:gd name="T56" fmla="*/ 372 w 548"/>
                  <a:gd name="T57" fmla="*/ 10 h 423"/>
                  <a:gd name="T58" fmla="*/ 295 w 548"/>
                  <a:gd name="T59" fmla="*/ 0 h 423"/>
                  <a:gd name="T60" fmla="*/ 252 w 548"/>
                  <a:gd name="T61" fmla="*/ 1 h 423"/>
                  <a:gd name="T62" fmla="*/ 193 w 548"/>
                  <a:gd name="T63" fmla="*/ 10 h 423"/>
                  <a:gd name="T64" fmla="*/ 139 w 548"/>
                  <a:gd name="T65" fmla="*/ 31 h 423"/>
                  <a:gd name="T66" fmla="*/ 103 w 548"/>
                  <a:gd name="T67" fmla="*/ 43 h 423"/>
                  <a:gd name="T68" fmla="*/ 55 w 548"/>
                  <a:gd name="T69" fmla="*/ 64 h 423"/>
                  <a:gd name="T70" fmla="*/ 37 w 548"/>
                  <a:gd name="T71" fmla="*/ 82 h 423"/>
                  <a:gd name="T72" fmla="*/ 25 w 548"/>
                  <a:gd name="T73" fmla="*/ 111 h 423"/>
                  <a:gd name="T74" fmla="*/ 22 w 548"/>
                  <a:gd name="T75" fmla="*/ 151 h 423"/>
                  <a:gd name="T76" fmla="*/ 5 w 548"/>
                  <a:gd name="T77" fmla="*/ 208 h 423"/>
                  <a:gd name="T78" fmla="*/ 3 w 548"/>
                  <a:gd name="T79" fmla="*/ 236 h 423"/>
                  <a:gd name="T80" fmla="*/ 1 w 548"/>
                  <a:gd name="T81" fmla="*/ 295 h 423"/>
                  <a:gd name="T82" fmla="*/ 10 w 548"/>
                  <a:gd name="T83" fmla="*/ 341 h 423"/>
                  <a:gd name="T84" fmla="*/ 64 w 548"/>
                  <a:gd name="T85" fmla="*/ 359 h 423"/>
                  <a:gd name="T86" fmla="*/ 69 w 548"/>
                  <a:gd name="T87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8" h="423">
                    <a:moveTo>
                      <a:pt x="69" y="423"/>
                    </a:moveTo>
                    <a:lnTo>
                      <a:pt x="69" y="423"/>
                    </a:lnTo>
                    <a:lnTo>
                      <a:pt x="82" y="422"/>
                    </a:lnTo>
                    <a:lnTo>
                      <a:pt x="87" y="419"/>
                    </a:lnTo>
                    <a:lnTo>
                      <a:pt x="89" y="416"/>
                    </a:lnTo>
                    <a:lnTo>
                      <a:pt x="91" y="413"/>
                    </a:lnTo>
                    <a:lnTo>
                      <a:pt x="91" y="413"/>
                    </a:lnTo>
                    <a:lnTo>
                      <a:pt x="86" y="377"/>
                    </a:lnTo>
                    <a:lnTo>
                      <a:pt x="80" y="341"/>
                    </a:lnTo>
                    <a:lnTo>
                      <a:pt x="79" y="323"/>
                    </a:lnTo>
                    <a:lnTo>
                      <a:pt x="78" y="305"/>
                    </a:lnTo>
                    <a:lnTo>
                      <a:pt x="78" y="287"/>
                    </a:lnTo>
                    <a:lnTo>
                      <a:pt x="80" y="269"/>
                    </a:lnTo>
                    <a:lnTo>
                      <a:pt x="80" y="269"/>
                    </a:lnTo>
                    <a:lnTo>
                      <a:pt x="96" y="243"/>
                    </a:lnTo>
                    <a:lnTo>
                      <a:pt x="111" y="219"/>
                    </a:lnTo>
                    <a:lnTo>
                      <a:pt x="118" y="205"/>
                    </a:lnTo>
                    <a:lnTo>
                      <a:pt x="123" y="191"/>
                    </a:lnTo>
                    <a:lnTo>
                      <a:pt x="128" y="176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43" y="155"/>
                    </a:lnTo>
                    <a:lnTo>
                      <a:pt x="154" y="151"/>
                    </a:lnTo>
                    <a:lnTo>
                      <a:pt x="171" y="143"/>
                    </a:lnTo>
                    <a:lnTo>
                      <a:pt x="183" y="135"/>
                    </a:lnTo>
                    <a:lnTo>
                      <a:pt x="195" y="126"/>
                    </a:lnTo>
                    <a:lnTo>
                      <a:pt x="195" y="126"/>
                    </a:lnTo>
                    <a:lnTo>
                      <a:pt x="233" y="132"/>
                    </a:lnTo>
                    <a:lnTo>
                      <a:pt x="251" y="135"/>
                    </a:lnTo>
                    <a:lnTo>
                      <a:pt x="270" y="136"/>
                    </a:lnTo>
                    <a:lnTo>
                      <a:pt x="290" y="137"/>
                    </a:lnTo>
                    <a:lnTo>
                      <a:pt x="311" y="136"/>
                    </a:lnTo>
                    <a:lnTo>
                      <a:pt x="333" y="133"/>
                    </a:lnTo>
                    <a:lnTo>
                      <a:pt x="355" y="130"/>
                    </a:lnTo>
                    <a:lnTo>
                      <a:pt x="355" y="130"/>
                    </a:lnTo>
                    <a:lnTo>
                      <a:pt x="379" y="154"/>
                    </a:lnTo>
                    <a:lnTo>
                      <a:pt x="390" y="165"/>
                    </a:lnTo>
                    <a:lnTo>
                      <a:pt x="401" y="178"/>
                    </a:lnTo>
                    <a:lnTo>
                      <a:pt x="415" y="189"/>
                    </a:lnTo>
                    <a:lnTo>
                      <a:pt x="430" y="198"/>
                    </a:lnTo>
                    <a:lnTo>
                      <a:pt x="448" y="208"/>
                    </a:lnTo>
                    <a:lnTo>
                      <a:pt x="469" y="216"/>
                    </a:lnTo>
                    <a:lnTo>
                      <a:pt x="469" y="216"/>
                    </a:lnTo>
                    <a:lnTo>
                      <a:pt x="473" y="232"/>
                    </a:lnTo>
                    <a:lnTo>
                      <a:pt x="477" y="245"/>
                    </a:lnTo>
                    <a:lnTo>
                      <a:pt x="487" y="275"/>
                    </a:lnTo>
                    <a:lnTo>
                      <a:pt x="491" y="290"/>
                    </a:lnTo>
                    <a:lnTo>
                      <a:pt x="494" y="306"/>
                    </a:lnTo>
                    <a:lnTo>
                      <a:pt x="495" y="323"/>
                    </a:lnTo>
                    <a:lnTo>
                      <a:pt x="495" y="343"/>
                    </a:lnTo>
                    <a:lnTo>
                      <a:pt x="496" y="398"/>
                    </a:lnTo>
                    <a:lnTo>
                      <a:pt x="496" y="398"/>
                    </a:lnTo>
                    <a:lnTo>
                      <a:pt x="502" y="398"/>
                    </a:lnTo>
                    <a:lnTo>
                      <a:pt x="505" y="398"/>
                    </a:lnTo>
                    <a:lnTo>
                      <a:pt x="509" y="397"/>
                    </a:lnTo>
                    <a:lnTo>
                      <a:pt x="513" y="392"/>
                    </a:lnTo>
                    <a:lnTo>
                      <a:pt x="513" y="392"/>
                    </a:lnTo>
                    <a:lnTo>
                      <a:pt x="514" y="370"/>
                    </a:lnTo>
                    <a:lnTo>
                      <a:pt x="517" y="351"/>
                    </a:lnTo>
                    <a:lnTo>
                      <a:pt x="521" y="336"/>
                    </a:lnTo>
                    <a:lnTo>
                      <a:pt x="526" y="320"/>
                    </a:lnTo>
                    <a:lnTo>
                      <a:pt x="539" y="298"/>
                    </a:lnTo>
                    <a:lnTo>
                      <a:pt x="539" y="298"/>
                    </a:lnTo>
                    <a:lnTo>
                      <a:pt x="541" y="279"/>
                    </a:lnTo>
                    <a:lnTo>
                      <a:pt x="544" y="259"/>
                    </a:lnTo>
                    <a:lnTo>
                      <a:pt x="546" y="241"/>
                    </a:lnTo>
                    <a:lnTo>
                      <a:pt x="548" y="222"/>
                    </a:lnTo>
                    <a:lnTo>
                      <a:pt x="546" y="202"/>
                    </a:lnTo>
                    <a:lnTo>
                      <a:pt x="545" y="183"/>
                    </a:lnTo>
                    <a:lnTo>
                      <a:pt x="539" y="164"/>
                    </a:lnTo>
                    <a:lnTo>
                      <a:pt x="535" y="155"/>
                    </a:lnTo>
                    <a:lnTo>
                      <a:pt x="531" y="146"/>
                    </a:lnTo>
                    <a:lnTo>
                      <a:pt x="531" y="146"/>
                    </a:lnTo>
                    <a:lnTo>
                      <a:pt x="524" y="129"/>
                    </a:lnTo>
                    <a:lnTo>
                      <a:pt x="514" y="114"/>
                    </a:lnTo>
                    <a:lnTo>
                      <a:pt x="505" y="98"/>
                    </a:lnTo>
                    <a:lnTo>
                      <a:pt x="494" y="86"/>
                    </a:lnTo>
                    <a:lnTo>
                      <a:pt x="480" y="74"/>
                    </a:lnTo>
                    <a:lnTo>
                      <a:pt x="466" y="62"/>
                    </a:lnTo>
                    <a:lnTo>
                      <a:pt x="452" y="53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28" y="36"/>
                    </a:lnTo>
                    <a:lnTo>
                      <a:pt x="422" y="31"/>
                    </a:lnTo>
                    <a:lnTo>
                      <a:pt x="406" y="21"/>
                    </a:lnTo>
                    <a:lnTo>
                      <a:pt x="390" y="14"/>
                    </a:lnTo>
                    <a:lnTo>
                      <a:pt x="372" y="10"/>
                    </a:lnTo>
                    <a:lnTo>
                      <a:pt x="354" y="6"/>
                    </a:lnTo>
                    <a:lnTo>
                      <a:pt x="334" y="3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73" y="0"/>
                    </a:lnTo>
                    <a:lnTo>
                      <a:pt x="252" y="1"/>
                    </a:lnTo>
                    <a:lnTo>
                      <a:pt x="232" y="3"/>
                    </a:lnTo>
                    <a:lnTo>
                      <a:pt x="212" y="6"/>
                    </a:lnTo>
                    <a:lnTo>
                      <a:pt x="193" y="10"/>
                    </a:lnTo>
                    <a:lnTo>
                      <a:pt x="173" y="15"/>
                    </a:lnTo>
                    <a:lnTo>
                      <a:pt x="155" y="22"/>
                    </a:lnTo>
                    <a:lnTo>
                      <a:pt x="139" y="31"/>
                    </a:lnTo>
                    <a:lnTo>
                      <a:pt x="139" y="31"/>
                    </a:lnTo>
                    <a:lnTo>
                      <a:pt x="121" y="37"/>
                    </a:lnTo>
                    <a:lnTo>
                      <a:pt x="103" y="43"/>
                    </a:lnTo>
                    <a:lnTo>
                      <a:pt x="86" y="49"/>
                    </a:lnTo>
                    <a:lnTo>
                      <a:pt x="69" y="55"/>
                    </a:lnTo>
                    <a:lnTo>
                      <a:pt x="55" y="64"/>
                    </a:lnTo>
                    <a:lnTo>
                      <a:pt x="48" y="68"/>
                    </a:lnTo>
                    <a:lnTo>
                      <a:pt x="43" y="75"/>
                    </a:lnTo>
                    <a:lnTo>
                      <a:pt x="37" y="82"/>
                    </a:lnTo>
                    <a:lnTo>
                      <a:pt x="32" y="90"/>
                    </a:lnTo>
                    <a:lnTo>
                      <a:pt x="28" y="100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32"/>
                    </a:lnTo>
                    <a:lnTo>
                      <a:pt x="22" y="151"/>
                    </a:lnTo>
                    <a:lnTo>
                      <a:pt x="18" y="166"/>
                    </a:lnTo>
                    <a:lnTo>
                      <a:pt x="14" y="182"/>
                    </a:lnTo>
                    <a:lnTo>
                      <a:pt x="5" y="208"/>
                    </a:lnTo>
                    <a:lnTo>
                      <a:pt x="3" y="221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0" y="265"/>
                    </a:lnTo>
                    <a:lnTo>
                      <a:pt x="0" y="280"/>
                    </a:lnTo>
                    <a:lnTo>
                      <a:pt x="1" y="295"/>
                    </a:lnTo>
                    <a:lnTo>
                      <a:pt x="3" y="311"/>
                    </a:lnTo>
                    <a:lnTo>
                      <a:pt x="5" y="326"/>
                    </a:lnTo>
                    <a:lnTo>
                      <a:pt x="10" y="341"/>
                    </a:lnTo>
                    <a:lnTo>
                      <a:pt x="15" y="356"/>
                    </a:lnTo>
                    <a:lnTo>
                      <a:pt x="64" y="359"/>
                    </a:lnTo>
                    <a:lnTo>
                      <a:pt x="64" y="359"/>
                    </a:lnTo>
                    <a:lnTo>
                      <a:pt x="68" y="388"/>
                    </a:lnTo>
                    <a:lnTo>
                      <a:pt x="69" y="404"/>
                    </a:lnTo>
                    <a:lnTo>
                      <a:pt x="69" y="423"/>
                    </a:lnTo>
                    <a:lnTo>
                      <a:pt x="69" y="4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3" name="Line 431"/>
              <p:cNvSpPr>
                <a:spLocks noChangeShapeType="1"/>
              </p:cNvSpPr>
              <p:nvPr/>
            </p:nvSpPr>
            <p:spPr bwMode="auto">
              <a:xfrm>
                <a:off x="3779838" y="28368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4" name="Freeform 432"/>
              <p:cNvSpPr>
                <a:spLocks noEditPoints="1"/>
              </p:cNvSpPr>
              <p:nvPr/>
            </p:nvSpPr>
            <p:spPr bwMode="auto">
              <a:xfrm>
                <a:off x="3644901" y="3622675"/>
                <a:ext cx="187325" cy="77788"/>
              </a:xfrm>
              <a:custGeom>
                <a:avLst/>
                <a:gdLst>
                  <a:gd name="T0" fmla="*/ 53 w 353"/>
                  <a:gd name="T1" fmla="*/ 0 h 147"/>
                  <a:gd name="T2" fmla="*/ 53 w 353"/>
                  <a:gd name="T3" fmla="*/ 0 h 147"/>
                  <a:gd name="T4" fmla="*/ 35 w 353"/>
                  <a:gd name="T5" fmla="*/ 36 h 147"/>
                  <a:gd name="T6" fmla="*/ 20 w 353"/>
                  <a:gd name="T7" fmla="*/ 71 h 147"/>
                  <a:gd name="T8" fmla="*/ 13 w 353"/>
                  <a:gd name="T9" fmla="*/ 89 h 147"/>
                  <a:gd name="T10" fmla="*/ 7 w 353"/>
                  <a:gd name="T11" fmla="*/ 107 h 147"/>
                  <a:gd name="T12" fmla="*/ 3 w 353"/>
                  <a:gd name="T13" fmla="*/ 123 h 147"/>
                  <a:gd name="T14" fmla="*/ 0 w 353"/>
                  <a:gd name="T15" fmla="*/ 141 h 147"/>
                  <a:gd name="T16" fmla="*/ 0 w 353"/>
                  <a:gd name="T17" fmla="*/ 141 h 147"/>
                  <a:gd name="T18" fmla="*/ 37 w 353"/>
                  <a:gd name="T19" fmla="*/ 146 h 147"/>
                  <a:gd name="T20" fmla="*/ 74 w 353"/>
                  <a:gd name="T21" fmla="*/ 147 h 147"/>
                  <a:gd name="T22" fmla="*/ 113 w 353"/>
                  <a:gd name="T23" fmla="*/ 147 h 147"/>
                  <a:gd name="T24" fmla="*/ 153 w 353"/>
                  <a:gd name="T25" fmla="*/ 146 h 147"/>
                  <a:gd name="T26" fmla="*/ 195 w 353"/>
                  <a:gd name="T27" fmla="*/ 143 h 147"/>
                  <a:gd name="T28" fmla="*/ 236 w 353"/>
                  <a:gd name="T29" fmla="*/ 140 h 147"/>
                  <a:gd name="T30" fmla="*/ 321 w 353"/>
                  <a:gd name="T31" fmla="*/ 132 h 147"/>
                  <a:gd name="T32" fmla="*/ 321 w 353"/>
                  <a:gd name="T33" fmla="*/ 132 h 147"/>
                  <a:gd name="T34" fmla="*/ 332 w 353"/>
                  <a:gd name="T35" fmla="*/ 115 h 147"/>
                  <a:gd name="T36" fmla="*/ 339 w 353"/>
                  <a:gd name="T37" fmla="*/ 100 h 147"/>
                  <a:gd name="T38" fmla="*/ 343 w 353"/>
                  <a:gd name="T39" fmla="*/ 84 h 147"/>
                  <a:gd name="T40" fmla="*/ 346 w 353"/>
                  <a:gd name="T41" fmla="*/ 69 h 147"/>
                  <a:gd name="T42" fmla="*/ 349 w 353"/>
                  <a:gd name="T43" fmla="*/ 37 h 147"/>
                  <a:gd name="T44" fmla="*/ 350 w 353"/>
                  <a:gd name="T45" fmla="*/ 22 h 147"/>
                  <a:gd name="T46" fmla="*/ 353 w 353"/>
                  <a:gd name="T47" fmla="*/ 7 h 147"/>
                  <a:gd name="T48" fmla="*/ 53 w 353"/>
                  <a:gd name="T49" fmla="*/ 0 h 147"/>
                  <a:gd name="T50" fmla="*/ 53 w 353"/>
                  <a:gd name="T51" fmla="*/ 0 h 147"/>
                  <a:gd name="T52" fmla="*/ 53 w 353"/>
                  <a:gd name="T53" fmla="*/ 0 h 147"/>
                  <a:gd name="T54" fmla="*/ 53 w 353"/>
                  <a:gd name="T5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3" h="147">
                    <a:moveTo>
                      <a:pt x="53" y="0"/>
                    </a:moveTo>
                    <a:lnTo>
                      <a:pt x="53" y="0"/>
                    </a:lnTo>
                    <a:lnTo>
                      <a:pt x="35" y="36"/>
                    </a:lnTo>
                    <a:lnTo>
                      <a:pt x="20" y="71"/>
                    </a:lnTo>
                    <a:lnTo>
                      <a:pt x="13" y="89"/>
                    </a:lnTo>
                    <a:lnTo>
                      <a:pt x="7" y="107"/>
                    </a:lnTo>
                    <a:lnTo>
                      <a:pt x="3" y="12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7" y="146"/>
                    </a:lnTo>
                    <a:lnTo>
                      <a:pt x="74" y="147"/>
                    </a:lnTo>
                    <a:lnTo>
                      <a:pt x="113" y="147"/>
                    </a:lnTo>
                    <a:lnTo>
                      <a:pt x="153" y="146"/>
                    </a:lnTo>
                    <a:lnTo>
                      <a:pt x="195" y="143"/>
                    </a:lnTo>
                    <a:lnTo>
                      <a:pt x="236" y="140"/>
                    </a:lnTo>
                    <a:lnTo>
                      <a:pt x="321" y="132"/>
                    </a:lnTo>
                    <a:lnTo>
                      <a:pt x="321" y="132"/>
                    </a:lnTo>
                    <a:lnTo>
                      <a:pt x="332" y="115"/>
                    </a:lnTo>
                    <a:lnTo>
                      <a:pt x="339" y="100"/>
                    </a:lnTo>
                    <a:lnTo>
                      <a:pt x="343" y="84"/>
                    </a:lnTo>
                    <a:lnTo>
                      <a:pt x="346" y="69"/>
                    </a:lnTo>
                    <a:lnTo>
                      <a:pt x="349" y="37"/>
                    </a:lnTo>
                    <a:lnTo>
                      <a:pt x="350" y="22"/>
                    </a:lnTo>
                    <a:lnTo>
                      <a:pt x="353" y="7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0"/>
                    </a:move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5" name="Freeform 433"/>
              <p:cNvSpPr>
                <a:spLocks/>
              </p:cNvSpPr>
              <p:nvPr/>
            </p:nvSpPr>
            <p:spPr bwMode="auto">
              <a:xfrm>
                <a:off x="3644901" y="3622675"/>
                <a:ext cx="187325" cy="77788"/>
              </a:xfrm>
              <a:custGeom>
                <a:avLst/>
                <a:gdLst>
                  <a:gd name="T0" fmla="*/ 53 w 353"/>
                  <a:gd name="T1" fmla="*/ 0 h 147"/>
                  <a:gd name="T2" fmla="*/ 53 w 353"/>
                  <a:gd name="T3" fmla="*/ 0 h 147"/>
                  <a:gd name="T4" fmla="*/ 35 w 353"/>
                  <a:gd name="T5" fmla="*/ 36 h 147"/>
                  <a:gd name="T6" fmla="*/ 20 w 353"/>
                  <a:gd name="T7" fmla="*/ 71 h 147"/>
                  <a:gd name="T8" fmla="*/ 13 w 353"/>
                  <a:gd name="T9" fmla="*/ 89 h 147"/>
                  <a:gd name="T10" fmla="*/ 7 w 353"/>
                  <a:gd name="T11" fmla="*/ 107 h 147"/>
                  <a:gd name="T12" fmla="*/ 3 w 353"/>
                  <a:gd name="T13" fmla="*/ 123 h 147"/>
                  <a:gd name="T14" fmla="*/ 0 w 353"/>
                  <a:gd name="T15" fmla="*/ 141 h 147"/>
                  <a:gd name="T16" fmla="*/ 0 w 353"/>
                  <a:gd name="T17" fmla="*/ 141 h 147"/>
                  <a:gd name="T18" fmla="*/ 37 w 353"/>
                  <a:gd name="T19" fmla="*/ 146 h 147"/>
                  <a:gd name="T20" fmla="*/ 74 w 353"/>
                  <a:gd name="T21" fmla="*/ 147 h 147"/>
                  <a:gd name="T22" fmla="*/ 113 w 353"/>
                  <a:gd name="T23" fmla="*/ 147 h 147"/>
                  <a:gd name="T24" fmla="*/ 153 w 353"/>
                  <a:gd name="T25" fmla="*/ 146 h 147"/>
                  <a:gd name="T26" fmla="*/ 195 w 353"/>
                  <a:gd name="T27" fmla="*/ 143 h 147"/>
                  <a:gd name="T28" fmla="*/ 236 w 353"/>
                  <a:gd name="T29" fmla="*/ 140 h 147"/>
                  <a:gd name="T30" fmla="*/ 321 w 353"/>
                  <a:gd name="T31" fmla="*/ 132 h 147"/>
                  <a:gd name="T32" fmla="*/ 321 w 353"/>
                  <a:gd name="T33" fmla="*/ 132 h 147"/>
                  <a:gd name="T34" fmla="*/ 332 w 353"/>
                  <a:gd name="T35" fmla="*/ 115 h 147"/>
                  <a:gd name="T36" fmla="*/ 339 w 353"/>
                  <a:gd name="T37" fmla="*/ 100 h 147"/>
                  <a:gd name="T38" fmla="*/ 343 w 353"/>
                  <a:gd name="T39" fmla="*/ 84 h 147"/>
                  <a:gd name="T40" fmla="*/ 346 w 353"/>
                  <a:gd name="T41" fmla="*/ 69 h 147"/>
                  <a:gd name="T42" fmla="*/ 349 w 353"/>
                  <a:gd name="T43" fmla="*/ 37 h 147"/>
                  <a:gd name="T44" fmla="*/ 350 w 353"/>
                  <a:gd name="T45" fmla="*/ 22 h 147"/>
                  <a:gd name="T46" fmla="*/ 353 w 353"/>
                  <a:gd name="T47" fmla="*/ 7 h 147"/>
                  <a:gd name="T48" fmla="*/ 53 w 353"/>
                  <a:gd name="T49" fmla="*/ 0 h 147"/>
                  <a:gd name="T50" fmla="*/ 53 w 353"/>
                  <a:gd name="T5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3" h="147">
                    <a:moveTo>
                      <a:pt x="53" y="0"/>
                    </a:moveTo>
                    <a:lnTo>
                      <a:pt x="53" y="0"/>
                    </a:lnTo>
                    <a:lnTo>
                      <a:pt x="35" y="36"/>
                    </a:lnTo>
                    <a:lnTo>
                      <a:pt x="20" y="71"/>
                    </a:lnTo>
                    <a:lnTo>
                      <a:pt x="13" y="89"/>
                    </a:lnTo>
                    <a:lnTo>
                      <a:pt x="7" y="107"/>
                    </a:lnTo>
                    <a:lnTo>
                      <a:pt x="3" y="12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7" y="146"/>
                    </a:lnTo>
                    <a:lnTo>
                      <a:pt x="74" y="147"/>
                    </a:lnTo>
                    <a:lnTo>
                      <a:pt x="113" y="147"/>
                    </a:lnTo>
                    <a:lnTo>
                      <a:pt x="153" y="146"/>
                    </a:lnTo>
                    <a:lnTo>
                      <a:pt x="195" y="143"/>
                    </a:lnTo>
                    <a:lnTo>
                      <a:pt x="236" y="140"/>
                    </a:lnTo>
                    <a:lnTo>
                      <a:pt x="321" y="132"/>
                    </a:lnTo>
                    <a:lnTo>
                      <a:pt x="321" y="132"/>
                    </a:lnTo>
                    <a:lnTo>
                      <a:pt x="332" y="115"/>
                    </a:lnTo>
                    <a:lnTo>
                      <a:pt x="339" y="100"/>
                    </a:lnTo>
                    <a:lnTo>
                      <a:pt x="343" y="84"/>
                    </a:lnTo>
                    <a:lnTo>
                      <a:pt x="346" y="69"/>
                    </a:lnTo>
                    <a:lnTo>
                      <a:pt x="349" y="37"/>
                    </a:lnTo>
                    <a:lnTo>
                      <a:pt x="350" y="22"/>
                    </a:lnTo>
                    <a:lnTo>
                      <a:pt x="353" y="7"/>
                    </a:lnTo>
                    <a:lnTo>
                      <a:pt x="53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6" name="Line 434"/>
              <p:cNvSpPr>
                <a:spLocks noChangeShapeType="1"/>
              </p:cNvSpPr>
              <p:nvPr/>
            </p:nvSpPr>
            <p:spPr bwMode="auto">
              <a:xfrm>
                <a:off x="3673476" y="36226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7" name="Freeform 435"/>
              <p:cNvSpPr>
                <a:spLocks/>
              </p:cNvSpPr>
              <p:nvPr/>
            </p:nvSpPr>
            <p:spPr bwMode="auto">
              <a:xfrm>
                <a:off x="3644901" y="3622675"/>
                <a:ext cx="187325" cy="77788"/>
              </a:xfrm>
              <a:custGeom>
                <a:avLst/>
                <a:gdLst>
                  <a:gd name="T0" fmla="*/ 53 w 353"/>
                  <a:gd name="T1" fmla="*/ 0 h 147"/>
                  <a:gd name="T2" fmla="*/ 53 w 353"/>
                  <a:gd name="T3" fmla="*/ 0 h 147"/>
                  <a:gd name="T4" fmla="*/ 35 w 353"/>
                  <a:gd name="T5" fmla="*/ 36 h 147"/>
                  <a:gd name="T6" fmla="*/ 20 w 353"/>
                  <a:gd name="T7" fmla="*/ 71 h 147"/>
                  <a:gd name="T8" fmla="*/ 13 w 353"/>
                  <a:gd name="T9" fmla="*/ 89 h 147"/>
                  <a:gd name="T10" fmla="*/ 7 w 353"/>
                  <a:gd name="T11" fmla="*/ 107 h 147"/>
                  <a:gd name="T12" fmla="*/ 3 w 353"/>
                  <a:gd name="T13" fmla="*/ 123 h 147"/>
                  <a:gd name="T14" fmla="*/ 0 w 353"/>
                  <a:gd name="T15" fmla="*/ 141 h 147"/>
                  <a:gd name="T16" fmla="*/ 0 w 353"/>
                  <a:gd name="T17" fmla="*/ 141 h 147"/>
                  <a:gd name="T18" fmla="*/ 37 w 353"/>
                  <a:gd name="T19" fmla="*/ 146 h 147"/>
                  <a:gd name="T20" fmla="*/ 74 w 353"/>
                  <a:gd name="T21" fmla="*/ 147 h 147"/>
                  <a:gd name="T22" fmla="*/ 113 w 353"/>
                  <a:gd name="T23" fmla="*/ 147 h 147"/>
                  <a:gd name="T24" fmla="*/ 153 w 353"/>
                  <a:gd name="T25" fmla="*/ 146 h 147"/>
                  <a:gd name="T26" fmla="*/ 195 w 353"/>
                  <a:gd name="T27" fmla="*/ 143 h 147"/>
                  <a:gd name="T28" fmla="*/ 236 w 353"/>
                  <a:gd name="T29" fmla="*/ 140 h 147"/>
                  <a:gd name="T30" fmla="*/ 321 w 353"/>
                  <a:gd name="T31" fmla="*/ 132 h 147"/>
                  <a:gd name="T32" fmla="*/ 321 w 353"/>
                  <a:gd name="T33" fmla="*/ 132 h 147"/>
                  <a:gd name="T34" fmla="*/ 332 w 353"/>
                  <a:gd name="T35" fmla="*/ 115 h 147"/>
                  <a:gd name="T36" fmla="*/ 339 w 353"/>
                  <a:gd name="T37" fmla="*/ 100 h 147"/>
                  <a:gd name="T38" fmla="*/ 343 w 353"/>
                  <a:gd name="T39" fmla="*/ 84 h 147"/>
                  <a:gd name="T40" fmla="*/ 346 w 353"/>
                  <a:gd name="T41" fmla="*/ 69 h 147"/>
                  <a:gd name="T42" fmla="*/ 349 w 353"/>
                  <a:gd name="T43" fmla="*/ 37 h 147"/>
                  <a:gd name="T44" fmla="*/ 350 w 353"/>
                  <a:gd name="T45" fmla="*/ 22 h 147"/>
                  <a:gd name="T46" fmla="*/ 353 w 353"/>
                  <a:gd name="T47" fmla="*/ 7 h 147"/>
                  <a:gd name="T48" fmla="*/ 53 w 353"/>
                  <a:gd name="T49" fmla="*/ 0 h 147"/>
                  <a:gd name="T50" fmla="*/ 53 w 353"/>
                  <a:gd name="T5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3" h="147">
                    <a:moveTo>
                      <a:pt x="53" y="0"/>
                    </a:moveTo>
                    <a:lnTo>
                      <a:pt x="53" y="0"/>
                    </a:lnTo>
                    <a:lnTo>
                      <a:pt x="35" y="36"/>
                    </a:lnTo>
                    <a:lnTo>
                      <a:pt x="20" y="71"/>
                    </a:lnTo>
                    <a:lnTo>
                      <a:pt x="13" y="89"/>
                    </a:lnTo>
                    <a:lnTo>
                      <a:pt x="7" y="107"/>
                    </a:lnTo>
                    <a:lnTo>
                      <a:pt x="3" y="12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7" y="146"/>
                    </a:lnTo>
                    <a:lnTo>
                      <a:pt x="74" y="147"/>
                    </a:lnTo>
                    <a:lnTo>
                      <a:pt x="113" y="147"/>
                    </a:lnTo>
                    <a:lnTo>
                      <a:pt x="153" y="146"/>
                    </a:lnTo>
                    <a:lnTo>
                      <a:pt x="195" y="143"/>
                    </a:lnTo>
                    <a:lnTo>
                      <a:pt x="236" y="140"/>
                    </a:lnTo>
                    <a:lnTo>
                      <a:pt x="321" y="132"/>
                    </a:lnTo>
                    <a:lnTo>
                      <a:pt x="321" y="132"/>
                    </a:lnTo>
                    <a:lnTo>
                      <a:pt x="332" y="115"/>
                    </a:lnTo>
                    <a:lnTo>
                      <a:pt x="339" y="100"/>
                    </a:lnTo>
                    <a:lnTo>
                      <a:pt x="343" y="84"/>
                    </a:lnTo>
                    <a:lnTo>
                      <a:pt x="346" y="69"/>
                    </a:lnTo>
                    <a:lnTo>
                      <a:pt x="349" y="37"/>
                    </a:lnTo>
                    <a:lnTo>
                      <a:pt x="350" y="22"/>
                    </a:lnTo>
                    <a:lnTo>
                      <a:pt x="353" y="7"/>
                    </a:lnTo>
                    <a:lnTo>
                      <a:pt x="53" y="0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8" name="Line 436"/>
              <p:cNvSpPr>
                <a:spLocks noChangeShapeType="1"/>
              </p:cNvSpPr>
              <p:nvPr/>
            </p:nvSpPr>
            <p:spPr bwMode="auto">
              <a:xfrm>
                <a:off x="3673476" y="362267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9" name="Freeform 437"/>
              <p:cNvSpPr>
                <a:spLocks noEditPoints="1"/>
              </p:cNvSpPr>
              <p:nvPr/>
            </p:nvSpPr>
            <p:spPr bwMode="auto">
              <a:xfrm>
                <a:off x="4151313" y="3622675"/>
                <a:ext cx="42863" cy="69850"/>
              </a:xfrm>
              <a:custGeom>
                <a:avLst/>
                <a:gdLst>
                  <a:gd name="T0" fmla="*/ 0 w 83"/>
                  <a:gd name="T1" fmla="*/ 4 h 132"/>
                  <a:gd name="T2" fmla="*/ 0 w 83"/>
                  <a:gd name="T3" fmla="*/ 4 h 132"/>
                  <a:gd name="T4" fmla="*/ 4 w 83"/>
                  <a:gd name="T5" fmla="*/ 19 h 132"/>
                  <a:gd name="T6" fmla="*/ 5 w 83"/>
                  <a:gd name="T7" fmla="*/ 36 h 132"/>
                  <a:gd name="T8" fmla="*/ 7 w 83"/>
                  <a:gd name="T9" fmla="*/ 51 h 132"/>
                  <a:gd name="T10" fmla="*/ 9 w 83"/>
                  <a:gd name="T11" fmla="*/ 68 h 132"/>
                  <a:gd name="T12" fmla="*/ 14 w 83"/>
                  <a:gd name="T13" fmla="*/ 83 h 132"/>
                  <a:gd name="T14" fmla="*/ 19 w 83"/>
                  <a:gd name="T15" fmla="*/ 100 h 132"/>
                  <a:gd name="T16" fmla="*/ 23 w 83"/>
                  <a:gd name="T17" fmla="*/ 107 h 132"/>
                  <a:gd name="T18" fmla="*/ 29 w 83"/>
                  <a:gd name="T19" fmla="*/ 115 h 132"/>
                  <a:gd name="T20" fmla="*/ 36 w 83"/>
                  <a:gd name="T21" fmla="*/ 123 h 132"/>
                  <a:gd name="T22" fmla="*/ 44 w 83"/>
                  <a:gd name="T23" fmla="*/ 132 h 132"/>
                  <a:gd name="T24" fmla="*/ 83 w 83"/>
                  <a:gd name="T25" fmla="*/ 127 h 132"/>
                  <a:gd name="T26" fmla="*/ 83 w 83"/>
                  <a:gd name="T27" fmla="*/ 127 h 132"/>
                  <a:gd name="T28" fmla="*/ 79 w 83"/>
                  <a:gd name="T29" fmla="*/ 91 h 132"/>
                  <a:gd name="T30" fmla="*/ 75 w 83"/>
                  <a:gd name="T31" fmla="*/ 75 h 132"/>
                  <a:gd name="T32" fmla="*/ 70 w 83"/>
                  <a:gd name="T33" fmla="*/ 58 h 132"/>
                  <a:gd name="T34" fmla="*/ 65 w 83"/>
                  <a:gd name="T35" fmla="*/ 41 h 132"/>
                  <a:gd name="T36" fmla="*/ 59 w 83"/>
                  <a:gd name="T37" fmla="*/ 28 h 132"/>
                  <a:gd name="T38" fmla="*/ 52 w 83"/>
                  <a:gd name="T39" fmla="*/ 14 h 132"/>
                  <a:gd name="T40" fmla="*/ 44 w 83"/>
                  <a:gd name="T41" fmla="*/ 0 h 132"/>
                  <a:gd name="T42" fmla="*/ 0 w 83"/>
                  <a:gd name="T43" fmla="*/ 4 h 132"/>
                  <a:gd name="T44" fmla="*/ 0 w 83"/>
                  <a:gd name="T45" fmla="*/ 4 h 132"/>
                  <a:gd name="T46" fmla="*/ 0 w 83"/>
                  <a:gd name="T47" fmla="*/ 4 h 132"/>
                  <a:gd name="T48" fmla="*/ 0 w 83"/>
                  <a:gd name="T49" fmla="*/ 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" h="132">
                    <a:moveTo>
                      <a:pt x="0" y="4"/>
                    </a:moveTo>
                    <a:lnTo>
                      <a:pt x="0" y="4"/>
                    </a:lnTo>
                    <a:lnTo>
                      <a:pt x="4" y="19"/>
                    </a:lnTo>
                    <a:lnTo>
                      <a:pt x="5" y="36"/>
                    </a:lnTo>
                    <a:lnTo>
                      <a:pt x="7" y="51"/>
                    </a:lnTo>
                    <a:lnTo>
                      <a:pt x="9" y="68"/>
                    </a:lnTo>
                    <a:lnTo>
                      <a:pt x="14" y="83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9" y="115"/>
                    </a:lnTo>
                    <a:lnTo>
                      <a:pt x="36" y="123"/>
                    </a:lnTo>
                    <a:lnTo>
                      <a:pt x="44" y="132"/>
                    </a:lnTo>
                    <a:lnTo>
                      <a:pt x="83" y="127"/>
                    </a:lnTo>
                    <a:lnTo>
                      <a:pt x="83" y="127"/>
                    </a:lnTo>
                    <a:lnTo>
                      <a:pt x="79" y="91"/>
                    </a:lnTo>
                    <a:lnTo>
                      <a:pt x="75" y="75"/>
                    </a:lnTo>
                    <a:lnTo>
                      <a:pt x="70" y="58"/>
                    </a:lnTo>
                    <a:lnTo>
                      <a:pt x="65" y="41"/>
                    </a:lnTo>
                    <a:lnTo>
                      <a:pt x="59" y="2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4"/>
                    </a:move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0" name="Freeform 438"/>
              <p:cNvSpPr>
                <a:spLocks/>
              </p:cNvSpPr>
              <p:nvPr/>
            </p:nvSpPr>
            <p:spPr bwMode="auto">
              <a:xfrm>
                <a:off x="4151313" y="3622675"/>
                <a:ext cx="42863" cy="69850"/>
              </a:xfrm>
              <a:custGeom>
                <a:avLst/>
                <a:gdLst>
                  <a:gd name="T0" fmla="*/ 0 w 83"/>
                  <a:gd name="T1" fmla="*/ 4 h 132"/>
                  <a:gd name="T2" fmla="*/ 0 w 83"/>
                  <a:gd name="T3" fmla="*/ 4 h 132"/>
                  <a:gd name="T4" fmla="*/ 4 w 83"/>
                  <a:gd name="T5" fmla="*/ 19 h 132"/>
                  <a:gd name="T6" fmla="*/ 5 w 83"/>
                  <a:gd name="T7" fmla="*/ 36 h 132"/>
                  <a:gd name="T8" fmla="*/ 7 w 83"/>
                  <a:gd name="T9" fmla="*/ 51 h 132"/>
                  <a:gd name="T10" fmla="*/ 9 w 83"/>
                  <a:gd name="T11" fmla="*/ 68 h 132"/>
                  <a:gd name="T12" fmla="*/ 14 w 83"/>
                  <a:gd name="T13" fmla="*/ 83 h 132"/>
                  <a:gd name="T14" fmla="*/ 19 w 83"/>
                  <a:gd name="T15" fmla="*/ 100 h 132"/>
                  <a:gd name="T16" fmla="*/ 23 w 83"/>
                  <a:gd name="T17" fmla="*/ 107 h 132"/>
                  <a:gd name="T18" fmla="*/ 29 w 83"/>
                  <a:gd name="T19" fmla="*/ 115 h 132"/>
                  <a:gd name="T20" fmla="*/ 36 w 83"/>
                  <a:gd name="T21" fmla="*/ 123 h 132"/>
                  <a:gd name="T22" fmla="*/ 44 w 83"/>
                  <a:gd name="T23" fmla="*/ 132 h 132"/>
                  <a:gd name="T24" fmla="*/ 83 w 83"/>
                  <a:gd name="T25" fmla="*/ 127 h 132"/>
                  <a:gd name="T26" fmla="*/ 83 w 83"/>
                  <a:gd name="T27" fmla="*/ 127 h 132"/>
                  <a:gd name="T28" fmla="*/ 79 w 83"/>
                  <a:gd name="T29" fmla="*/ 91 h 132"/>
                  <a:gd name="T30" fmla="*/ 75 w 83"/>
                  <a:gd name="T31" fmla="*/ 75 h 132"/>
                  <a:gd name="T32" fmla="*/ 70 w 83"/>
                  <a:gd name="T33" fmla="*/ 58 h 132"/>
                  <a:gd name="T34" fmla="*/ 65 w 83"/>
                  <a:gd name="T35" fmla="*/ 41 h 132"/>
                  <a:gd name="T36" fmla="*/ 59 w 83"/>
                  <a:gd name="T37" fmla="*/ 28 h 132"/>
                  <a:gd name="T38" fmla="*/ 52 w 83"/>
                  <a:gd name="T39" fmla="*/ 14 h 132"/>
                  <a:gd name="T40" fmla="*/ 44 w 83"/>
                  <a:gd name="T41" fmla="*/ 0 h 132"/>
                  <a:gd name="T42" fmla="*/ 0 w 83"/>
                  <a:gd name="T43" fmla="*/ 4 h 132"/>
                  <a:gd name="T44" fmla="*/ 0 w 83"/>
                  <a:gd name="T45" fmla="*/ 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" h="132">
                    <a:moveTo>
                      <a:pt x="0" y="4"/>
                    </a:moveTo>
                    <a:lnTo>
                      <a:pt x="0" y="4"/>
                    </a:lnTo>
                    <a:lnTo>
                      <a:pt x="4" y="19"/>
                    </a:lnTo>
                    <a:lnTo>
                      <a:pt x="5" y="36"/>
                    </a:lnTo>
                    <a:lnTo>
                      <a:pt x="7" y="51"/>
                    </a:lnTo>
                    <a:lnTo>
                      <a:pt x="9" y="68"/>
                    </a:lnTo>
                    <a:lnTo>
                      <a:pt x="14" y="83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9" y="115"/>
                    </a:lnTo>
                    <a:lnTo>
                      <a:pt x="36" y="123"/>
                    </a:lnTo>
                    <a:lnTo>
                      <a:pt x="44" y="132"/>
                    </a:lnTo>
                    <a:lnTo>
                      <a:pt x="83" y="127"/>
                    </a:lnTo>
                    <a:lnTo>
                      <a:pt x="83" y="127"/>
                    </a:lnTo>
                    <a:lnTo>
                      <a:pt x="79" y="91"/>
                    </a:lnTo>
                    <a:lnTo>
                      <a:pt x="75" y="75"/>
                    </a:lnTo>
                    <a:lnTo>
                      <a:pt x="70" y="58"/>
                    </a:lnTo>
                    <a:lnTo>
                      <a:pt x="65" y="41"/>
                    </a:lnTo>
                    <a:lnTo>
                      <a:pt x="59" y="2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1" name="Line 439"/>
              <p:cNvSpPr>
                <a:spLocks noChangeShapeType="1"/>
              </p:cNvSpPr>
              <p:nvPr/>
            </p:nvSpPr>
            <p:spPr bwMode="auto">
              <a:xfrm>
                <a:off x="4151313" y="36242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2" name="Freeform 440"/>
              <p:cNvSpPr>
                <a:spLocks/>
              </p:cNvSpPr>
              <p:nvPr/>
            </p:nvSpPr>
            <p:spPr bwMode="auto">
              <a:xfrm>
                <a:off x="4151313" y="3622675"/>
                <a:ext cx="42863" cy="69850"/>
              </a:xfrm>
              <a:custGeom>
                <a:avLst/>
                <a:gdLst>
                  <a:gd name="T0" fmla="*/ 0 w 83"/>
                  <a:gd name="T1" fmla="*/ 4 h 132"/>
                  <a:gd name="T2" fmla="*/ 0 w 83"/>
                  <a:gd name="T3" fmla="*/ 4 h 132"/>
                  <a:gd name="T4" fmla="*/ 4 w 83"/>
                  <a:gd name="T5" fmla="*/ 19 h 132"/>
                  <a:gd name="T6" fmla="*/ 5 w 83"/>
                  <a:gd name="T7" fmla="*/ 36 h 132"/>
                  <a:gd name="T8" fmla="*/ 7 w 83"/>
                  <a:gd name="T9" fmla="*/ 51 h 132"/>
                  <a:gd name="T10" fmla="*/ 9 w 83"/>
                  <a:gd name="T11" fmla="*/ 68 h 132"/>
                  <a:gd name="T12" fmla="*/ 14 w 83"/>
                  <a:gd name="T13" fmla="*/ 83 h 132"/>
                  <a:gd name="T14" fmla="*/ 19 w 83"/>
                  <a:gd name="T15" fmla="*/ 100 h 132"/>
                  <a:gd name="T16" fmla="*/ 23 w 83"/>
                  <a:gd name="T17" fmla="*/ 107 h 132"/>
                  <a:gd name="T18" fmla="*/ 29 w 83"/>
                  <a:gd name="T19" fmla="*/ 115 h 132"/>
                  <a:gd name="T20" fmla="*/ 36 w 83"/>
                  <a:gd name="T21" fmla="*/ 123 h 132"/>
                  <a:gd name="T22" fmla="*/ 44 w 83"/>
                  <a:gd name="T23" fmla="*/ 132 h 132"/>
                  <a:gd name="T24" fmla="*/ 83 w 83"/>
                  <a:gd name="T25" fmla="*/ 127 h 132"/>
                  <a:gd name="T26" fmla="*/ 83 w 83"/>
                  <a:gd name="T27" fmla="*/ 127 h 132"/>
                  <a:gd name="T28" fmla="*/ 79 w 83"/>
                  <a:gd name="T29" fmla="*/ 91 h 132"/>
                  <a:gd name="T30" fmla="*/ 75 w 83"/>
                  <a:gd name="T31" fmla="*/ 75 h 132"/>
                  <a:gd name="T32" fmla="*/ 70 w 83"/>
                  <a:gd name="T33" fmla="*/ 58 h 132"/>
                  <a:gd name="T34" fmla="*/ 65 w 83"/>
                  <a:gd name="T35" fmla="*/ 41 h 132"/>
                  <a:gd name="T36" fmla="*/ 59 w 83"/>
                  <a:gd name="T37" fmla="*/ 28 h 132"/>
                  <a:gd name="T38" fmla="*/ 52 w 83"/>
                  <a:gd name="T39" fmla="*/ 14 h 132"/>
                  <a:gd name="T40" fmla="*/ 44 w 83"/>
                  <a:gd name="T41" fmla="*/ 0 h 132"/>
                  <a:gd name="T42" fmla="*/ 0 w 83"/>
                  <a:gd name="T43" fmla="*/ 4 h 132"/>
                  <a:gd name="T44" fmla="*/ 0 w 83"/>
                  <a:gd name="T45" fmla="*/ 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" h="132">
                    <a:moveTo>
                      <a:pt x="0" y="4"/>
                    </a:moveTo>
                    <a:lnTo>
                      <a:pt x="0" y="4"/>
                    </a:lnTo>
                    <a:lnTo>
                      <a:pt x="4" y="19"/>
                    </a:lnTo>
                    <a:lnTo>
                      <a:pt x="5" y="36"/>
                    </a:lnTo>
                    <a:lnTo>
                      <a:pt x="7" y="51"/>
                    </a:lnTo>
                    <a:lnTo>
                      <a:pt x="9" y="68"/>
                    </a:lnTo>
                    <a:lnTo>
                      <a:pt x="14" y="83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9" y="115"/>
                    </a:lnTo>
                    <a:lnTo>
                      <a:pt x="36" y="123"/>
                    </a:lnTo>
                    <a:lnTo>
                      <a:pt x="44" y="132"/>
                    </a:lnTo>
                    <a:lnTo>
                      <a:pt x="83" y="127"/>
                    </a:lnTo>
                    <a:lnTo>
                      <a:pt x="83" y="127"/>
                    </a:lnTo>
                    <a:lnTo>
                      <a:pt x="79" y="91"/>
                    </a:lnTo>
                    <a:lnTo>
                      <a:pt x="75" y="75"/>
                    </a:lnTo>
                    <a:lnTo>
                      <a:pt x="70" y="58"/>
                    </a:lnTo>
                    <a:lnTo>
                      <a:pt x="65" y="41"/>
                    </a:lnTo>
                    <a:lnTo>
                      <a:pt x="59" y="2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3" name="Line 441"/>
              <p:cNvSpPr>
                <a:spLocks noChangeShapeType="1"/>
              </p:cNvSpPr>
              <p:nvPr/>
            </p:nvSpPr>
            <p:spPr bwMode="auto">
              <a:xfrm>
                <a:off x="4151313" y="36242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sp>
          <p:nvSpPr>
            <p:cNvPr id="6" name="圆角矩形标注 5"/>
            <p:cNvSpPr/>
            <p:nvPr/>
          </p:nvSpPr>
          <p:spPr>
            <a:xfrm>
              <a:off x="9182101" y="1721480"/>
              <a:ext cx="2796548" cy="635961"/>
            </a:xfrm>
            <a:prstGeom prst="wedgeRoundRectCallout">
              <a:avLst>
                <a:gd name="adj1" fmla="val 29632"/>
                <a:gd name="adj2" fmla="val 111925"/>
                <a:gd name="adj3" fmla="val 16667"/>
              </a:avLst>
            </a:prstGeom>
            <a:solidFill>
              <a:srgbClr val="B7C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为什么是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CBOT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274" y="4052131"/>
            <a:ext cx="1807340" cy="25664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800975" y="-5443"/>
            <a:ext cx="371475" cy="1234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托克维尔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23886"/>
            <a:ext cx="4049486" cy="19158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082028" y="2980454"/>
            <a:ext cx="196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000" dirty="0">
              <a:solidFill>
                <a:srgbClr val="F0D2A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045520" y="2483680"/>
            <a:ext cx="654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世界主要期货</a:t>
            </a:r>
            <a:r>
              <a:rPr lang="zh-CN" altLang="en-US" sz="4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交易所</a:t>
            </a:r>
            <a:endParaRPr lang="en-US" altLang="zh-CN" sz="48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397312"/>
            <a:ext cx="12192000" cy="4822513"/>
          </a:xfrm>
          <a:prstGeom prst="rect">
            <a:avLst/>
          </a:prstGeom>
          <a:solidFill>
            <a:srgbClr val="5D9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98511" y="2010993"/>
            <a:ext cx="4247531" cy="3438525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39" y="353725"/>
            <a:ext cx="490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世界主要期货交易所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89912" y="555658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 </a:t>
            </a:r>
            <a:r>
              <a:rPr lang="en-US" altLang="zh-CN" dirty="0" smtClean="0"/>
              <a:t>…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505213" y="1638361"/>
            <a:ext cx="5234611" cy="3918224"/>
            <a:chOff x="6686188" y="1590736"/>
            <a:chExt cx="5234611" cy="3918224"/>
          </a:xfrm>
        </p:grpSpPr>
        <p:sp>
          <p:nvSpPr>
            <p:cNvPr id="61" name="椭圆 60"/>
            <p:cNvSpPr/>
            <p:nvPr/>
          </p:nvSpPr>
          <p:spPr>
            <a:xfrm>
              <a:off x="7237744" y="1915743"/>
              <a:ext cx="4211792" cy="343852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686188" y="1590736"/>
              <a:ext cx="5234611" cy="3918224"/>
              <a:chOff x="3175923" y="1533586"/>
              <a:chExt cx="5630201" cy="42143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Oval 1"/>
              <p:cNvSpPr>
                <a:spLocks noChangeArrowheads="1"/>
              </p:cNvSpPr>
              <p:nvPr/>
            </p:nvSpPr>
            <p:spPr bwMode="auto">
              <a:xfrm>
                <a:off x="5365750" y="2974975"/>
                <a:ext cx="1296988" cy="1296988"/>
              </a:xfrm>
              <a:prstGeom prst="ellipse">
                <a:avLst/>
              </a:prstGeom>
              <a:solidFill>
                <a:srgbClr val="223D47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5699810" y="3716338"/>
                <a:ext cx="6463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509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9509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9509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9509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9509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509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509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509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509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Oval 45@|1FFC:4308095|FBC:16777215|LFC:16777215|LBC:16777215"/>
              <p:cNvSpPr>
                <a:spLocks noChangeArrowheads="1"/>
              </p:cNvSpPr>
              <p:nvPr/>
            </p:nvSpPr>
            <p:spPr bwMode="auto">
              <a:xfrm rot="18786791">
                <a:off x="6900353" y="1535026"/>
                <a:ext cx="1261131" cy="1261131"/>
              </a:xfrm>
              <a:prstGeom prst="ellipse">
                <a:avLst/>
              </a:prstGeom>
              <a:solidFill>
                <a:srgbClr val="B7C8A5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1" name="Oval 58@|1FFC:4308095|FBC:16777215|LFC:16777215|LBC:16777215"/>
              <p:cNvSpPr>
                <a:spLocks noChangeArrowheads="1"/>
              </p:cNvSpPr>
              <p:nvPr/>
            </p:nvSpPr>
            <p:spPr bwMode="auto">
              <a:xfrm rot="7432715">
                <a:off x="3960693" y="4458811"/>
                <a:ext cx="1258250" cy="1258252"/>
              </a:xfrm>
              <a:prstGeom prst="ellipse">
                <a:avLst/>
              </a:prstGeom>
              <a:solidFill>
                <a:srgbClr val="DFDBBE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2" name="Oval 80@|1FFC:2381804|FBC:16777215|LFC:16777215|LBC:16777215"/>
              <p:cNvSpPr>
                <a:spLocks noChangeArrowheads="1"/>
              </p:cNvSpPr>
              <p:nvPr/>
            </p:nvSpPr>
            <p:spPr bwMode="auto">
              <a:xfrm rot="13209507">
                <a:off x="3916493" y="1533586"/>
                <a:ext cx="1264011" cy="1264011"/>
              </a:xfrm>
              <a:prstGeom prst="ellipse">
                <a:avLst/>
              </a:prstGeom>
              <a:solidFill>
                <a:srgbClr val="F0D2AF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3" name="Oval 87@|1FFC:2381804|FBC:16777215|LFC:16777215|LBC:16777215"/>
              <p:cNvSpPr>
                <a:spLocks noChangeArrowheads="1"/>
              </p:cNvSpPr>
              <p:nvPr/>
            </p:nvSpPr>
            <p:spPr bwMode="auto">
              <a:xfrm rot="2362129">
                <a:off x="6850867" y="4486787"/>
                <a:ext cx="1264009" cy="1261131"/>
              </a:xfrm>
              <a:prstGeom prst="ellipse">
                <a:avLst/>
              </a:prstGeom>
              <a:solidFill>
                <a:srgbClr val="97B59C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cxnSp>
            <p:nvCxnSpPr>
              <p:cNvPr id="134" name="Straight Connector 74"/>
              <p:cNvCxnSpPr>
                <a:cxnSpLocks noChangeShapeType="1"/>
              </p:cNvCxnSpPr>
              <p:nvPr/>
            </p:nvCxnSpPr>
            <p:spPr bwMode="auto">
              <a:xfrm flipH="1">
                <a:off x="6545264" y="2707748"/>
                <a:ext cx="383054" cy="38946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Connector 75"/>
              <p:cNvCxnSpPr>
                <a:cxnSpLocks noChangeShapeType="1"/>
              </p:cNvCxnSpPr>
              <p:nvPr/>
            </p:nvCxnSpPr>
            <p:spPr bwMode="auto">
              <a:xfrm flipH="1">
                <a:off x="5131440" y="4181475"/>
                <a:ext cx="367662" cy="35771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5100170" y="2707748"/>
                <a:ext cx="392580" cy="38946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6545263" y="4176713"/>
                <a:ext cx="364460" cy="4167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757988" y="3622675"/>
                <a:ext cx="57626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4589818" y="3622675"/>
                <a:ext cx="67898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1" name="文本框 140"/>
              <p:cNvSpPr txBox="1"/>
              <p:nvPr/>
            </p:nvSpPr>
            <p:spPr>
              <a:xfrm>
                <a:off x="4028180" y="1791245"/>
                <a:ext cx="10406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郑州商品交易所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141"/>
              <p:cNvSpPr txBox="1"/>
              <p:nvPr/>
            </p:nvSpPr>
            <p:spPr>
              <a:xfrm>
                <a:off x="7027619" y="1791245"/>
                <a:ext cx="10116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大连商品交易所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3175923" y="2943244"/>
                <a:ext cx="1264011" cy="1264011"/>
                <a:chOff x="2994948" y="2943244"/>
                <a:chExt cx="1264011" cy="1264011"/>
              </a:xfrm>
            </p:grpSpPr>
            <p:sp>
              <p:nvSpPr>
                <p:cNvPr id="149" name="Oval 80@|1FFC:2381804|FBC:16777215|LFC:16777215|LBC:16777215"/>
                <p:cNvSpPr>
                  <a:spLocks noChangeArrowheads="1"/>
                </p:cNvSpPr>
                <p:nvPr/>
              </p:nvSpPr>
              <p:spPr bwMode="auto">
                <a:xfrm rot="13209507">
                  <a:off x="2994948" y="2943244"/>
                  <a:ext cx="1264011" cy="1264011"/>
                </a:xfrm>
                <a:prstGeom prst="ellipse">
                  <a:avLst/>
                </a:prstGeom>
                <a:solidFill>
                  <a:srgbClr val="DDDBBD"/>
                </a:solidFill>
                <a:ln>
                  <a:noFill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400" b="1">
                    <a:solidFill>
                      <a:srgbClr val="FFFFFF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文本框 149"/>
                <p:cNvSpPr txBox="1"/>
                <p:nvPr/>
              </p:nvSpPr>
              <p:spPr>
                <a:xfrm>
                  <a:off x="3087422" y="3216961"/>
                  <a:ext cx="1069879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上海期货交易所</a:t>
                  </a:r>
                  <a:endPara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4" name="组合 143"/>
              <p:cNvGrpSpPr/>
              <p:nvPr/>
            </p:nvGrpSpPr>
            <p:grpSpPr>
              <a:xfrm>
                <a:off x="7542115" y="2946123"/>
                <a:ext cx="1264009" cy="1258252"/>
                <a:chOff x="7723090" y="2946123"/>
                <a:chExt cx="1264009" cy="1258252"/>
              </a:xfrm>
            </p:grpSpPr>
            <p:sp>
              <p:nvSpPr>
                <p:cNvPr id="147" name="Oval 128@|1FFC:1554685|FBC:16777215|LFC:16777215|LBC:16777215"/>
                <p:cNvSpPr>
                  <a:spLocks noChangeArrowheads="1"/>
                </p:cNvSpPr>
                <p:nvPr/>
              </p:nvSpPr>
              <p:spPr bwMode="auto">
                <a:xfrm rot="21144170">
                  <a:off x="7723090" y="2946123"/>
                  <a:ext cx="1264009" cy="1258252"/>
                </a:xfrm>
                <a:prstGeom prst="ellipse">
                  <a:avLst/>
                </a:prstGeom>
                <a:solidFill>
                  <a:srgbClr val="92AFB3"/>
                </a:solidFill>
                <a:ln>
                  <a:noFill/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2400" b="1">
                    <a:solidFill>
                      <a:srgbClr val="FFFFFF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文本框 147"/>
                <p:cNvSpPr txBox="1"/>
                <p:nvPr/>
              </p:nvSpPr>
              <p:spPr>
                <a:xfrm>
                  <a:off x="7818519" y="3276792"/>
                  <a:ext cx="107314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中国金融交易所</a:t>
                  </a:r>
                  <a:endPara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5" name="文本框 144"/>
              <p:cNvSpPr txBox="1"/>
              <p:nvPr/>
            </p:nvSpPr>
            <p:spPr>
              <a:xfrm>
                <a:off x="4069930" y="4795548"/>
                <a:ext cx="11957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上海能源交易中心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>
                <a:off x="6995261" y="4932686"/>
                <a:ext cx="9893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广州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 …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105106" y="3141424"/>
              <a:ext cx="428625" cy="446087"/>
              <a:chOff x="858838" y="4906963"/>
              <a:chExt cx="428625" cy="446087"/>
            </a:xfrm>
          </p:grpSpPr>
          <p:sp>
            <p:nvSpPr>
              <p:cNvPr id="154" name="Freeform 114"/>
              <p:cNvSpPr>
                <a:spLocks/>
              </p:cNvSpPr>
              <p:nvPr/>
            </p:nvSpPr>
            <p:spPr bwMode="auto">
              <a:xfrm>
                <a:off x="858838" y="4906963"/>
                <a:ext cx="428625" cy="266700"/>
              </a:xfrm>
              <a:custGeom>
                <a:avLst/>
                <a:gdLst>
                  <a:gd name="T0" fmla="*/ 2147483647 w 270"/>
                  <a:gd name="T1" fmla="*/ 2147483647 h 168"/>
                  <a:gd name="T2" fmla="*/ 2147483647 w 270"/>
                  <a:gd name="T3" fmla="*/ 2147483647 h 168"/>
                  <a:gd name="T4" fmla="*/ 2147483647 w 270"/>
                  <a:gd name="T5" fmla="*/ 2147483647 h 168"/>
                  <a:gd name="T6" fmla="*/ 2147483647 w 270"/>
                  <a:gd name="T7" fmla="*/ 2147483647 h 168"/>
                  <a:gd name="T8" fmla="*/ 2147483647 w 270"/>
                  <a:gd name="T9" fmla="*/ 2147483647 h 168"/>
                  <a:gd name="T10" fmla="*/ 2147483647 w 270"/>
                  <a:gd name="T11" fmla="*/ 2147483647 h 168"/>
                  <a:gd name="T12" fmla="*/ 2147483647 w 270"/>
                  <a:gd name="T13" fmla="*/ 2147483647 h 168"/>
                  <a:gd name="T14" fmla="*/ 2147483647 w 270"/>
                  <a:gd name="T15" fmla="*/ 2147483647 h 168"/>
                  <a:gd name="T16" fmla="*/ 2147483647 w 270"/>
                  <a:gd name="T17" fmla="*/ 2147483647 h 168"/>
                  <a:gd name="T18" fmla="*/ 2147483647 w 270"/>
                  <a:gd name="T19" fmla="*/ 2147483647 h 168"/>
                  <a:gd name="T20" fmla="*/ 0 w 270"/>
                  <a:gd name="T21" fmla="*/ 2147483647 h 168"/>
                  <a:gd name="T22" fmla="*/ 2147483647 w 270"/>
                  <a:gd name="T23" fmla="*/ 2147483647 h 168"/>
                  <a:gd name="T24" fmla="*/ 2147483647 w 270"/>
                  <a:gd name="T25" fmla="*/ 2147483647 h 168"/>
                  <a:gd name="T26" fmla="*/ 2147483647 w 270"/>
                  <a:gd name="T27" fmla="*/ 2147483647 h 168"/>
                  <a:gd name="T28" fmla="*/ 2147483647 w 270"/>
                  <a:gd name="T29" fmla="*/ 2147483647 h 168"/>
                  <a:gd name="T30" fmla="*/ 2147483647 w 270"/>
                  <a:gd name="T31" fmla="*/ 2147483647 h 168"/>
                  <a:gd name="T32" fmla="*/ 2147483647 w 270"/>
                  <a:gd name="T33" fmla="*/ 2147483647 h 168"/>
                  <a:gd name="T34" fmla="*/ 2147483647 w 270"/>
                  <a:gd name="T35" fmla="*/ 2147483647 h 168"/>
                  <a:gd name="T36" fmla="*/ 2147483647 w 270"/>
                  <a:gd name="T37" fmla="*/ 2147483647 h 168"/>
                  <a:gd name="T38" fmla="*/ 2147483647 w 270"/>
                  <a:gd name="T39" fmla="*/ 2147483647 h 168"/>
                  <a:gd name="T40" fmla="*/ 2147483647 w 270"/>
                  <a:gd name="T41" fmla="*/ 2147483647 h 168"/>
                  <a:gd name="T42" fmla="*/ 2147483647 w 270"/>
                  <a:gd name="T43" fmla="*/ 2147483647 h 168"/>
                  <a:gd name="T44" fmla="*/ 2147483647 w 270"/>
                  <a:gd name="T45" fmla="*/ 2147483647 h 168"/>
                  <a:gd name="T46" fmla="*/ 2147483647 w 270"/>
                  <a:gd name="T47" fmla="*/ 0 h 168"/>
                  <a:gd name="T48" fmla="*/ 2147483647 w 270"/>
                  <a:gd name="T49" fmla="*/ 2147483647 h 168"/>
                  <a:gd name="T50" fmla="*/ 2147483647 w 270"/>
                  <a:gd name="T51" fmla="*/ 2147483647 h 1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0" h="168">
                    <a:moveTo>
                      <a:pt x="171" y="11"/>
                    </a:moveTo>
                    <a:lnTo>
                      <a:pt x="199" y="42"/>
                    </a:lnTo>
                    <a:lnTo>
                      <a:pt x="154" y="87"/>
                    </a:lnTo>
                    <a:lnTo>
                      <a:pt x="131" y="66"/>
                    </a:lnTo>
                    <a:lnTo>
                      <a:pt x="102" y="38"/>
                    </a:lnTo>
                    <a:lnTo>
                      <a:pt x="74" y="66"/>
                    </a:lnTo>
                    <a:lnTo>
                      <a:pt x="0" y="139"/>
                    </a:lnTo>
                    <a:lnTo>
                      <a:pt x="29" y="168"/>
                    </a:lnTo>
                    <a:lnTo>
                      <a:pt x="102" y="94"/>
                    </a:lnTo>
                    <a:lnTo>
                      <a:pt x="126" y="116"/>
                    </a:lnTo>
                    <a:lnTo>
                      <a:pt x="154" y="144"/>
                    </a:lnTo>
                    <a:lnTo>
                      <a:pt x="183" y="116"/>
                    </a:lnTo>
                    <a:lnTo>
                      <a:pt x="228" y="71"/>
                    </a:lnTo>
                    <a:lnTo>
                      <a:pt x="259" y="99"/>
                    </a:lnTo>
                    <a:lnTo>
                      <a:pt x="263" y="49"/>
                    </a:lnTo>
                    <a:lnTo>
                      <a:pt x="270" y="0"/>
                    </a:lnTo>
                    <a:lnTo>
                      <a:pt x="221" y="7"/>
                    </a:lnTo>
                    <a:lnTo>
                      <a:pt x="171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Rectangle 115"/>
              <p:cNvSpPr>
                <a:spLocks noChangeArrowheads="1"/>
              </p:cNvSpPr>
              <p:nvPr/>
            </p:nvSpPr>
            <p:spPr bwMode="auto">
              <a:xfrm>
                <a:off x="885825" y="5248275"/>
                <a:ext cx="74613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116"/>
              <p:cNvSpPr>
                <a:spLocks noChangeArrowheads="1"/>
              </p:cNvSpPr>
              <p:nvPr/>
            </p:nvSpPr>
            <p:spPr bwMode="auto">
              <a:xfrm>
                <a:off x="998538" y="5154613"/>
                <a:ext cx="71437" cy="198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7"/>
              <p:cNvSpPr>
                <a:spLocks noChangeArrowheads="1"/>
              </p:cNvSpPr>
              <p:nvPr/>
            </p:nvSpPr>
            <p:spPr bwMode="auto">
              <a:xfrm>
                <a:off x="1108075" y="5203825"/>
                <a:ext cx="71438" cy="149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18"/>
              <p:cNvSpPr>
                <a:spLocks noChangeArrowheads="1"/>
              </p:cNvSpPr>
              <p:nvPr/>
            </p:nvSpPr>
            <p:spPr bwMode="auto">
              <a:xfrm>
                <a:off x="1209675" y="5105400"/>
                <a:ext cx="74613" cy="247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533038" y="1676461"/>
            <a:ext cx="5234611" cy="3918224"/>
            <a:chOff x="3175923" y="1533586"/>
            <a:chExt cx="5630201" cy="42143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0" name="Oval 1"/>
            <p:cNvSpPr>
              <a:spLocks noChangeArrowheads="1"/>
            </p:cNvSpPr>
            <p:nvPr/>
          </p:nvSpPr>
          <p:spPr bwMode="auto">
            <a:xfrm>
              <a:off x="5365750" y="2974975"/>
              <a:ext cx="1296988" cy="1296988"/>
            </a:xfrm>
            <a:prstGeom prst="ellipse">
              <a:avLst/>
            </a:prstGeom>
            <a:solidFill>
              <a:srgbClr val="223D47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1" name="Rectangle 41"/>
            <p:cNvSpPr>
              <a:spLocks noChangeArrowheads="1"/>
            </p:cNvSpPr>
            <p:nvPr/>
          </p:nvSpPr>
          <p:spPr bwMode="auto">
            <a:xfrm>
              <a:off x="5675387" y="3716338"/>
              <a:ext cx="695176" cy="3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509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509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509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509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509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509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Oval 45@|1FFC:4308095|FBC:16777215|LFC:16777215|LBC:16777215"/>
            <p:cNvSpPr>
              <a:spLocks noChangeArrowheads="1"/>
            </p:cNvSpPr>
            <p:nvPr/>
          </p:nvSpPr>
          <p:spPr bwMode="auto">
            <a:xfrm rot="18786791">
              <a:off x="6900353" y="1535026"/>
              <a:ext cx="1261131" cy="1261131"/>
            </a:xfrm>
            <a:prstGeom prst="ellipse">
              <a:avLst/>
            </a:prstGeom>
            <a:solidFill>
              <a:srgbClr val="B7C8A5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3" name="Oval 58@|1FFC:4308095|FBC:16777215|LFC:16777215|LBC:16777215"/>
            <p:cNvSpPr>
              <a:spLocks noChangeArrowheads="1"/>
            </p:cNvSpPr>
            <p:nvPr/>
          </p:nvSpPr>
          <p:spPr bwMode="auto">
            <a:xfrm rot="7432715">
              <a:off x="3960693" y="4458811"/>
              <a:ext cx="1258250" cy="1258252"/>
            </a:xfrm>
            <a:prstGeom prst="ellipse">
              <a:avLst/>
            </a:prstGeom>
            <a:solidFill>
              <a:srgbClr val="DFDBB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4" name="Oval 80@|1FFC:2381804|FBC:16777215|LFC:16777215|LBC:16777215"/>
            <p:cNvSpPr>
              <a:spLocks noChangeArrowheads="1"/>
            </p:cNvSpPr>
            <p:nvPr/>
          </p:nvSpPr>
          <p:spPr bwMode="auto">
            <a:xfrm rot="13209507">
              <a:off x="3916493" y="1533586"/>
              <a:ext cx="1264011" cy="1264011"/>
            </a:xfrm>
            <a:prstGeom prst="ellipse">
              <a:avLst/>
            </a:prstGeom>
            <a:solidFill>
              <a:srgbClr val="F0D2AF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5" name="Oval 87@|1FFC:2381804|FBC:16777215|LFC:16777215|LBC:16777215"/>
            <p:cNvSpPr>
              <a:spLocks noChangeArrowheads="1"/>
            </p:cNvSpPr>
            <p:nvPr/>
          </p:nvSpPr>
          <p:spPr bwMode="auto">
            <a:xfrm rot="2362129">
              <a:off x="6850867" y="4486787"/>
              <a:ext cx="1264009" cy="1261131"/>
            </a:xfrm>
            <a:prstGeom prst="ellipse">
              <a:avLst/>
            </a:prstGeom>
            <a:solidFill>
              <a:srgbClr val="97B59C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66" name="Straight Connector 74"/>
            <p:cNvCxnSpPr>
              <a:cxnSpLocks noChangeShapeType="1"/>
            </p:cNvCxnSpPr>
            <p:nvPr/>
          </p:nvCxnSpPr>
          <p:spPr bwMode="auto">
            <a:xfrm flipH="1">
              <a:off x="6545264" y="2707748"/>
              <a:ext cx="383054" cy="38946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75"/>
            <p:cNvCxnSpPr>
              <a:cxnSpLocks noChangeShapeType="1"/>
            </p:cNvCxnSpPr>
            <p:nvPr/>
          </p:nvCxnSpPr>
          <p:spPr bwMode="auto">
            <a:xfrm flipH="1">
              <a:off x="5131440" y="4181475"/>
              <a:ext cx="367662" cy="35771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76"/>
            <p:cNvCxnSpPr>
              <a:cxnSpLocks noChangeShapeType="1"/>
            </p:cNvCxnSpPr>
            <p:nvPr/>
          </p:nvCxnSpPr>
          <p:spPr bwMode="auto">
            <a:xfrm>
              <a:off x="5100170" y="2707748"/>
              <a:ext cx="392580" cy="38946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77"/>
            <p:cNvCxnSpPr>
              <a:cxnSpLocks noChangeShapeType="1"/>
            </p:cNvCxnSpPr>
            <p:nvPr/>
          </p:nvCxnSpPr>
          <p:spPr bwMode="auto">
            <a:xfrm>
              <a:off x="6545263" y="4176713"/>
              <a:ext cx="364460" cy="416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81"/>
            <p:cNvCxnSpPr>
              <a:cxnSpLocks noChangeShapeType="1"/>
            </p:cNvCxnSpPr>
            <p:nvPr/>
          </p:nvCxnSpPr>
          <p:spPr bwMode="auto">
            <a:xfrm>
              <a:off x="6757988" y="3622675"/>
              <a:ext cx="57626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83"/>
            <p:cNvCxnSpPr>
              <a:cxnSpLocks noChangeShapeType="1"/>
            </p:cNvCxnSpPr>
            <p:nvPr/>
          </p:nvCxnSpPr>
          <p:spPr bwMode="auto">
            <a:xfrm>
              <a:off x="4589818" y="3622675"/>
              <a:ext cx="67898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2" name="文本框 171"/>
            <p:cNvSpPr txBox="1"/>
            <p:nvPr/>
          </p:nvSpPr>
          <p:spPr>
            <a:xfrm>
              <a:off x="4028180" y="1968453"/>
              <a:ext cx="1040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CME</a:t>
              </a: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7025111" y="1962242"/>
              <a:ext cx="1011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ICE</a:t>
              </a: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3175923" y="2943244"/>
              <a:ext cx="1264011" cy="1264011"/>
              <a:chOff x="2994948" y="2943244"/>
              <a:chExt cx="1264011" cy="1264011"/>
            </a:xfrm>
          </p:grpSpPr>
          <p:sp>
            <p:nvSpPr>
              <p:cNvPr id="180" name="Oval 80@|1FFC:2381804|FBC:16777215|LFC:16777215|LBC:16777215"/>
              <p:cNvSpPr>
                <a:spLocks noChangeArrowheads="1"/>
              </p:cNvSpPr>
              <p:nvPr/>
            </p:nvSpPr>
            <p:spPr bwMode="auto">
              <a:xfrm rot="13209507">
                <a:off x="2994948" y="2943244"/>
                <a:ext cx="1264011" cy="1264011"/>
              </a:xfrm>
              <a:prstGeom prst="ellipse">
                <a:avLst/>
              </a:prstGeom>
              <a:solidFill>
                <a:srgbClr val="DDDBBD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81" name="文本框 180"/>
              <p:cNvSpPr txBox="1"/>
              <p:nvPr/>
            </p:nvSpPr>
            <p:spPr>
              <a:xfrm>
                <a:off x="3087422" y="3373702"/>
                <a:ext cx="1069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LME</a:t>
                </a:r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7542115" y="2946123"/>
              <a:ext cx="1264009" cy="1258252"/>
              <a:chOff x="7723090" y="2946123"/>
              <a:chExt cx="1264009" cy="1258252"/>
            </a:xfrm>
          </p:grpSpPr>
          <p:sp>
            <p:nvSpPr>
              <p:cNvPr id="178" name="Oval 128@|1FFC:1554685|FBC:16777215|LFC:16777215|LBC:16777215"/>
              <p:cNvSpPr>
                <a:spLocks noChangeArrowheads="1"/>
              </p:cNvSpPr>
              <p:nvPr/>
            </p:nvSpPr>
            <p:spPr bwMode="auto">
              <a:xfrm rot="21144170">
                <a:off x="7723090" y="2946123"/>
                <a:ext cx="1264009" cy="1258252"/>
              </a:xfrm>
              <a:prstGeom prst="ellipse">
                <a:avLst/>
              </a:prstGeom>
              <a:solidFill>
                <a:srgbClr val="92AFB3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79" name="文本框 178"/>
              <p:cNvSpPr txBox="1"/>
              <p:nvPr/>
            </p:nvSpPr>
            <p:spPr>
              <a:xfrm>
                <a:off x="7859498" y="3363992"/>
                <a:ext cx="1073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err="1"/>
                  <a:t>Eurex</a:t>
                </a:r>
                <a:endParaRPr lang="en-US" altLang="zh-CN" dirty="0"/>
              </a:p>
            </p:txBody>
          </p:sp>
        </p:grpSp>
        <p:sp>
          <p:nvSpPr>
            <p:cNvPr id="176" name="文本框 175"/>
            <p:cNvSpPr txBox="1"/>
            <p:nvPr/>
          </p:nvSpPr>
          <p:spPr>
            <a:xfrm>
              <a:off x="3991951" y="4901767"/>
              <a:ext cx="1195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TOCOM</a:t>
              </a:r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7184099" y="489770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SGX</a:t>
              </a:r>
            </a:p>
          </p:txBody>
        </p:sp>
      </p:grpSp>
      <p:sp>
        <p:nvSpPr>
          <p:cNvPr id="182" name="Freeform 138"/>
          <p:cNvSpPr>
            <a:spLocks noEditPoints="1"/>
          </p:cNvSpPr>
          <p:nvPr/>
        </p:nvSpPr>
        <p:spPr bwMode="auto">
          <a:xfrm>
            <a:off x="2945551" y="3227226"/>
            <a:ext cx="439845" cy="444959"/>
          </a:xfrm>
          <a:custGeom>
            <a:avLst/>
            <a:gdLst>
              <a:gd name="T0" fmla="*/ 2147483647 w 196"/>
              <a:gd name="T1" fmla="*/ 2147483647 h 197"/>
              <a:gd name="T2" fmla="*/ 2147483647 w 196"/>
              <a:gd name="T3" fmla="*/ 2147483647 h 197"/>
              <a:gd name="T4" fmla="*/ 2147483647 w 196"/>
              <a:gd name="T5" fmla="*/ 2147483647 h 197"/>
              <a:gd name="T6" fmla="*/ 2147483647 w 196"/>
              <a:gd name="T7" fmla="*/ 2147483647 h 197"/>
              <a:gd name="T8" fmla="*/ 2147483647 w 196"/>
              <a:gd name="T9" fmla="*/ 2147483647 h 197"/>
              <a:gd name="T10" fmla="*/ 2147483647 w 196"/>
              <a:gd name="T11" fmla="*/ 2147483647 h 197"/>
              <a:gd name="T12" fmla="*/ 2147483647 w 196"/>
              <a:gd name="T13" fmla="*/ 2147483647 h 197"/>
              <a:gd name="T14" fmla="*/ 2147483647 w 196"/>
              <a:gd name="T15" fmla="*/ 2147483647 h 197"/>
              <a:gd name="T16" fmla="*/ 2147483647 w 196"/>
              <a:gd name="T17" fmla="*/ 2147483647 h 197"/>
              <a:gd name="T18" fmla="*/ 2147483647 w 196"/>
              <a:gd name="T19" fmla="*/ 2147483647 h 197"/>
              <a:gd name="T20" fmla="*/ 2147483647 w 196"/>
              <a:gd name="T21" fmla="*/ 2147483647 h 197"/>
              <a:gd name="T22" fmla="*/ 2147483647 w 196"/>
              <a:gd name="T23" fmla="*/ 2147483647 h 197"/>
              <a:gd name="T24" fmla="*/ 2147483647 w 196"/>
              <a:gd name="T25" fmla="*/ 2147483647 h 197"/>
              <a:gd name="T26" fmla="*/ 2147483647 w 196"/>
              <a:gd name="T27" fmla="*/ 2147483647 h 197"/>
              <a:gd name="T28" fmla="*/ 2147483647 w 196"/>
              <a:gd name="T29" fmla="*/ 2147483647 h 197"/>
              <a:gd name="T30" fmla="*/ 2147483647 w 196"/>
              <a:gd name="T31" fmla="*/ 2147483647 h 197"/>
              <a:gd name="T32" fmla="*/ 2147483647 w 196"/>
              <a:gd name="T33" fmla="*/ 2147483647 h 197"/>
              <a:gd name="T34" fmla="*/ 2147483647 w 196"/>
              <a:gd name="T35" fmla="*/ 2147483647 h 197"/>
              <a:gd name="T36" fmla="*/ 2147483647 w 196"/>
              <a:gd name="T37" fmla="*/ 2147483647 h 197"/>
              <a:gd name="T38" fmla="*/ 2147483647 w 196"/>
              <a:gd name="T39" fmla="*/ 2147483647 h 197"/>
              <a:gd name="T40" fmla="*/ 2147483647 w 196"/>
              <a:gd name="T41" fmla="*/ 2147483647 h 197"/>
              <a:gd name="T42" fmla="*/ 2147483647 w 196"/>
              <a:gd name="T43" fmla="*/ 2147483647 h 197"/>
              <a:gd name="T44" fmla="*/ 2147483647 w 196"/>
              <a:gd name="T45" fmla="*/ 2147483647 h 197"/>
              <a:gd name="T46" fmla="*/ 2147483647 w 196"/>
              <a:gd name="T47" fmla="*/ 2147483647 h 197"/>
              <a:gd name="T48" fmla="*/ 2147483647 w 196"/>
              <a:gd name="T49" fmla="*/ 2147483647 h 197"/>
              <a:gd name="T50" fmla="*/ 2147483647 w 196"/>
              <a:gd name="T51" fmla="*/ 2147483647 h 197"/>
              <a:gd name="T52" fmla="*/ 2147483647 w 196"/>
              <a:gd name="T53" fmla="*/ 2147483647 h 197"/>
              <a:gd name="T54" fmla="*/ 2147483647 w 196"/>
              <a:gd name="T55" fmla="*/ 2147483647 h 197"/>
              <a:gd name="T56" fmla="*/ 2147483647 w 196"/>
              <a:gd name="T57" fmla="*/ 2147483647 h 197"/>
              <a:gd name="T58" fmla="*/ 2147483647 w 196"/>
              <a:gd name="T59" fmla="*/ 2147483647 h 197"/>
              <a:gd name="T60" fmla="*/ 2147483647 w 196"/>
              <a:gd name="T61" fmla="*/ 2147483647 h 197"/>
              <a:gd name="T62" fmla="*/ 2147483647 w 196"/>
              <a:gd name="T63" fmla="*/ 2147483647 h 197"/>
              <a:gd name="T64" fmla="*/ 2147483647 w 196"/>
              <a:gd name="T65" fmla="*/ 2147483647 h 197"/>
              <a:gd name="T66" fmla="*/ 2147483647 w 196"/>
              <a:gd name="T67" fmla="*/ 2147483647 h 197"/>
              <a:gd name="T68" fmla="*/ 2147483647 w 196"/>
              <a:gd name="T69" fmla="*/ 2147483647 h 197"/>
              <a:gd name="T70" fmla="*/ 2147483647 w 196"/>
              <a:gd name="T71" fmla="*/ 2147483647 h 197"/>
              <a:gd name="T72" fmla="*/ 2147483647 w 196"/>
              <a:gd name="T73" fmla="*/ 2147483647 h 197"/>
              <a:gd name="T74" fmla="*/ 2147483647 w 196"/>
              <a:gd name="T75" fmla="*/ 2147483647 h 197"/>
              <a:gd name="T76" fmla="*/ 2147483647 w 196"/>
              <a:gd name="T77" fmla="*/ 2147483647 h 197"/>
              <a:gd name="T78" fmla="*/ 2147483647 w 196"/>
              <a:gd name="T79" fmla="*/ 2147483647 h 197"/>
              <a:gd name="T80" fmla="*/ 2147483647 w 196"/>
              <a:gd name="T81" fmla="*/ 2147483647 h 197"/>
              <a:gd name="T82" fmla="*/ 2147483647 w 196"/>
              <a:gd name="T83" fmla="*/ 2147483647 h 197"/>
              <a:gd name="T84" fmla="*/ 2147483647 w 196"/>
              <a:gd name="T85" fmla="*/ 2147483647 h 197"/>
              <a:gd name="T86" fmla="*/ 2147483647 w 196"/>
              <a:gd name="T87" fmla="*/ 2147483647 h 197"/>
              <a:gd name="T88" fmla="*/ 2147483647 w 196"/>
              <a:gd name="T89" fmla="*/ 2147483647 h 197"/>
              <a:gd name="T90" fmla="*/ 2147483647 w 196"/>
              <a:gd name="T91" fmla="*/ 2147483647 h 197"/>
              <a:gd name="T92" fmla="*/ 2147483647 w 196"/>
              <a:gd name="T93" fmla="*/ 2147483647 h 197"/>
              <a:gd name="T94" fmla="*/ 2147483647 w 196"/>
              <a:gd name="T95" fmla="*/ 2147483647 h 197"/>
              <a:gd name="T96" fmla="*/ 2147483647 w 196"/>
              <a:gd name="T97" fmla="*/ 2147483647 h 197"/>
              <a:gd name="T98" fmla="*/ 2147483647 w 196"/>
              <a:gd name="T99" fmla="*/ 2147483647 h 197"/>
              <a:gd name="T100" fmla="*/ 2147483647 w 196"/>
              <a:gd name="T101" fmla="*/ 2147483647 h 197"/>
              <a:gd name="T102" fmla="*/ 2147483647 w 196"/>
              <a:gd name="T103" fmla="*/ 2147483647 h 197"/>
              <a:gd name="T104" fmla="*/ 2147483647 w 196"/>
              <a:gd name="T105" fmla="*/ 2147483647 h 197"/>
              <a:gd name="T106" fmla="*/ 2147483647 w 196"/>
              <a:gd name="T107" fmla="*/ 2147483647 h 197"/>
              <a:gd name="T108" fmla="*/ 2147483647 w 196"/>
              <a:gd name="T109" fmla="*/ 2147483647 h 197"/>
              <a:gd name="T110" fmla="*/ 2147483647 w 196"/>
              <a:gd name="T111" fmla="*/ 2147483647 h 197"/>
              <a:gd name="T112" fmla="*/ 2147483647 w 196"/>
              <a:gd name="T113" fmla="*/ 2147483647 h 1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96" h="197">
                <a:moveTo>
                  <a:pt x="167" y="29"/>
                </a:moveTo>
                <a:cubicBezTo>
                  <a:pt x="158" y="20"/>
                  <a:pt x="148" y="13"/>
                  <a:pt x="136" y="8"/>
                </a:cubicBezTo>
                <a:cubicBezTo>
                  <a:pt x="124" y="3"/>
                  <a:pt x="111" y="0"/>
                  <a:pt x="98" y="0"/>
                </a:cubicBezTo>
                <a:cubicBezTo>
                  <a:pt x="84" y="0"/>
                  <a:pt x="72" y="3"/>
                  <a:pt x="60" y="8"/>
                </a:cubicBezTo>
                <a:cubicBezTo>
                  <a:pt x="48" y="13"/>
                  <a:pt x="37" y="20"/>
                  <a:pt x="28" y="29"/>
                </a:cubicBezTo>
                <a:cubicBezTo>
                  <a:pt x="19" y="38"/>
                  <a:pt x="12" y="49"/>
                  <a:pt x="7" y="60"/>
                </a:cubicBezTo>
                <a:cubicBezTo>
                  <a:pt x="2" y="72"/>
                  <a:pt x="0" y="85"/>
                  <a:pt x="0" y="99"/>
                </a:cubicBezTo>
                <a:cubicBezTo>
                  <a:pt x="0" y="112"/>
                  <a:pt x="2" y="125"/>
                  <a:pt x="7" y="137"/>
                </a:cubicBezTo>
                <a:cubicBezTo>
                  <a:pt x="12" y="149"/>
                  <a:pt x="19" y="159"/>
                  <a:pt x="28" y="168"/>
                </a:cubicBezTo>
                <a:cubicBezTo>
                  <a:pt x="37" y="177"/>
                  <a:pt x="48" y="184"/>
                  <a:pt x="60" y="189"/>
                </a:cubicBezTo>
                <a:cubicBezTo>
                  <a:pt x="72" y="194"/>
                  <a:pt x="84" y="197"/>
                  <a:pt x="98" y="197"/>
                </a:cubicBezTo>
                <a:cubicBezTo>
                  <a:pt x="111" y="197"/>
                  <a:pt x="124" y="194"/>
                  <a:pt x="136" y="189"/>
                </a:cubicBezTo>
                <a:cubicBezTo>
                  <a:pt x="148" y="184"/>
                  <a:pt x="158" y="177"/>
                  <a:pt x="167" y="168"/>
                </a:cubicBezTo>
                <a:cubicBezTo>
                  <a:pt x="176" y="159"/>
                  <a:pt x="183" y="149"/>
                  <a:pt x="188" y="137"/>
                </a:cubicBezTo>
                <a:cubicBezTo>
                  <a:pt x="193" y="125"/>
                  <a:pt x="196" y="112"/>
                  <a:pt x="196" y="99"/>
                </a:cubicBezTo>
                <a:cubicBezTo>
                  <a:pt x="196" y="85"/>
                  <a:pt x="193" y="72"/>
                  <a:pt x="188" y="60"/>
                </a:cubicBezTo>
                <a:cubicBezTo>
                  <a:pt x="183" y="49"/>
                  <a:pt x="176" y="38"/>
                  <a:pt x="167" y="29"/>
                </a:cubicBezTo>
                <a:close/>
                <a:moveTo>
                  <a:pt x="65" y="20"/>
                </a:moveTo>
                <a:cubicBezTo>
                  <a:pt x="65" y="20"/>
                  <a:pt x="66" y="20"/>
                  <a:pt x="66" y="19"/>
                </a:cubicBezTo>
                <a:cubicBezTo>
                  <a:pt x="64" y="23"/>
                  <a:pt x="61" y="27"/>
                  <a:pt x="59" y="31"/>
                </a:cubicBezTo>
                <a:cubicBezTo>
                  <a:pt x="57" y="35"/>
                  <a:pt x="55" y="40"/>
                  <a:pt x="53" y="45"/>
                </a:cubicBezTo>
                <a:cubicBezTo>
                  <a:pt x="48" y="43"/>
                  <a:pt x="43" y="40"/>
                  <a:pt x="38" y="38"/>
                </a:cubicBezTo>
                <a:cubicBezTo>
                  <a:pt x="46" y="30"/>
                  <a:pt x="55" y="24"/>
                  <a:pt x="65" y="20"/>
                </a:cubicBezTo>
                <a:close/>
                <a:moveTo>
                  <a:pt x="19" y="66"/>
                </a:moveTo>
                <a:cubicBezTo>
                  <a:pt x="22" y="59"/>
                  <a:pt x="25" y="53"/>
                  <a:pt x="29" y="48"/>
                </a:cubicBezTo>
                <a:cubicBezTo>
                  <a:pt x="35" y="51"/>
                  <a:pt x="42" y="55"/>
                  <a:pt x="50" y="57"/>
                </a:cubicBezTo>
                <a:cubicBezTo>
                  <a:pt x="47" y="68"/>
                  <a:pt x="45" y="80"/>
                  <a:pt x="45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13" y="83"/>
                  <a:pt x="16" y="74"/>
                  <a:pt x="19" y="66"/>
                </a:cubicBezTo>
                <a:close/>
                <a:moveTo>
                  <a:pt x="19" y="132"/>
                </a:moveTo>
                <a:cubicBezTo>
                  <a:pt x="16" y="124"/>
                  <a:pt x="13" y="115"/>
                  <a:pt x="13" y="106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45" y="118"/>
                  <a:pt x="47" y="129"/>
                  <a:pt x="50" y="140"/>
                </a:cubicBezTo>
                <a:cubicBezTo>
                  <a:pt x="42" y="143"/>
                  <a:pt x="35" y="146"/>
                  <a:pt x="29" y="150"/>
                </a:cubicBezTo>
                <a:cubicBezTo>
                  <a:pt x="25" y="144"/>
                  <a:pt x="22" y="138"/>
                  <a:pt x="19" y="132"/>
                </a:cubicBezTo>
                <a:close/>
                <a:moveTo>
                  <a:pt x="65" y="177"/>
                </a:moveTo>
                <a:cubicBezTo>
                  <a:pt x="55" y="173"/>
                  <a:pt x="46" y="167"/>
                  <a:pt x="38" y="159"/>
                </a:cubicBezTo>
                <a:cubicBezTo>
                  <a:pt x="43" y="157"/>
                  <a:pt x="48" y="155"/>
                  <a:pt x="53" y="153"/>
                </a:cubicBezTo>
                <a:cubicBezTo>
                  <a:pt x="55" y="157"/>
                  <a:pt x="57" y="162"/>
                  <a:pt x="59" y="166"/>
                </a:cubicBezTo>
                <a:cubicBezTo>
                  <a:pt x="61" y="171"/>
                  <a:pt x="64" y="174"/>
                  <a:pt x="66" y="178"/>
                </a:cubicBezTo>
                <a:cubicBezTo>
                  <a:pt x="66" y="178"/>
                  <a:pt x="65" y="177"/>
                  <a:pt x="65" y="177"/>
                </a:cubicBezTo>
                <a:close/>
                <a:moveTo>
                  <a:pt x="92" y="183"/>
                </a:moveTo>
                <a:cubicBezTo>
                  <a:pt x="89" y="182"/>
                  <a:pt x="86" y="181"/>
                  <a:pt x="84" y="178"/>
                </a:cubicBezTo>
                <a:cubicBezTo>
                  <a:pt x="79" y="174"/>
                  <a:pt x="75" y="168"/>
                  <a:pt x="71" y="161"/>
                </a:cubicBezTo>
                <a:cubicBezTo>
                  <a:pt x="69" y="157"/>
                  <a:pt x="67" y="153"/>
                  <a:pt x="66" y="149"/>
                </a:cubicBezTo>
                <a:cubicBezTo>
                  <a:pt x="74" y="147"/>
                  <a:pt x="83" y="146"/>
                  <a:pt x="92" y="145"/>
                </a:cubicBezTo>
                <a:lnTo>
                  <a:pt x="92" y="183"/>
                </a:lnTo>
                <a:close/>
                <a:moveTo>
                  <a:pt x="92" y="132"/>
                </a:moveTo>
                <a:cubicBezTo>
                  <a:pt x="81" y="133"/>
                  <a:pt x="72" y="134"/>
                  <a:pt x="62" y="136"/>
                </a:cubicBezTo>
                <a:cubicBezTo>
                  <a:pt x="62" y="135"/>
                  <a:pt x="62" y="134"/>
                  <a:pt x="61" y="133"/>
                </a:cubicBezTo>
                <a:cubicBezTo>
                  <a:pt x="59" y="125"/>
                  <a:pt x="58" y="115"/>
                  <a:pt x="58" y="106"/>
                </a:cubicBezTo>
                <a:cubicBezTo>
                  <a:pt x="92" y="106"/>
                  <a:pt x="92" y="106"/>
                  <a:pt x="92" y="106"/>
                </a:cubicBezTo>
                <a:lnTo>
                  <a:pt x="92" y="132"/>
                </a:lnTo>
                <a:close/>
                <a:moveTo>
                  <a:pt x="92" y="92"/>
                </a:moveTo>
                <a:cubicBezTo>
                  <a:pt x="58" y="92"/>
                  <a:pt x="58" y="92"/>
                  <a:pt x="58" y="92"/>
                </a:cubicBezTo>
                <a:cubicBezTo>
                  <a:pt x="58" y="83"/>
                  <a:pt x="59" y="73"/>
                  <a:pt x="61" y="64"/>
                </a:cubicBezTo>
                <a:cubicBezTo>
                  <a:pt x="62" y="63"/>
                  <a:pt x="62" y="62"/>
                  <a:pt x="62" y="61"/>
                </a:cubicBezTo>
                <a:cubicBezTo>
                  <a:pt x="71" y="63"/>
                  <a:pt x="81" y="65"/>
                  <a:pt x="92" y="65"/>
                </a:cubicBezTo>
                <a:lnTo>
                  <a:pt x="92" y="92"/>
                </a:lnTo>
                <a:close/>
                <a:moveTo>
                  <a:pt x="92" y="52"/>
                </a:moveTo>
                <a:cubicBezTo>
                  <a:pt x="83" y="52"/>
                  <a:pt x="74" y="50"/>
                  <a:pt x="66" y="48"/>
                </a:cubicBezTo>
                <a:cubicBezTo>
                  <a:pt x="67" y="44"/>
                  <a:pt x="69" y="40"/>
                  <a:pt x="71" y="37"/>
                </a:cubicBezTo>
                <a:cubicBezTo>
                  <a:pt x="75" y="29"/>
                  <a:pt x="79" y="23"/>
                  <a:pt x="84" y="19"/>
                </a:cubicBezTo>
                <a:cubicBezTo>
                  <a:pt x="86" y="17"/>
                  <a:pt x="89" y="15"/>
                  <a:pt x="92" y="14"/>
                </a:cubicBezTo>
                <a:lnTo>
                  <a:pt x="92" y="52"/>
                </a:lnTo>
                <a:close/>
                <a:moveTo>
                  <a:pt x="131" y="20"/>
                </a:moveTo>
                <a:cubicBezTo>
                  <a:pt x="141" y="24"/>
                  <a:pt x="150" y="30"/>
                  <a:pt x="158" y="38"/>
                </a:cubicBezTo>
                <a:cubicBezTo>
                  <a:pt x="158" y="39"/>
                  <a:pt x="159" y="39"/>
                  <a:pt x="159" y="39"/>
                </a:cubicBezTo>
                <a:cubicBezTo>
                  <a:pt x="154" y="42"/>
                  <a:pt x="149" y="44"/>
                  <a:pt x="143" y="46"/>
                </a:cubicBezTo>
                <a:cubicBezTo>
                  <a:pt x="141" y="41"/>
                  <a:pt x="139" y="36"/>
                  <a:pt x="136" y="31"/>
                </a:cubicBezTo>
                <a:cubicBezTo>
                  <a:pt x="134" y="27"/>
                  <a:pt x="132" y="23"/>
                  <a:pt x="129" y="19"/>
                </a:cubicBezTo>
                <a:cubicBezTo>
                  <a:pt x="130" y="20"/>
                  <a:pt x="130" y="20"/>
                  <a:pt x="131" y="20"/>
                </a:cubicBezTo>
                <a:close/>
                <a:moveTo>
                  <a:pt x="104" y="15"/>
                </a:moveTo>
                <a:cubicBezTo>
                  <a:pt x="107" y="16"/>
                  <a:pt x="109" y="17"/>
                  <a:pt x="111" y="19"/>
                </a:cubicBezTo>
                <a:cubicBezTo>
                  <a:pt x="116" y="23"/>
                  <a:pt x="121" y="29"/>
                  <a:pt x="125" y="37"/>
                </a:cubicBezTo>
                <a:cubicBezTo>
                  <a:pt x="126" y="40"/>
                  <a:pt x="128" y="45"/>
                  <a:pt x="130" y="49"/>
                </a:cubicBezTo>
                <a:cubicBezTo>
                  <a:pt x="122" y="51"/>
                  <a:pt x="113" y="52"/>
                  <a:pt x="104" y="52"/>
                </a:cubicBezTo>
                <a:lnTo>
                  <a:pt x="104" y="15"/>
                </a:lnTo>
                <a:close/>
                <a:moveTo>
                  <a:pt x="104" y="65"/>
                </a:moveTo>
                <a:cubicBezTo>
                  <a:pt x="114" y="65"/>
                  <a:pt x="124" y="64"/>
                  <a:pt x="133" y="62"/>
                </a:cubicBezTo>
                <a:cubicBezTo>
                  <a:pt x="133" y="63"/>
                  <a:pt x="134" y="64"/>
                  <a:pt x="134" y="64"/>
                </a:cubicBezTo>
                <a:cubicBezTo>
                  <a:pt x="136" y="73"/>
                  <a:pt x="137" y="83"/>
                  <a:pt x="137" y="92"/>
                </a:cubicBezTo>
                <a:cubicBezTo>
                  <a:pt x="104" y="92"/>
                  <a:pt x="104" y="92"/>
                  <a:pt x="104" y="92"/>
                </a:cubicBezTo>
                <a:lnTo>
                  <a:pt x="104" y="65"/>
                </a:lnTo>
                <a:close/>
                <a:moveTo>
                  <a:pt x="104" y="106"/>
                </a:moveTo>
                <a:cubicBezTo>
                  <a:pt x="137" y="106"/>
                  <a:pt x="137" y="106"/>
                  <a:pt x="137" y="106"/>
                </a:cubicBezTo>
                <a:cubicBezTo>
                  <a:pt x="137" y="115"/>
                  <a:pt x="136" y="124"/>
                  <a:pt x="134" y="133"/>
                </a:cubicBezTo>
                <a:cubicBezTo>
                  <a:pt x="134" y="134"/>
                  <a:pt x="133" y="135"/>
                  <a:pt x="133" y="135"/>
                </a:cubicBezTo>
                <a:cubicBezTo>
                  <a:pt x="124" y="134"/>
                  <a:pt x="114" y="132"/>
                  <a:pt x="104" y="132"/>
                </a:cubicBezTo>
                <a:lnTo>
                  <a:pt x="104" y="106"/>
                </a:lnTo>
                <a:close/>
                <a:moveTo>
                  <a:pt x="111" y="178"/>
                </a:moveTo>
                <a:cubicBezTo>
                  <a:pt x="109" y="180"/>
                  <a:pt x="107" y="181"/>
                  <a:pt x="104" y="182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13" y="145"/>
                  <a:pt x="122" y="146"/>
                  <a:pt x="130" y="148"/>
                </a:cubicBezTo>
                <a:cubicBezTo>
                  <a:pt x="128" y="152"/>
                  <a:pt x="126" y="157"/>
                  <a:pt x="124" y="161"/>
                </a:cubicBezTo>
                <a:cubicBezTo>
                  <a:pt x="121" y="168"/>
                  <a:pt x="116" y="174"/>
                  <a:pt x="111" y="178"/>
                </a:cubicBezTo>
                <a:close/>
                <a:moveTo>
                  <a:pt x="158" y="159"/>
                </a:moveTo>
                <a:cubicBezTo>
                  <a:pt x="150" y="167"/>
                  <a:pt x="141" y="173"/>
                  <a:pt x="131" y="177"/>
                </a:cubicBezTo>
                <a:cubicBezTo>
                  <a:pt x="130" y="177"/>
                  <a:pt x="130" y="178"/>
                  <a:pt x="129" y="178"/>
                </a:cubicBezTo>
                <a:cubicBezTo>
                  <a:pt x="132" y="174"/>
                  <a:pt x="134" y="171"/>
                  <a:pt x="136" y="166"/>
                </a:cubicBezTo>
                <a:cubicBezTo>
                  <a:pt x="139" y="162"/>
                  <a:pt x="141" y="157"/>
                  <a:pt x="143" y="151"/>
                </a:cubicBezTo>
                <a:cubicBezTo>
                  <a:pt x="149" y="153"/>
                  <a:pt x="154" y="155"/>
                  <a:pt x="159" y="158"/>
                </a:cubicBezTo>
                <a:cubicBezTo>
                  <a:pt x="159" y="158"/>
                  <a:pt x="158" y="159"/>
                  <a:pt x="158" y="159"/>
                </a:cubicBezTo>
                <a:close/>
                <a:moveTo>
                  <a:pt x="176" y="132"/>
                </a:moveTo>
                <a:cubicBezTo>
                  <a:pt x="174" y="138"/>
                  <a:pt x="171" y="143"/>
                  <a:pt x="168" y="148"/>
                </a:cubicBezTo>
                <a:cubicBezTo>
                  <a:pt x="161" y="144"/>
                  <a:pt x="154" y="141"/>
                  <a:pt x="146" y="139"/>
                </a:cubicBezTo>
                <a:cubicBezTo>
                  <a:pt x="149" y="129"/>
                  <a:pt x="150" y="117"/>
                  <a:pt x="150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15"/>
                  <a:pt x="180" y="124"/>
                  <a:pt x="176" y="132"/>
                </a:cubicBezTo>
                <a:close/>
                <a:moveTo>
                  <a:pt x="150" y="92"/>
                </a:moveTo>
                <a:cubicBezTo>
                  <a:pt x="150" y="81"/>
                  <a:pt x="149" y="69"/>
                  <a:pt x="146" y="59"/>
                </a:cubicBezTo>
                <a:cubicBezTo>
                  <a:pt x="154" y="56"/>
                  <a:pt x="161" y="53"/>
                  <a:pt x="168" y="50"/>
                </a:cubicBezTo>
                <a:cubicBezTo>
                  <a:pt x="171" y="55"/>
                  <a:pt x="174" y="60"/>
                  <a:pt x="176" y="65"/>
                </a:cubicBezTo>
                <a:cubicBezTo>
                  <a:pt x="180" y="74"/>
                  <a:pt x="182" y="83"/>
                  <a:pt x="183" y="92"/>
                </a:cubicBezTo>
                <a:lnTo>
                  <a:pt x="150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6172200" y="2458072"/>
            <a:ext cx="0" cy="2419351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23886"/>
            <a:ext cx="4049486" cy="19158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082028" y="2980454"/>
            <a:ext cx="196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000" dirty="0">
              <a:solidFill>
                <a:srgbClr val="F0D2A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617971" y="2482954"/>
            <a:ext cx="581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期货品种</a:t>
            </a:r>
            <a:endParaRPr lang="en-US" altLang="zh-CN" sz="48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617971" y="3546127"/>
            <a:ext cx="253306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世界主要期货品种有哪些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商品期货发展路径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金融期货诞生时间表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3218003"/>
            <a:ext cx="12192000" cy="3639997"/>
          </a:xfrm>
          <a:prstGeom prst="rect">
            <a:avLst/>
          </a:prstGeom>
          <a:solidFill>
            <a:srgbClr val="DF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 flipH="1">
            <a:off x="2571538" y="1826542"/>
            <a:ext cx="3569917" cy="1199197"/>
            <a:chOff x="5783284" y="1520781"/>
            <a:chExt cx="4313216" cy="1199197"/>
          </a:xfrm>
        </p:grpSpPr>
        <p:sp>
          <p:nvSpPr>
            <p:cNvPr id="167" name="Freeform 3735"/>
            <p:cNvSpPr>
              <a:spLocks/>
            </p:cNvSpPr>
            <p:nvPr/>
          </p:nvSpPr>
          <p:spPr bwMode="auto">
            <a:xfrm flipV="1">
              <a:off x="5783284" y="1551315"/>
              <a:ext cx="4313216" cy="1168663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B036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3736"/>
            <p:cNvSpPr>
              <a:spLocks/>
            </p:cNvSpPr>
            <p:nvPr/>
          </p:nvSpPr>
          <p:spPr bwMode="auto">
            <a:xfrm flipV="1">
              <a:off x="5783284" y="1520781"/>
              <a:ext cx="4313216" cy="1167452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91" name="직선 연결선 14"/>
          <p:cNvCxnSpPr/>
          <p:nvPr/>
        </p:nvCxnSpPr>
        <p:spPr>
          <a:xfrm flipH="1">
            <a:off x="6151813" y="1118849"/>
            <a:ext cx="12523" cy="1024616"/>
          </a:xfrm>
          <a:prstGeom prst="line">
            <a:avLst/>
          </a:prstGeom>
          <a:ln w="38100" cmpd="sng">
            <a:solidFill>
              <a:srgbClr val="222D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 flipH="1">
            <a:off x="6141454" y="1380129"/>
            <a:ext cx="3539069" cy="1199195"/>
            <a:chOff x="2449574" y="1852318"/>
            <a:chExt cx="3748381" cy="1199195"/>
          </a:xfrm>
        </p:grpSpPr>
        <p:grpSp>
          <p:nvGrpSpPr>
            <p:cNvPr id="22" name="组合 21"/>
            <p:cNvGrpSpPr/>
            <p:nvPr/>
          </p:nvGrpSpPr>
          <p:grpSpPr>
            <a:xfrm>
              <a:off x="2449574" y="1852318"/>
              <a:ext cx="3748381" cy="1199195"/>
              <a:chOff x="1504950" y="1074368"/>
              <a:chExt cx="4278335" cy="1199195"/>
            </a:xfrm>
          </p:grpSpPr>
          <p:sp>
            <p:nvSpPr>
              <p:cNvPr id="169" name="Freeform 3723"/>
              <p:cNvSpPr>
                <a:spLocks/>
              </p:cNvSpPr>
              <p:nvPr/>
            </p:nvSpPr>
            <p:spPr bwMode="auto">
              <a:xfrm flipV="1">
                <a:off x="1504950" y="1104900"/>
                <a:ext cx="4278335" cy="1168663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5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rgbClr val="37575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3724"/>
              <p:cNvSpPr>
                <a:spLocks/>
              </p:cNvSpPr>
              <p:nvPr/>
            </p:nvSpPr>
            <p:spPr bwMode="auto">
              <a:xfrm flipV="1">
                <a:off x="1504950" y="1074368"/>
                <a:ext cx="4278335" cy="1167452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4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rgbClr val="416660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" name="Oval 3725"/>
            <p:cNvSpPr>
              <a:spLocks noChangeArrowheads="1"/>
            </p:cNvSpPr>
            <p:nvPr/>
          </p:nvSpPr>
          <p:spPr bwMode="auto">
            <a:xfrm flipV="1">
              <a:off x="2841375" y="2154259"/>
              <a:ext cx="586135" cy="563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1" name="Oval 3737"/>
          <p:cNvSpPr>
            <a:spLocks noChangeArrowheads="1"/>
          </p:cNvSpPr>
          <p:nvPr/>
        </p:nvSpPr>
        <p:spPr bwMode="auto">
          <a:xfrm flipH="1" flipV="1">
            <a:off x="2964356" y="2183225"/>
            <a:ext cx="556968" cy="56376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 flipH="1">
            <a:off x="4085859" y="2241515"/>
            <a:ext cx="15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金融期货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 flipH="1">
            <a:off x="6819197" y="1797132"/>
            <a:ext cx="15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商品期货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8869177" y="1797132"/>
            <a:ext cx="352836" cy="303565"/>
            <a:chOff x="1733164" y="2253532"/>
            <a:chExt cx="541337" cy="439737"/>
          </a:xfrm>
        </p:grpSpPr>
        <p:sp>
          <p:nvSpPr>
            <p:cNvPr id="172" name="Rectangle 51"/>
            <p:cNvSpPr>
              <a:spLocks noChangeArrowheads="1"/>
            </p:cNvSpPr>
            <p:nvPr/>
          </p:nvSpPr>
          <p:spPr bwMode="auto">
            <a:xfrm>
              <a:off x="1733164" y="2634532"/>
              <a:ext cx="541337" cy="58737"/>
            </a:xfrm>
            <a:prstGeom prst="rect">
              <a:avLst/>
            </a:prstGeom>
            <a:solidFill>
              <a:srgbClr val="D76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3" name="Rectangle 52"/>
            <p:cNvSpPr>
              <a:spLocks noChangeArrowheads="1"/>
            </p:cNvSpPr>
            <p:nvPr/>
          </p:nvSpPr>
          <p:spPr bwMode="auto">
            <a:xfrm>
              <a:off x="1790314" y="2404344"/>
              <a:ext cx="127000" cy="200025"/>
            </a:xfrm>
            <a:prstGeom prst="rect">
              <a:avLst/>
            </a:prstGeom>
            <a:solidFill>
              <a:srgbClr val="D76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53"/>
            <p:cNvSpPr>
              <a:spLocks noChangeArrowheads="1"/>
            </p:cNvSpPr>
            <p:nvPr/>
          </p:nvSpPr>
          <p:spPr bwMode="auto">
            <a:xfrm>
              <a:off x="1944301" y="2253532"/>
              <a:ext cx="123825" cy="350837"/>
            </a:xfrm>
            <a:prstGeom prst="rect">
              <a:avLst/>
            </a:prstGeom>
            <a:solidFill>
              <a:srgbClr val="D76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54"/>
            <p:cNvSpPr>
              <a:spLocks noChangeArrowheads="1"/>
            </p:cNvSpPr>
            <p:nvPr/>
          </p:nvSpPr>
          <p:spPr bwMode="auto">
            <a:xfrm>
              <a:off x="2101464" y="2313857"/>
              <a:ext cx="128587" cy="290512"/>
            </a:xfrm>
            <a:prstGeom prst="rect">
              <a:avLst/>
            </a:prstGeom>
            <a:solidFill>
              <a:srgbClr val="D76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1" y="353725"/>
            <a:ext cx="2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期货品种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588255" y="805298"/>
            <a:ext cx="3176949" cy="400230"/>
            <a:chOff x="4689943" y="3017302"/>
            <a:chExt cx="2569502" cy="400230"/>
          </a:xfrm>
        </p:grpSpPr>
        <p:sp>
          <p:nvSpPr>
            <p:cNvPr id="155" name="圆角矩形 154"/>
            <p:cNvSpPr/>
            <p:nvPr/>
          </p:nvSpPr>
          <p:spPr>
            <a:xfrm>
              <a:off x="4689943" y="3017302"/>
              <a:ext cx="2569502" cy="4002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5189742" y="3033289"/>
              <a:ext cx="1642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世界主要期货品种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7" name="文本框 186"/>
          <p:cNvSpPr txBox="1"/>
          <p:nvPr/>
        </p:nvSpPr>
        <p:spPr>
          <a:xfrm>
            <a:off x="11310142" y="3658986"/>
            <a:ext cx="5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… …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2024913" y="2847686"/>
            <a:ext cx="3506991" cy="1438800"/>
            <a:chOff x="7011554" y="4169335"/>
            <a:chExt cx="3506991" cy="1438800"/>
          </a:xfrm>
        </p:grpSpPr>
        <p:grpSp>
          <p:nvGrpSpPr>
            <p:cNvPr id="38" name="그룹 7"/>
            <p:cNvGrpSpPr/>
            <p:nvPr/>
          </p:nvGrpSpPr>
          <p:grpSpPr>
            <a:xfrm flipH="1">
              <a:off x="8624291" y="4754871"/>
              <a:ext cx="1354717" cy="433436"/>
              <a:chOff x="1947334" y="3367554"/>
              <a:chExt cx="2060268" cy="509121"/>
            </a:xfrm>
          </p:grpSpPr>
          <p:cxnSp>
            <p:nvCxnSpPr>
              <p:cNvPr id="153" name="직선 연결선 8"/>
              <p:cNvCxnSpPr/>
              <p:nvPr/>
            </p:nvCxnSpPr>
            <p:spPr>
              <a:xfrm>
                <a:off x="1947334" y="3367555"/>
                <a:ext cx="2060268" cy="0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직선 연결선 9"/>
              <p:cNvCxnSpPr/>
              <p:nvPr/>
            </p:nvCxnSpPr>
            <p:spPr>
              <a:xfrm flipH="1">
                <a:off x="1947334" y="3367554"/>
                <a:ext cx="0" cy="509121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그룹 10"/>
            <p:cNvGrpSpPr/>
            <p:nvPr/>
          </p:nvGrpSpPr>
          <p:grpSpPr>
            <a:xfrm>
              <a:off x="7480662" y="4754871"/>
              <a:ext cx="1224583" cy="433436"/>
              <a:chOff x="1947334" y="3367554"/>
              <a:chExt cx="2060268" cy="509121"/>
            </a:xfrm>
          </p:grpSpPr>
          <p:cxnSp>
            <p:nvCxnSpPr>
              <p:cNvPr id="151" name="직선 연결선 11"/>
              <p:cNvCxnSpPr/>
              <p:nvPr/>
            </p:nvCxnSpPr>
            <p:spPr>
              <a:xfrm>
                <a:off x="1947334" y="3367555"/>
                <a:ext cx="2060268" cy="0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12"/>
              <p:cNvCxnSpPr/>
              <p:nvPr/>
            </p:nvCxnSpPr>
            <p:spPr>
              <a:xfrm>
                <a:off x="1947334" y="3367554"/>
                <a:ext cx="0" cy="509121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8193425" y="4169335"/>
              <a:ext cx="994706" cy="1018972"/>
              <a:chOff x="7778755" y="2335313"/>
              <a:chExt cx="994706" cy="1018972"/>
            </a:xfrm>
          </p:grpSpPr>
          <p:cxnSp>
            <p:nvCxnSpPr>
              <p:cNvPr id="149" name="직선 연결선 14"/>
              <p:cNvCxnSpPr/>
              <p:nvPr/>
            </p:nvCxnSpPr>
            <p:spPr>
              <a:xfrm>
                <a:off x="8265631" y="2335313"/>
                <a:ext cx="0" cy="1018972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직사각형 30"/>
              <p:cNvSpPr/>
              <p:nvPr/>
            </p:nvSpPr>
            <p:spPr>
              <a:xfrm>
                <a:off x="7778755" y="2806853"/>
                <a:ext cx="994706" cy="219786"/>
              </a:xfrm>
              <a:prstGeom prst="rect">
                <a:avLst/>
              </a:prstGeom>
              <a:solidFill>
                <a:srgbClr val="FA41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 dirty="0" smtClean="0"/>
                  <a:t>划分</a:t>
                </a:r>
                <a:endParaRPr lang="ko-KR" altLang="en-US" sz="1000" dirty="0"/>
              </a:p>
            </p:txBody>
          </p:sp>
        </p:grpSp>
        <p:sp>
          <p:nvSpPr>
            <p:cNvPr id="147" name="한쪽 모서리가 잘린 사각형 19"/>
            <p:cNvSpPr/>
            <p:nvPr/>
          </p:nvSpPr>
          <p:spPr>
            <a:xfrm>
              <a:off x="7011554" y="5206142"/>
              <a:ext cx="965350" cy="401993"/>
            </a:xfrm>
            <a:prstGeom prst="snip1Rect">
              <a:avLst>
                <a:gd name="adj" fmla="val 13042"/>
              </a:avLst>
            </a:prstGeom>
            <a:noFill/>
            <a:ln w="25400"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汇率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직각 삼각형 20"/>
            <p:cNvSpPr/>
            <p:nvPr/>
          </p:nvSpPr>
          <p:spPr>
            <a:xfrm>
              <a:off x="7901873" y="5207306"/>
              <a:ext cx="64568" cy="64568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8" name="한쪽 모서리가 잘린 사각형 19"/>
            <p:cNvSpPr/>
            <p:nvPr/>
          </p:nvSpPr>
          <p:spPr>
            <a:xfrm>
              <a:off x="8046720" y="5206142"/>
              <a:ext cx="1427129" cy="401993"/>
            </a:xfrm>
            <a:prstGeom prst="snip1Rect">
              <a:avLst>
                <a:gd name="adj" fmla="val 13042"/>
              </a:avLst>
            </a:prstGeom>
            <a:noFill/>
            <a:ln w="25400"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股指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股票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5" name="그룹 18"/>
            <p:cNvGrpSpPr/>
            <p:nvPr/>
          </p:nvGrpSpPr>
          <p:grpSpPr>
            <a:xfrm>
              <a:off x="9543665" y="5206142"/>
              <a:ext cx="974880" cy="401993"/>
              <a:chOff x="1998244" y="2708920"/>
              <a:chExt cx="1145109" cy="472187"/>
            </a:xfrm>
          </p:grpSpPr>
          <p:sp>
            <p:nvSpPr>
              <p:cNvPr id="117" name="한쪽 모서리가 잘린 사각형 19"/>
              <p:cNvSpPr/>
              <p:nvPr/>
            </p:nvSpPr>
            <p:spPr>
              <a:xfrm>
                <a:off x="1998244" y="2708920"/>
                <a:ext cx="1133595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利率</a:t>
                </a:r>
                <a:r>
                  <a:rPr lang="zh-CN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期货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직각 삼각형 20"/>
              <p:cNvSpPr/>
              <p:nvPr/>
            </p:nvSpPr>
            <p:spPr>
              <a:xfrm>
                <a:off x="3067510" y="2710287"/>
                <a:ext cx="75843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64" name="직선 연결선 14"/>
          <p:cNvCxnSpPr/>
          <p:nvPr/>
        </p:nvCxnSpPr>
        <p:spPr>
          <a:xfrm flipH="1">
            <a:off x="8536873" y="2347716"/>
            <a:ext cx="1" cy="1311270"/>
          </a:xfrm>
          <a:prstGeom prst="line">
            <a:avLst/>
          </a:prstGeom>
          <a:ln w="254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7"/>
          <p:cNvGrpSpPr/>
          <p:nvPr/>
        </p:nvGrpSpPr>
        <p:grpSpPr>
          <a:xfrm flipH="1">
            <a:off x="9614605" y="3218003"/>
            <a:ext cx="992229" cy="433436"/>
            <a:chOff x="1947334" y="3367554"/>
            <a:chExt cx="2060268" cy="509121"/>
          </a:xfrm>
        </p:grpSpPr>
        <p:cxnSp>
          <p:nvCxnSpPr>
            <p:cNvPr id="86" name="직선 연결선 8"/>
            <p:cNvCxnSpPr/>
            <p:nvPr/>
          </p:nvCxnSpPr>
          <p:spPr>
            <a:xfrm>
              <a:off x="1947334" y="3367555"/>
              <a:ext cx="2060268" cy="0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9"/>
            <p:cNvCxnSpPr/>
            <p:nvPr/>
          </p:nvCxnSpPr>
          <p:spPr>
            <a:xfrm flipH="1">
              <a:off x="1947334" y="3367554"/>
              <a:ext cx="0" cy="509121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10"/>
          <p:cNvGrpSpPr/>
          <p:nvPr/>
        </p:nvGrpSpPr>
        <p:grpSpPr>
          <a:xfrm>
            <a:off x="6278420" y="3218003"/>
            <a:ext cx="3336185" cy="433436"/>
            <a:chOff x="1947334" y="3367554"/>
            <a:chExt cx="2060268" cy="509121"/>
          </a:xfrm>
        </p:grpSpPr>
        <p:cxnSp>
          <p:nvCxnSpPr>
            <p:cNvPr id="84" name="직선 연결선 11"/>
            <p:cNvCxnSpPr/>
            <p:nvPr/>
          </p:nvCxnSpPr>
          <p:spPr>
            <a:xfrm>
              <a:off x="1947334" y="3367555"/>
              <a:ext cx="2060268" cy="0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12"/>
            <p:cNvCxnSpPr/>
            <p:nvPr/>
          </p:nvCxnSpPr>
          <p:spPr>
            <a:xfrm>
              <a:off x="1947334" y="3367554"/>
              <a:ext cx="0" cy="509121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직사각형 30"/>
          <p:cNvSpPr/>
          <p:nvPr/>
        </p:nvSpPr>
        <p:spPr>
          <a:xfrm>
            <a:off x="7922659" y="3108654"/>
            <a:ext cx="1249470" cy="219242"/>
          </a:xfrm>
          <a:prstGeom prst="rect">
            <a:avLst/>
          </a:prstGeom>
          <a:solidFill>
            <a:srgbClr val="FA4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划分板块</a:t>
            </a:r>
            <a:endParaRPr lang="ko-KR" altLang="en-US" sz="1000" dirty="0"/>
          </a:p>
        </p:txBody>
      </p:sp>
      <p:grpSp>
        <p:nvGrpSpPr>
          <p:cNvPr id="69" name="组合 68"/>
          <p:cNvGrpSpPr/>
          <p:nvPr/>
        </p:nvGrpSpPr>
        <p:grpSpPr>
          <a:xfrm>
            <a:off x="5701366" y="3662818"/>
            <a:ext cx="1068490" cy="401993"/>
            <a:chOff x="1870106" y="2924844"/>
            <a:chExt cx="1068490" cy="401993"/>
          </a:xfrm>
        </p:grpSpPr>
        <p:grpSp>
          <p:nvGrpSpPr>
            <p:cNvPr id="80" name="그룹 18"/>
            <p:cNvGrpSpPr/>
            <p:nvPr/>
          </p:nvGrpSpPr>
          <p:grpSpPr>
            <a:xfrm>
              <a:off x="1879907" y="2924844"/>
              <a:ext cx="1058689" cy="401993"/>
              <a:chOff x="1888286" y="2708920"/>
              <a:chExt cx="1243553" cy="472187"/>
            </a:xfrm>
          </p:grpSpPr>
          <p:sp>
            <p:nvSpPr>
              <p:cNvPr id="82" name="한쪽 모서리가 잘린 사각형 19"/>
              <p:cNvSpPr/>
              <p:nvPr/>
            </p:nvSpPr>
            <p:spPr>
              <a:xfrm>
                <a:off x="1888286" y="2708920"/>
                <a:ext cx="1243553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3" name="직각 삼각형 20"/>
              <p:cNvSpPr/>
              <p:nvPr/>
            </p:nvSpPr>
            <p:spPr>
              <a:xfrm>
                <a:off x="3054085" y="2710287"/>
                <a:ext cx="75843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>
              <a:off x="1870106" y="3021352"/>
              <a:ext cx="1049394" cy="22120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/>
                <a:t>能源化工</a:t>
              </a:r>
              <a:endParaRPr lang="en-US" altLang="zh-CN" dirty="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854167" y="3662818"/>
            <a:ext cx="1060872" cy="401993"/>
            <a:chOff x="1879907" y="2924844"/>
            <a:chExt cx="1060872" cy="401993"/>
          </a:xfrm>
        </p:grpSpPr>
        <p:grpSp>
          <p:nvGrpSpPr>
            <p:cNvPr id="76" name="그룹 18"/>
            <p:cNvGrpSpPr/>
            <p:nvPr/>
          </p:nvGrpSpPr>
          <p:grpSpPr>
            <a:xfrm>
              <a:off x="1879907" y="2924844"/>
              <a:ext cx="1060872" cy="401993"/>
              <a:chOff x="1888286" y="2708920"/>
              <a:chExt cx="1246117" cy="472187"/>
            </a:xfrm>
          </p:grpSpPr>
          <p:sp>
            <p:nvSpPr>
              <p:cNvPr id="78" name="한쪽 모서리가 잘린 사각형 19"/>
              <p:cNvSpPr/>
              <p:nvPr/>
            </p:nvSpPr>
            <p:spPr>
              <a:xfrm>
                <a:off x="1888286" y="2708920"/>
                <a:ext cx="1243553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79" name="직각 삼각형 20"/>
              <p:cNvSpPr/>
              <p:nvPr/>
            </p:nvSpPr>
            <p:spPr>
              <a:xfrm>
                <a:off x="3058560" y="2710287"/>
                <a:ext cx="75843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1942324" y="3021353"/>
              <a:ext cx="873335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/>
                <a:t>金属</a:t>
              </a:r>
              <a:endParaRPr lang="en-US" altLang="ko-KR" dirty="0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006692" y="3662818"/>
            <a:ext cx="3334058" cy="401993"/>
            <a:chOff x="1879907" y="2924844"/>
            <a:chExt cx="3334058" cy="401993"/>
          </a:xfrm>
        </p:grpSpPr>
        <p:grpSp>
          <p:nvGrpSpPr>
            <p:cNvPr id="72" name="그룹 18"/>
            <p:cNvGrpSpPr/>
            <p:nvPr/>
          </p:nvGrpSpPr>
          <p:grpSpPr>
            <a:xfrm>
              <a:off x="1879907" y="2924844"/>
              <a:ext cx="3334058" cy="401993"/>
              <a:chOff x="1888286" y="2708920"/>
              <a:chExt cx="3916235" cy="472187"/>
            </a:xfrm>
          </p:grpSpPr>
          <p:sp>
            <p:nvSpPr>
              <p:cNvPr id="74" name="한쪽 모서리가 잘린 사각형 19"/>
              <p:cNvSpPr/>
              <p:nvPr/>
            </p:nvSpPr>
            <p:spPr>
              <a:xfrm>
                <a:off x="1888286" y="2708920"/>
                <a:ext cx="1243553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75" name="직각 삼각형 20"/>
              <p:cNvSpPr/>
              <p:nvPr/>
            </p:nvSpPr>
            <p:spPr>
              <a:xfrm>
                <a:off x="3051201" y="2710287"/>
                <a:ext cx="75843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3" name="한쪽 모서리가 잘린 사각형 19"/>
              <p:cNvSpPr/>
              <p:nvPr/>
            </p:nvSpPr>
            <p:spPr>
              <a:xfrm>
                <a:off x="3224627" y="2708920"/>
                <a:ext cx="1243553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5" name="한쪽 모서리가 잘린 사각형 19"/>
              <p:cNvSpPr/>
              <p:nvPr/>
            </p:nvSpPr>
            <p:spPr>
              <a:xfrm>
                <a:off x="4560968" y="2708920"/>
                <a:ext cx="1243553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9" name="직각 삼각형 20"/>
              <p:cNvSpPr/>
              <p:nvPr/>
            </p:nvSpPr>
            <p:spPr>
              <a:xfrm>
                <a:off x="4396670" y="2710287"/>
                <a:ext cx="75843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90" name="직각 삼각형 20"/>
              <p:cNvSpPr/>
              <p:nvPr/>
            </p:nvSpPr>
            <p:spPr>
              <a:xfrm>
                <a:off x="5725829" y="2710287"/>
                <a:ext cx="75843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1913749" y="3021352"/>
              <a:ext cx="996273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/>
                <a:t>农产品</a:t>
              </a:r>
              <a:endParaRPr lang="en-US" altLang="ko-KR" dirty="0"/>
            </a:p>
          </p:txBody>
        </p:sp>
        <p:sp>
          <p:nvSpPr>
            <p:cNvPr id="184" name="Rectangle 3"/>
            <p:cNvSpPr txBox="1">
              <a:spLocks noChangeArrowheads="1"/>
            </p:cNvSpPr>
            <p:nvPr/>
          </p:nvSpPr>
          <p:spPr bwMode="auto">
            <a:xfrm>
              <a:off x="3051433" y="3021352"/>
              <a:ext cx="996273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/>
                <a:t>碳排放</a:t>
              </a:r>
              <a:endParaRPr lang="en-US" altLang="zh-CN" dirty="0"/>
            </a:p>
          </p:txBody>
        </p:sp>
        <p:sp>
          <p:nvSpPr>
            <p:cNvPr id="186" name="Rectangle 3"/>
            <p:cNvSpPr txBox="1">
              <a:spLocks noChangeArrowheads="1"/>
            </p:cNvSpPr>
            <p:nvPr/>
          </p:nvSpPr>
          <p:spPr bwMode="auto">
            <a:xfrm>
              <a:off x="4189117" y="3021352"/>
              <a:ext cx="996273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 smtClean="0"/>
                <a:t>其他</a:t>
              </a:r>
              <a:endParaRPr lang="en-US" altLang="zh-CN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4075529" y="6106697"/>
            <a:ext cx="5572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商品之王是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，持仓市值排名第二的是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9" name="직선 연결선 14"/>
          <p:cNvCxnSpPr/>
          <p:nvPr/>
        </p:nvCxnSpPr>
        <p:spPr>
          <a:xfrm>
            <a:off x="9656440" y="3218003"/>
            <a:ext cx="1" cy="444815"/>
          </a:xfrm>
          <a:prstGeom prst="line">
            <a:avLst/>
          </a:prstGeom>
          <a:ln w="254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4"/>
          <p:cNvCxnSpPr/>
          <p:nvPr/>
        </p:nvCxnSpPr>
        <p:spPr>
          <a:xfrm>
            <a:off x="7359555" y="3218003"/>
            <a:ext cx="1" cy="444815"/>
          </a:xfrm>
          <a:prstGeom prst="line">
            <a:avLst/>
          </a:prstGeom>
          <a:ln w="254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3622519" y="6096064"/>
            <a:ext cx="374904" cy="374904"/>
          </a:xfrm>
          <a:prstGeom prst="ellipse">
            <a:avLst/>
          </a:prstGeom>
          <a:solidFill>
            <a:srgbClr val="D76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</a:t>
            </a:r>
            <a:endParaRPr lang="zh-CN" altLang="en-US" dirty="0"/>
          </a:p>
        </p:txBody>
      </p:sp>
      <p:sp>
        <p:nvSpPr>
          <p:cNvPr id="97" name="文本框 96"/>
          <p:cNvSpPr txBox="1"/>
          <p:nvPr/>
        </p:nvSpPr>
        <p:spPr>
          <a:xfrm>
            <a:off x="9443138" y="5390557"/>
            <a:ext cx="5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… …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187911" y="4387693"/>
            <a:ext cx="3585887" cy="1124917"/>
            <a:chOff x="-252297" y="5161617"/>
            <a:chExt cx="3585887" cy="1124917"/>
          </a:xfrm>
        </p:grpSpPr>
        <p:cxnSp>
          <p:nvCxnSpPr>
            <p:cNvPr id="98" name="직선 연결선 14"/>
            <p:cNvCxnSpPr>
              <a:endCxn id="124" idx="3"/>
            </p:cNvCxnSpPr>
            <p:nvPr/>
          </p:nvCxnSpPr>
          <p:spPr>
            <a:xfrm>
              <a:off x="2055673" y="5161617"/>
              <a:ext cx="8110" cy="722924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그룹 7"/>
            <p:cNvGrpSpPr/>
            <p:nvPr/>
          </p:nvGrpSpPr>
          <p:grpSpPr>
            <a:xfrm flipH="1">
              <a:off x="1982136" y="5439726"/>
              <a:ext cx="992229" cy="433436"/>
              <a:chOff x="1947334" y="3367554"/>
              <a:chExt cx="2060268" cy="509121"/>
            </a:xfrm>
          </p:grpSpPr>
          <p:cxnSp>
            <p:nvCxnSpPr>
              <p:cNvPr id="100" name="직선 연결선 8"/>
              <p:cNvCxnSpPr/>
              <p:nvPr/>
            </p:nvCxnSpPr>
            <p:spPr>
              <a:xfrm>
                <a:off x="1947334" y="3367555"/>
                <a:ext cx="2060268" cy="0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9"/>
              <p:cNvCxnSpPr/>
              <p:nvPr/>
            </p:nvCxnSpPr>
            <p:spPr>
              <a:xfrm flipH="1">
                <a:off x="1947334" y="3367554"/>
                <a:ext cx="0" cy="509121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그룹 10"/>
            <p:cNvGrpSpPr/>
            <p:nvPr/>
          </p:nvGrpSpPr>
          <p:grpSpPr>
            <a:xfrm>
              <a:off x="173466" y="5439726"/>
              <a:ext cx="1644241" cy="433436"/>
              <a:chOff x="1947334" y="3367554"/>
              <a:chExt cx="1015404" cy="509121"/>
            </a:xfrm>
          </p:grpSpPr>
          <p:cxnSp>
            <p:nvCxnSpPr>
              <p:cNvPr id="103" name="직선 연결선 11"/>
              <p:cNvCxnSpPr/>
              <p:nvPr/>
            </p:nvCxnSpPr>
            <p:spPr>
              <a:xfrm>
                <a:off x="1947335" y="3367555"/>
                <a:ext cx="1015403" cy="318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2"/>
              <p:cNvCxnSpPr/>
              <p:nvPr/>
            </p:nvCxnSpPr>
            <p:spPr>
              <a:xfrm>
                <a:off x="1947334" y="3367554"/>
                <a:ext cx="0" cy="509121"/>
              </a:xfrm>
              <a:prstGeom prst="line">
                <a:avLst/>
              </a:prstGeom>
              <a:ln w="25400">
                <a:solidFill>
                  <a:srgbClr val="222D47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직사각형 30"/>
            <p:cNvSpPr/>
            <p:nvPr/>
          </p:nvSpPr>
          <p:spPr>
            <a:xfrm>
              <a:off x="1422206" y="5330377"/>
              <a:ext cx="1249470" cy="219242"/>
            </a:xfrm>
            <a:prstGeom prst="rect">
              <a:avLst/>
            </a:prstGeom>
            <a:solidFill>
              <a:srgbClr val="FA4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 smtClean="0"/>
                <a:t>细分</a:t>
              </a:r>
              <a:endParaRPr lang="ko-KR" altLang="en-US" sz="1000" dirty="0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-252297" y="5884541"/>
              <a:ext cx="803665" cy="401993"/>
              <a:chOff x="1870106" y="2924844"/>
              <a:chExt cx="1068490" cy="401993"/>
            </a:xfrm>
          </p:grpSpPr>
          <p:grpSp>
            <p:nvGrpSpPr>
              <p:cNvPr id="107" name="그룹 18"/>
              <p:cNvGrpSpPr/>
              <p:nvPr/>
            </p:nvGrpSpPr>
            <p:grpSpPr>
              <a:xfrm>
                <a:off x="1879907" y="2924844"/>
                <a:ext cx="1058689" cy="401993"/>
                <a:chOff x="1888286" y="2708920"/>
                <a:chExt cx="1243553" cy="472187"/>
              </a:xfrm>
            </p:grpSpPr>
            <p:sp>
              <p:nvSpPr>
                <p:cNvPr id="109" name="한쪽 모서리가 잘린 사각형 19"/>
                <p:cNvSpPr/>
                <p:nvPr/>
              </p:nvSpPr>
              <p:spPr>
                <a:xfrm>
                  <a:off x="1888286" y="2708920"/>
                  <a:ext cx="1243553" cy="472187"/>
                </a:xfrm>
                <a:prstGeom prst="snip1Rect">
                  <a:avLst>
                    <a:gd name="adj" fmla="val 13042"/>
                  </a:avLst>
                </a:prstGeom>
                <a:noFill/>
                <a:ln w="25400">
                  <a:solidFill>
                    <a:srgbClr val="222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10" name="직각 삼각형 20"/>
                <p:cNvSpPr/>
                <p:nvPr/>
              </p:nvSpPr>
              <p:spPr>
                <a:xfrm>
                  <a:off x="3054085" y="2710287"/>
                  <a:ext cx="75843" cy="75843"/>
                </a:xfrm>
                <a:prstGeom prst="rtTriangle">
                  <a:avLst/>
                </a:prstGeom>
                <a:solidFill>
                  <a:srgbClr val="222D47"/>
                </a:solidFill>
                <a:ln>
                  <a:solidFill>
                    <a:srgbClr val="222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08" name="Rectangle 3"/>
              <p:cNvSpPr txBox="1">
                <a:spLocks noChangeArrowheads="1"/>
              </p:cNvSpPr>
              <p:nvPr/>
            </p:nvSpPr>
            <p:spPr bwMode="auto">
              <a:xfrm>
                <a:off x="1870106" y="3021352"/>
                <a:ext cx="1049394" cy="22120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en-US"/>
                </a:defPPr>
                <a:lvl1pPr indent="0" algn="ctr" eaLnBrk="0" fontAlgn="auto" hangingPunct="0">
                  <a:spcBef>
                    <a:spcPct val="20000"/>
                  </a:spcBef>
                  <a:spcAft>
                    <a:spcPts val="0"/>
                  </a:spcAft>
                  <a:buFont typeface="Arial" charset="0"/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/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/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/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zh-CN" altLang="en-US" dirty="0" smtClean="0"/>
                  <a:t>贵金属</a:t>
                </a:r>
                <a:endParaRPr lang="en-US" altLang="zh-CN" dirty="0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614306" y="5884541"/>
              <a:ext cx="914400" cy="401993"/>
              <a:chOff x="1879912" y="2924844"/>
              <a:chExt cx="974466" cy="401993"/>
            </a:xfrm>
          </p:grpSpPr>
          <p:grpSp>
            <p:nvGrpSpPr>
              <p:cNvPr id="112" name="그룹 18"/>
              <p:cNvGrpSpPr/>
              <p:nvPr/>
            </p:nvGrpSpPr>
            <p:grpSpPr>
              <a:xfrm>
                <a:off x="1879912" y="2924844"/>
                <a:ext cx="974466" cy="401993"/>
                <a:chOff x="1888286" y="2708920"/>
                <a:chExt cx="1144621" cy="472187"/>
              </a:xfrm>
            </p:grpSpPr>
            <p:sp>
              <p:nvSpPr>
                <p:cNvPr id="114" name="한쪽 모서리가 잘린 사각형 19"/>
                <p:cNvSpPr/>
                <p:nvPr/>
              </p:nvSpPr>
              <p:spPr>
                <a:xfrm>
                  <a:off x="1888286" y="2708920"/>
                  <a:ext cx="1144621" cy="472187"/>
                </a:xfrm>
                <a:prstGeom prst="snip1Rect">
                  <a:avLst>
                    <a:gd name="adj" fmla="val 13042"/>
                  </a:avLst>
                </a:prstGeom>
                <a:noFill/>
                <a:ln w="25400">
                  <a:solidFill>
                    <a:srgbClr val="222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16" name="직각 삼각형 20"/>
                <p:cNvSpPr/>
                <p:nvPr/>
              </p:nvSpPr>
              <p:spPr>
                <a:xfrm>
                  <a:off x="2949545" y="2710287"/>
                  <a:ext cx="75842" cy="75843"/>
                </a:xfrm>
                <a:prstGeom prst="rtTriangle">
                  <a:avLst/>
                </a:prstGeom>
                <a:solidFill>
                  <a:srgbClr val="222D47"/>
                </a:solidFill>
                <a:ln>
                  <a:solidFill>
                    <a:srgbClr val="222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13" name="Rectangle 3"/>
              <p:cNvSpPr txBox="1">
                <a:spLocks noChangeArrowheads="1"/>
              </p:cNvSpPr>
              <p:nvPr/>
            </p:nvSpPr>
            <p:spPr bwMode="auto">
              <a:xfrm>
                <a:off x="1942324" y="3021353"/>
                <a:ext cx="873335" cy="21544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en-US"/>
                </a:defPPr>
                <a:lvl1pPr indent="0" algn="ctr" eaLnBrk="0" fontAlgn="auto" hangingPunct="0">
                  <a:spcBef>
                    <a:spcPct val="20000"/>
                  </a:spcBef>
                  <a:spcAft>
                    <a:spcPts val="0"/>
                  </a:spcAft>
                  <a:buFont typeface="Arial" charset="0"/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/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/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/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zh-CN" altLang="en-US" dirty="0" smtClean="0"/>
                  <a:t>黑色金属</a:t>
                </a:r>
                <a:endParaRPr lang="en-US" altLang="ko-KR" dirty="0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612948" y="5884541"/>
              <a:ext cx="901670" cy="401993"/>
              <a:chOff x="1179192" y="5884541"/>
              <a:chExt cx="901670" cy="401993"/>
            </a:xfrm>
          </p:grpSpPr>
          <p:sp>
            <p:nvSpPr>
              <p:cNvPr id="124" name="한쪽 모서리가 잘린 사각형 19"/>
              <p:cNvSpPr/>
              <p:nvPr/>
            </p:nvSpPr>
            <p:spPr>
              <a:xfrm>
                <a:off x="1179192" y="5884541"/>
                <a:ext cx="901670" cy="401993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5" name="직각 삼각형 20"/>
              <p:cNvSpPr/>
              <p:nvPr/>
            </p:nvSpPr>
            <p:spPr>
              <a:xfrm>
                <a:off x="2012211" y="5885705"/>
                <a:ext cx="64568" cy="64568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1" name="Rectangle 3"/>
              <p:cNvSpPr txBox="1">
                <a:spLocks noChangeArrowheads="1"/>
              </p:cNvSpPr>
              <p:nvPr/>
            </p:nvSpPr>
            <p:spPr bwMode="auto">
              <a:xfrm>
                <a:off x="1213458" y="5981049"/>
                <a:ext cx="838829" cy="21544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en-US"/>
                </a:defPPr>
                <a:lvl1pPr indent="0" algn="ctr" eaLnBrk="0" fontAlgn="auto" hangingPunct="0">
                  <a:spcBef>
                    <a:spcPct val="20000"/>
                  </a:spcBef>
                  <a:spcAft>
                    <a:spcPts val="0"/>
                  </a:spcAft>
                  <a:buFont typeface="Arial" charset="0"/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/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/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/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zh-CN" altLang="en-US" dirty="0" smtClean="0"/>
                  <a:t>有色金属</a:t>
                </a:r>
                <a:endParaRPr lang="en-US" altLang="ko-KR" dirty="0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591990" y="5884541"/>
              <a:ext cx="741600" cy="401993"/>
              <a:chOff x="2480634" y="5884541"/>
              <a:chExt cx="741600" cy="401993"/>
            </a:xfrm>
          </p:grpSpPr>
          <p:sp>
            <p:nvSpPr>
              <p:cNvPr id="126" name="한쪽 모서리가 잘린 사각형 19"/>
              <p:cNvSpPr/>
              <p:nvPr/>
            </p:nvSpPr>
            <p:spPr>
              <a:xfrm>
                <a:off x="2480634" y="5884541"/>
                <a:ext cx="737912" cy="401993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8" name="직각 삼각형 20"/>
              <p:cNvSpPr/>
              <p:nvPr/>
            </p:nvSpPr>
            <p:spPr>
              <a:xfrm>
                <a:off x="3157666" y="5885705"/>
                <a:ext cx="64568" cy="64568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2" name="Rectangle 3"/>
              <p:cNvSpPr txBox="1">
                <a:spLocks noChangeArrowheads="1"/>
              </p:cNvSpPr>
              <p:nvPr/>
            </p:nvSpPr>
            <p:spPr bwMode="auto">
              <a:xfrm>
                <a:off x="2560320" y="5981049"/>
                <a:ext cx="629651" cy="21544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en-US"/>
                </a:defPPr>
                <a:lvl1pPr indent="0" algn="ctr" eaLnBrk="0" fontAlgn="auto" hangingPunct="0">
                  <a:spcBef>
                    <a:spcPct val="20000"/>
                  </a:spcBef>
                  <a:spcAft>
                    <a:spcPts val="0"/>
                  </a:spcAft>
                  <a:buFont typeface="Arial" charset="0"/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/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/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/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zh-CN" altLang="en-US" dirty="0" smtClean="0"/>
                  <a:t>小金属</a:t>
                </a:r>
                <a:endParaRPr lang="en-US" altLang="zh-CN" dirty="0"/>
              </a:p>
            </p:txBody>
          </p:sp>
        </p:grpSp>
        <p:cxnSp>
          <p:nvCxnSpPr>
            <p:cNvPr id="131" name="직선 연결선 14"/>
            <p:cNvCxnSpPr/>
            <p:nvPr/>
          </p:nvCxnSpPr>
          <p:spPr>
            <a:xfrm>
              <a:off x="1098171" y="5439726"/>
              <a:ext cx="0" cy="444815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文本框 131"/>
          <p:cNvSpPr txBox="1"/>
          <p:nvPr/>
        </p:nvSpPr>
        <p:spPr>
          <a:xfrm>
            <a:off x="5689149" y="5498694"/>
            <a:ext cx="5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… …</a:t>
            </a:r>
            <a:endParaRPr lang="zh-CN" altLang="en-US" dirty="0"/>
          </a:p>
        </p:txBody>
      </p:sp>
      <p:cxnSp>
        <p:nvCxnSpPr>
          <p:cNvPr id="134" name="직선 연결선 14"/>
          <p:cNvCxnSpPr>
            <a:endCxn id="158" idx="3"/>
          </p:cNvCxnSpPr>
          <p:nvPr/>
        </p:nvCxnSpPr>
        <p:spPr>
          <a:xfrm>
            <a:off x="10230629" y="4399535"/>
            <a:ext cx="8110" cy="722924"/>
          </a:xfrm>
          <a:prstGeom prst="line">
            <a:avLst/>
          </a:prstGeom>
          <a:ln w="254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7"/>
          <p:cNvGrpSpPr/>
          <p:nvPr/>
        </p:nvGrpSpPr>
        <p:grpSpPr>
          <a:xfrm flipH="1">
            <a:off x="10157092" y="4677644"/>
            <a:ext cx="992229" cy="433436"/>
            <a:chOff x="1947334" y="3367554"/>
            <a:chExt cx="2060268" cy="509121"/>
          </a:xfrm>
        </p:grpSpPr>
        <p:cxnSp>
          <p:nvCxnSpPr>
            <p:cNvPr id="198" name="직선 연결선 8"/>
            <p:cNvCxnSpPr/>
            <p:nvPr/>
          </p:nvCxnSpPr>
          <p:spPr>
            <a:xfrm>
              <a:off x="1947334" y="3367555"/>
              <a:ext cx="2060268" cy="0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9"/>
            <p:cNvCxnSpPr/>
            <p:nvPr/>
          </p:nvCxnSpPr>
          <p:spPr>
            <a:xfrm flipH="1">
              <a:off x="1947334" y="3367554"/>
              <a:ext cx="0" cy="509121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그룹 10"/>
          <p:cNvGrpSpPr/>
          <p:nvPr/>
        </p:nvGrpSpPr>
        <p:grpSpPr>
          <a:xfrm>
            <a:off x="8420340" y="4677644"/>
            <a:ext cx="1644241" cy="433436"/>
            <a:chOff x="1947334" y="3367554"/>
            <a:chExt cx="1015404" cy="509121"/>
          </a:xfrm>
        </p:grpSpPr>
        <p:cxnSp>
          <p:nvCxnSpPr>
            <p:cNvPr id="196" name="직선 연결선 11"/>
            <p:cNvCxnSpPr/>
            <p:nvPr/>
          </p:nvCxnSpPr>
          <p:spPr>
            <a:xfrm>
              <a:off x="1947335" y="3367555"/>
              <a:ext cx="1015403" cy="318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2"/>
            <p:cNvCxnSpPr/>
            <p:nvPr/>
          </p:nvCxnSpPr>
          <p:spPr>
            <a:xfrm>
              <a:off x="1947334" y="3367554"/>
              <a:ext cx="0" cy="509121"/>
            </a:xfrm>
            <a:prstGeom prst="line">
              <a:avLst/>
            </a:prstGeom>
            <a:ln w="254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직사각형 30"/>
          <p:cNvSpPr/>
          <p:nvPr/>
        </p:nvSpPr>
        <p:spPr>
          <a:xfrm>
            <a:off x="9597162" y="4568295"/>
            <a:ext cx="1249470" cy="219242"/>
          </a:xfrm>
          <a:prstGeom prst="rect">
            <a:avLst/>
          </a:prstGeom>
          <a:solidFill>
            <a:srgbClr val="FA4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细分</a:t>
            </a:r>
            <a:endParaRPr lang="ko-KR" altLang="en-US" sz="1000" dirty="0"/>
          </a:p>
        </p:txBody>
      </p:sp>
      <p:grpSp>
        <p:nvGrpSpPr>
          <p:cNvPr id="138" name="组合 137"/>
          <p:cNvGrpSpPr/>
          <p:nvPr/>
        </p:nvGrpSpPr>
        <p:grpSpPr>
          <a:xfrm>
            <a:off x="7902102" y="5122459"/>
            <a:ext cx="1026434" cy="401993"/>
            <a:chOff x="1870106" y="2924844"/>
            <a:chExt cx="1068490" cy="401993"/>
          </a:xfrm>
        </p:grpSpPr>
        <p:grpSp>
          <p:nvGrpSpPr>
            <p:cNvPr id="192" name="그룹 18"/>
            <p:cNvGrpSpPr/>
            <p:nvPr/>
          </p:nvGrpSpPr>
          <p:grpSpPr>
            <a:xfrm>
              <a:off x="1879907" y="2924844"/>
              <a:ext cx="1058689" cy="401993"/>
              <a:chOff x="1888286" y="2708920"/>
              <a:chExt cx="1243553" cy="472187"/>
            </a:xfrm>
          </p:grpSpPr>
          <p:sp>
            <p:nvSpPr>
              <p:cNvPr id="194" name="한쪽 모서리가 잘린 사각형 19"/>
              <p:cNvSpPr/>
              <p:nvPr/>
            </p:nvSpPr>
            <p:spPr>
              <a:xfrm>
                <a:off x="1888286" y="2708920"/>
                <a:ext cx="1243553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95" name="직각 삼각형 20"/>
              <p:cNvSpPr/>
              <p:nvPr/>
            </p:nvSpPr>
            <p:spPr>
              <a:xfrm>
                <a:off x="3054085" y="2710287"/>
                <a:ext cx="75843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93" name="Rectangle 3"/>
            <p:cNvSpPr txBox="1">
              <a:spLocks noChangeArrowheads="1"/>
            </p:cNvSpPr>
            <p:nvPr/>
          </p:nvSpPr>
          <p:spPr bwMode="auto">
            <a:xfrm>
              <a:off x="1870106" y="3021352"/>
              <a:ext cx="1049394" cy="22120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 smtClean="0"/>
                <a:t>油脂油料</a:t>
              </a:r>
              <a:endParaRPr lang="en-US" altLang="zh-CN" dirty="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8996404" y="5122459"/>
            <a:ext cx="707257" cy="401993"/>
            <a:chOff x="1879912" y="2924844"/>
            <a:chExt cx="974466" cy="401993"/>
          </a:xfrm>
        </p:grpSpPr>
        <p:grpSp>
          <p:nvGrpSpPr>
            <p:cNvPr id="164" name="그룹 18"/>
            <p:cNvGrpSpPr/>
            <p:nvPr/>
          </p:nvGrpSpPr>
          <p:grpSpPr>
            <a:xfrm>
              <a:off x="1879912" y="2924844"/>
              <a:ext cx="974466" cy="401993"/>
              <a:chOff x="1888286" y="2708920"/>
              <a:chExt cx="1144621" cy="472187"/>
            </a:xfrm>
          </p:grpSpPr>
          <p:sp>
            <p:nvSpPr>
              <p:cNvPr id="166" name="한쪽 모서리가 잘린 사각형 19"/>
              <p:cNvSpPr/>
              <p:nvPr/>
            </p:nvSpPr>
            <p:spPr>
              <a:xfrm>
                <a:off x="1888286" y="2708920"/>
                <a:ext cx="1144621" cy="472187"/>
              </a:xfrm>
              <a:prstGeom prst="snip1Rect">
                <a:avLst>
                  <a:gd name="adj" fmla="val 13042"/>
                </a:avLst>
              </a:prstGeom>
              <a:noFill/>
              <a:ln w="25400"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71" name="직각 삼각형 20"/>
              <p:cNvSpPr/>
              <p:nvPr/>
            </p:nvSpPr>
            <p:spPr>
              <a:xfrm>
                <a:off x="2949545" y="2710287"/>
                <a:ext cx="75842" cy="75843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165" name="Rectangle 3"/>
            <p:cNvSpPr txBox="1">
              <a:spLocks noChangeArrowheads="1"/>
            </p:cNvSpPr>
            <p:nvPr/>
          </p:nvSpPr>
          <p:spPr bwMode="auto">
            <a:xfrm>
              <a:off x="1942324" y="3021353"/>
              <a:ext cx="873335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 smtClean="0"/>
                <a:t>谷物</a:t>
              </a:r>
              <a:endParaRPr lang="en-US" altLang="ko-KR" dirty="0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787904" y="5122459"/>
            <a:ext cx="901670" cy="401993"/>
            <a:chOff x="1179192" y="5884541"/>
            <a:chExt cx="901670" cy="401993"/>
          </a:xfrm>
        </p:grpSpPr>
        <p:sp>
          <p:nvSpPr>
            <p:cNvPr id="158" name="한쪽 모서리가 잘린 사각형 19"/>
            <p:cNvSpPr/>
            <p:nvPr/>
          </p:nvSpPr>
          <p:spPr>
            <a:xfrm>
              <a:off x="1179192" y="5884541"/>
              <a:ext cx="901670" cy="401993"/>
            </a:xfrm>
            <a:prstGeom prst="snip1Rect">
              <a:avLst>
                <a:gd name="adj" fmla="val 13042"/>
              </a:avLst>
            </a:prstGeom>
            <a:noFill/>
            <a:ln w="25400"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0" name="직각 삼각형 20"/>
            <p:cNvSpPr/>
            <p:nvPr/>
          </p:nvSpPr>
          <p:spPr>
            <a:xfrm>
              <a:off x="2012211" y="5885705"/>
              <a:ext cx="64568" cy="64568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2" name="Rectangle 3"/>
            <p:cNvSpPr txBox="1">
              <a:spLocks noChangeArrowheads="1"/>
            </p:cNvSpPr>
            <p:nvPr/>
          </p:nvSpPr>
          <p:spPr bwMode="auto">
            <a:xfrm>
              <a:off x="1213458" y="5981049"/>
              <a:ext cx="838829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 smtClean="0"/>
                <a:t>软商品</a:t>
              </a:r>
              <a:endParaRPr lang="en-US" altLang="ko-KR" dirty="0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10766945" y="5111246"/>
            <a:ext cx="880129" cy="430887"/>
            <a:chOff x="2480634" y="5873328"/>
            <a:chExt cx="741600" cy="430887"/>
          </a:xfrm>
        </p:grpSpPr>
        <p:sp>
          <p:nvSpPr>
            <p:cNvPr id="143" name="한쪽 모서리가 잘린 사각형 19"/>
            <p:cNvSpPr/>
            <p:nvPr/>
          </p:nvSpPr>
          <p:spPr>
            <a:xfrm>
              <a:off x="2480634" y="5884541"/>
              <a:ext cx="737912" cy="401993"/>
            </a:xfrm>
            <a:prstGeom prst="snip1Rect">
              <a:avLst>
                <a:gd name="adj" fmla="val 13042"/>
              </a:avLst>
            </a:prstGeom>
            <a:noFill/>
            <a:ln w="25400"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4" name="직각 삼각형 20"/>
            <p:cNvSpPr/>
            <p:nvPr/>
          </p:nvSpPr>
          <p:spPr>
            <a:xfrm>
              <a:off x="3157666" y="5885705"/>
              <a:ext cx="64568" cy="64568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6" name="Rectangle 3"/>
            <p:cNvSpPr txBox="1">
              <a:spLocks noChangeArrowheads="1"/>
            </p:cNvSpPr>
            <p:nvPr/>
          </p:nvSpPr>
          <p:spPr bwMode="auto">
            <a:xfrm>
              <a:off x="2560320" y="5873328"/>
              <a:ext cx="629651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en-US"/>
              </a:defPPr>
              <a:lvl1pPr indent="0" algn="ctr" eaLnBrk="0" fontAlgn="auto" hangingPunct="0"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/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/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/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dirty="0" smtClean="0"/>
                <a:t>畜禽产品</a:t>
              </a:r>
              <a:endParaRPr lang="en-US" altLang="zh-CN" dirty="0"/>
            </a:p>
          </p:txBody>
        </p:sp>
      </p:grpSp>
      <p:cxnSp>
        <p:nvCxnSpPr>
          <p:cNvPr id="142" name="직선 연결선 14"/>
          <p:cNvCxnSpPr/>
          <p:nvPr/>
        </p:nvCxnSpPr>
        <p:spPr>
          <a:xfrm>
            <a:off x="9324497" y="4677644"/>
            <a:ext cx="0" cy="444815"/>
          </a:xfrm>
          <a:prstGeom prst="line">
            <a:avLst/>
          </a:prstGeom>
          <a:ln w="254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组合 124"/>
          <p:cNvGrpSpPr>
            <a:grpSpLocks/>
          </p:cNvGrpSpPr>
          <p:nvPr/>
        </p:nvGrpSpPr>
        <p:grpSpPr bwMode="auto">
          <a:xfrm>
            <a:off x="3095600" y="2282025"/>
            <a:ext cx="273630" cy="293161"/>
            <a:chOff x="0" y="0"/>
            <a:chExt cx="369888" cy="474662"/>
          </a:xfrm>
        </p:grpSpPr>
        <p:sp>
          <p:nvSpPr>
            <p:cNvPr id="177" name="Freeform 105"/>
            <p:cNvSpPr>
              <a:spLocks/>
            </p:cNvSpPr>
            <p:nvPr/>
          </p:nvSpPr>
          <p:spPr bwMode="auto">
            <a:xfrm>
              <a:off x="7938" y="0"/>
              <a:ext cx="354013" cy="177800"/>
            </a:xfrm>
            <a:custGeom>
              <a:avLst/>
              <a:gdLst>
                <a:gd name="T0" fmla="*/ 0 w 223"/>
                <a:gd name="T1" fmla="*/ 2147483647 h 112"/>
                <a:gd name="T2" fmla="*/ 2147483647 w 223"/>
                <a:gd name="T3" fmla="*/ 2147483647 h 112"/>
                <a:gd name="T4" fmla="*/ 2147483647 w 223"/>
                <a:gd name="T5" fmla="*/ 2147483647 h 112"/>
                <a:gd name="T6" fmla="*/ 2147483647 w 223"/>
                <a:gd name="T7" fmla="*/ 2147483647 h 112"/>
                <a:gd name="T8" fmla="*/ 2147483647 w 223"/>
                <a:gd name="T9" fmla="*/ 2147483647 h 112"/>
                <a:gd name="T10" fmla="*/ 2147483647 w 223"/>
                <a:gd name="T11" fmla="*/ 2147483647 h 112"/>
                <a:gd name="T12" fmla="*/ 2147483647 w 223"/>
                <a:gd name="T13" fmla="*/ 0 h 112"/>
                <a:gd name="T14" fmla="*/ 0 w 223"/>
                <a:gd name="T15" fmla="*/ 214748364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" h="112">
                  <a:moveTo>
                    <a:pt x="0" y="112"/>
                  </a:moveTo>
                  <a:lnTo>
                    <a:pt x="38" y="112"/>
                  </a:lnTo>
                  <a:lnTo>
                    <a:pt x="161" y="26"/>
                  </a:lnTo>
                  <a:lnTo>
                    <a:pt x="209" y="112"/>
                  </a:lnTo>
                  <a:lnTo>
                    <a:pt x="138" y="112"/>
                  </a:lnTo>
                  <a:lnTo>
                    <a:pt x="223" y="112"/>
                  </a:lnTo>
                  <a:lnTo>
                    <a:pt x="166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41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106"/>
            <p:cNvSpPr>
              <a:spLocks/>
            </p:cNvSpPr>
            <p:nvPr/>
          </p:nvSpPr>
          <p:spPr bwMode="auto">
            <a:xfrm>
              <a:off x="142875" y="131762"/>
              <a:ext cx="46038" cy="49213"/>
            </a:xfrm>
            <a:custGeom>
              <a:avLst/>
              <a:gdLst>
                <a:gd name="T0" fmla="*/ 2147483647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0 h 13"/>
                <a:gd name="T6" fmla="*/ 2147483647 w 12"/>
                <a:gd name="T7" fmla="*/ 0 h 13"/>
                <a:gd name="T8" fmla="*/ 2147483647 w 12"/>
                <a:gd name="T9" fmla="*/ 0 h 13"/>
                <a:gd name="T10" fmla="*/ 2147483647 w 12"/>
                <a:gd name="T11" fmla="*/ 0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0 w 12"/>
                <a:gd name="T19" fmla="*/ 2147483647 h 13"/>
                <a:gd name="T20" fmla="*/ 0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" h="13">
                  <a:moveTo>
                    <a:pt x="9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7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0" y="9"/>
                    <a:pt x="9" y="7"/>
                  </a:cubicBezTo>
                  <a:close/>
                </a:path>
              </a:pathLst>
            </a:custGeom>
            <a:solidFill>
              <a:srgbClr val="41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107"/>
            <p:cNvSpPr>
              <a:spLocks noEditPoints="1"/>
            </p:cNvSpPr>
            <p:nvPr/>
          </p:nvSpPr>
          <p:spPr bwMode="auto">
            <a:xfrm>
              <a:off x="169863" y="106362"/>
              <a:ext cx="52388" cy="55563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0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2147483647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2147483647 w 14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5">
                  <a:moveTo>
                    <a:pt x="8" y="1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1" y="4"/>
                    <a:pt x="0" y="6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8" y="15"/>
                    <a:pt x="10" y="14"/>
                    <a:pt x="11" y="13"/>
                  </a:cubicBezTo>
                  <a:cubicBezTo>
                    <a:pt x="13" y="12"/>
                    <a:pt x="14" y="11"/>
                    <a:pt x="14" y="9"/>
                  </a:cubicBezTo>
                  <a:cubicBezTo>
                    <a:pt x="14" y="7"/>
                    <a:pt x="13" y="5"/>
                    <a:pt x="12" y="4"/>
                  </a:cubicBezTo>
                  <a:cubicBezTo>
                    <a:pt x="11" y="2"/>
                    <a:pt x="9" y="1"/>
                    <a:pt x="8" y="1"/>
                  </a:cubicBezTo>
                  <a:close/>
                  <a:moveTo>
                    <a:pt x="9" y="10"/>
                  </a:move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9"/>
                    <a:pt x="9" y="9"/>
                    <a:pt x="9" y="10"/>
                  </a:cubicBezTo>
                  <a:close/>
                </a:path>
              </a:pathLst>
            </a:custGeom>
            <a:solidFill>
              <a:srgbClr val="41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108"/>
            <p:cNvSpPr>
              <a:spLocks noEditPoints="1"/>
            </p:cNvSpPr>
            <p:nvPr/>
          </p:nvSpPr>
          <p:spPr bwMode="auto">
            <a:xfrm>
              <a:off x="211138" y="76200"/>
              <a:ext cx="52388" cy="55563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0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2147483647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2147483647 w 14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5">
                  <a:moveTo>
                    <a:pt x="8" y="1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3" y="13"/>
                    <a:pt x="5" y="14"/>
                    <a:pt x="6" y="14"/>
                  </a:cubicBezTo>
                  <a:cubicBezTo>
                    <a:pt x="8" y="15"/>
                    <a:pt x="10" y="14"/>
                    <a:pt x="11" y="13"/>
                  </a:cubicBezTo>
                  <a:cubicBezTo>
                    <a:pt x="13" y="12"/>
                    <a:pt x="14" y="11"/>
                    <a:pt x="14" y="9"/>
                  </a:cubicBezTo>
                  <a:cubicBezTo>
                    <a:pt x="14" y="7"/>
                    <a:pt x="13" y="5"/>
                    <a:pt x="12" y="4"/>
                  </a:cubicBezTo>
                  <a:cubicBezTo>
                    <a:pt x="11" y="2"/>
                    <a:pt x="9" y="1"/>
                    <a:pt x="8" y="1"/>
                  </a:cubicBezTo>
                  <a:close/>
                  <a:moveTo>
                    <a:pt x="9" y="10"/>
                  </a:move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9"/>
                    <a:pt x="5" y="9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9" y="6"/>
                    <a:pt x="10" y="7"/>
                    <a:pt x="10" y="8"/>
                  </a:cubicBezTo>
                  <a:cubicBezTo>
                    <a:pt x="10" y="9"/>
                    <a:pt x="9" y="9"/>
                    <a:pt x="9" y="10"/>
                  </a:cubicBezTo>
                  <a:close/>
                </a:path>
              </a:pathLst>
            </a:custGeom>
            <a:solidFill>
              <a:srgbClr val="41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109"/>
            <p:cNvSpPr>
              <a:spLocks/>
            </p:cNvSpPr>
            <p:nvPr/>
          </p:nvSpPr>
          <p:spPr bwMode="auto">
            <a:xfrm>
              <a:off x="0" y="166687"/>
              <a:ext cx="369888" cy="307975"/>
            </a:xfrm>
            <a:custGeom>
              <a:avLst/>
              <a:gdLst>
                <a:gd name="T0" fmla="*/ 0 w 233"/>
                <a:gd name="T1" fmla="*/ 2147483647 h 194"/>
                <a:gd name="T2" fmla="*/ 2147483647 w 233"/>
                <a:gd name="T3" fmla="*/ 2147483647 h 194"/>
                <a:gd name="T4" fmla="*/ 2147483647 w 233"/>
                <a:gd name="T5" fmla="*/ 2147483647 h 194"/>
                <a:gd name="T6" fmla="*/ 2147483647 w 233"/>
                <a:gd name="T7" fmla="*/ 2147483647 h 194"/>
                <a:gd name="T8" fmla="*/ 2147483647 w 233"/>
                <a:gd name="T9" fmla="*/ 2147483647 h 194"/>
                <a:gd name="T10" fmla="*/ 2147483647 w 233"/>
                <a:gd name="T11" fmla="*/ 2147483647 h 194"/>
                <a:gd name="T12" fmla="*/ 2147483647 w 233"/>
                <a:gd name="T13" fmla="*/ 0 h 194"/>
                <a:gd name="T14" fmla="*/ 0 w 233"/>
                <a:gd name="T15" fmla="*/ 0 h 194"/>
                <a:gd name="T16" fmla="*/ 0 w 233"/>
                <a:gd name="T17" fmla="*/ 2147483647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3" h="194">
                  <a:moveTo>
                    <a:pt x="0" y="194"/>
                  </a:moveTo>
                  <a:lnTo>
                    <a:pt x="233" y="194"/>
                  </a:lnTo>
                  <a:lnTo>
                    <a:pt x="233" y="149"/>
                  </a:lnTo>
                  <a:lnTo>
                    <a:pt x="147" y="149"/>
                  </a:lnTo>
                  <a:lnTo>
                    <a:pt x="147" y="49"/>
                  </a:lnTo>
                  <a:lnTo>
                    <a:pt x="233" y="49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41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Rectangle 110"/>
            <p:cNvSpPr>
              <a:spLocks noChangeArrowheads="1"/>
            </p:cNvSpPr>
            <p:nvPr/>
          </p:nvSpPr>
          <p:spPr bwMode="auto">
            <a:xfrm>
              <a:off x="263525" y="274637"/>
              <a:ext cx="76200" cy="98425"/>
            </a:xfrm>
            <a:prstGeom prst="rect">
              <a:avLst/>
            </a:prstGeom>
            <a:solidFill>
              <a:srgbClr val="41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6492300" y="4399535"/>
            <a:ext cx="860951" cy="0"/>
          </a:xfrm>
          <a:prstGeom prst="line">
            <a:avLst/>
          </a:prstGeom>
          <a:ln w="254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355521" y="4064812"/>
            <a:ext cx="0" cy="334723"/>
          </a:xfrm>
          <a:prstGeom prst="line">
            <a:avLst/>
          </a:prstGeom>
          <a:ln w="25400" cmpd="sng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>
            <a:off x="8536873" y="4399535"/>
            <a:ext cx="1672593" cy="0"/>
          </a:xfrm>
          <a:prstGeom prst="line">
            <a:avLst/>
          </a:prstGeom>
          <a:ln w="254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/>
        </p:nvCxnSpPr>
        <p:spPr>
          <a:xfrm flipV="1">
            <a:off x="8537050" y="4064812"/>
            <a:ext cx="0" cy="334723"/>
          </a:xfrm>
          <a:prstGeom prst="line">
            <a:avLst/>
          </a:prstGeom>
          <a:ln w="25400" cmpd="sng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31"/>
          <p:cNvCxnSpPr/>
          <p:nvPr/>
        </p:nvCxnSpPr>
        <p:spPr>
          <a:xfrm flipV="1">
            <a:off x="814713" y="3611444"/>
            <a:ext cx="10696800" cy="1"/>
          </a:xfrm>
          <a:prstGeom prst="line">
            <a:avLst/>
          </a:prstGeom>
          <a:ln w="13970">
            <a:solidFill>
              <a:schemeClr val="tx1"/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731086" y="1775769"/>
            <a:ext cx="1592312" cy="3346160"/>
            <a:chOff x="1689172" y="1936806"/>
            <a:chExt cx="1592312" cy="3346160"/>
          </a:xfrm>
        </p:grpSpPr>
        <p:sp>
          <p:nvSpPr>
            <p:cNvPr id="112" name="Freeform 71928"/>
            <p:cNvSpPr>
              <a:spLocks/>
            </p:cNvSpPr>
            <p:nvPr/>
          </p:nvSpPr>
          <p:spPr bwMode="auto">
            <a:xfrm rot="5400000">
              <a:off x="895054" y="2993004"/>
              <a:ext cx="3180548" cy="139937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70A49B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 rot="5400000">
              <a:off x="1508635" y="2117343"/>
              <a:ext cx="1953386" cy="1592312"/>
              <a:chOff x="3456897" y="3211271"/>
              <a:chExt cx="1232193" cy="1004428"/>
            </a:xfrm>
          </p:grpSpPr>
          <p:sp>
            <p:nvSpPr>
              <p:cNvPr id="119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4" name="文本框 113"/>
            <p:cNvSpPr txBox="1"/>
            <p:nvPr/>
          </p:nvSpPr>
          <p:spPr>
            <a:xfrm>
              <a:off x="1765792" y="2392331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1848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CBOT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诞生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775715" y="4242167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农产品谷物期货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51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期货品种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731086" y="3559891"/>
            <a:ext cx="112202" cy="1122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2285051" y="1775769"/>
            <a:ext cx="1592312" cy="3346160"/>
            <a:chOff x="1689172" y="1936806"/>
            <a:chExt cx="1592312" cy="3346160"/>
          </a:xfrm>
        </p:grpSpPr>
        <p:sp>
          <p:nvSpPr>
            <p:cNvPr id="106" name="Freeform 71928"/>
            <p:cNvSpPr>
              <a:spLocks/>
            </p:cNvSpPr>
            <p:nvPr/>
          </p:nvSpPr>
          <p:spPr bwMode="auto">
            <a:xfrm rot="5400000">
              <a:off x="895054" y="2993004"/>
              <a:ext cx="3180548" cy="139937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70A49B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 rot="5400000">
              <a:off x="1508635" y="2117343"/>
              <a:ext cx="1953386" cy="1592312"/>
              <a:chOff x="3456897" y="3211271"/>
              <a:chExt cx="1232193" cy="1004428"/>
            </a:xfrm>
          </p:grpSpPr>
          <p:sp>
            <p:nvSpPr>
              <p:cNvPr id="110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1785640" y="2413448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1876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LME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诞生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775715" y="4242167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有色金属期货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839016" y="1775769"/>
            <a:ext cx="1592312" cy="3346160"/>
            <a:chOff x="1689172" y="1936806"/>
            <a:chExt cx="1592312" cy="3346160"/>
          </a:xfrm>
        </p:grpSpPr>
        <p:sp>
          <p:nvSpPr>
            <p:cNvPr id="100" name="Freeform 71928"/>
            <p:cNvSpPr>
              <a:spLocks/>
            </p:cNvSpPr>
            <p:nvPr/>
          </p:nvSpPr>
          <p:spPr bwMode="auto">
            <a:xfrm rot="5400000">
              <a:off x="895054" y="2993004"/>
              <a:ext cx="3180548" cy="139937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70A49B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 rot="5400000">
              <a:off x="1508635" y="2117343"/>
              <a:ext cx="1953386" cy="1592312"/>
              <a:chOff x="3456897" y="3211271"/>
              <a:chExt cx="1232193" cy="1004428"/>
            </a:xfrm>
          </p:grpSpPr>
          <p:sp>
            <p:nvSpPr>
              <p:cNvPr id="104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1785640" y="2413448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1898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CME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诞生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775715" y="4242167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奶蛋肉类期货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392981" y="1775769"/>
            <a:ext cx="1592312" cy="3346160"/>
            <a:chOff x="1689172" y="1936806"/>
            <a:chExt cx="1592312" cy="3346160"/>
          </a:xfrm>
        </p:grpSpPr>
        <p:sp>
          <p:nvSpPr>
            <p:cNvPr id="94" name="Freeform 71928"/>
            <p:cNvSpPr>
              <a:spLocks/>
            </p:cNvSpPr>
            <p:nvPr/>
          </p:nvSpPr>
          <p:spPr bwMode="auto">
            <a:xfrm rot="5400000">
              <a:off x="895054" y="2993004"/>
              <a:ext cx="3180548" cy="139937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70A49B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 rot="5400000">
              <a:off x="1508635" y="2117343"/>
              <a:ext cx="1953386" cy="1592312"/>
              <a:chOff x="3456897" y="3211271"/>
              <a:chExt cx="1232193" cy="1004428"/>
            </a:xfrm>
          </p:grpSpPr>
          <p:sp>
            <p:nvSpPr>
              <p:cNvPr id="98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1785640" y="2284462"/>
              <a:ext cx="14192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1933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COMEX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诞生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775715" y="4380666"/>
              <a:ext cx="1419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贵金属期货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946946" y="1775769"/>
            <a:ext cx="1592312" cy="3346160"/>
            <a:chOff x="1689172" y="1936806"/>
            <a:chExt cx="1592312" cy="3346160"/>
          </a:xfrm>
        </p:grpSpPr>
        <p:sp>
          <p:nvSpPr>
            <p:cNvPr id="124" name="Freeform 71928"/>
            <p:cNvSpPr>
              <a:spLocks/>
            </p:cNvSpPr>
            <p:nvPr/>
          </p:nvSpPr>
          <p:spPr bwMode="auto">
            <a:xfrm rot="5400000">
              <a:off x="895054" y="2993004"/>
              <a:ext cx="3180548" cy="139937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70A49B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 rot="5400000">
              <a:off x="1508635" y="2117343"/>
              <a:ext cx="1953386" cy="1592312"/>
              <a:chOff x="3456897" y="3211271"/>
              <a:chExt cx="1232193" cy="1004428"/>
            </a:xfrm>
          </p:grpSpPr>
          <p:sp>
            <p:nvSpPr>
              <p:cNvPr id="128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26" name="文本框 125"/>
            <p:cNvSpPr txBox="1"/>
            <p:nvPr/>
          </p:nvSpPr>
          <p:spPr>
            <a:xfrm>
              <a:off x="1753741" y="2544167"/>
              <a:ext cx="1419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775715" y="4204232"/>
              <a:ext cx="14192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Nymex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推出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WTI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原油期货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8500911" y="1775769"/>
            <a:ext cx="1592312" cy="3346160"/>
            <a:chOff x="1689172" y="1936806"/>
            <a:chExt cx="1592312" cy="3346160"/>
          </a:xfrm>
        </p:grpSpPr>
        <p:sp>
          <p:nvSpPr>
            <p:cNvPr id="131" name="Freeform 71928"/>
            <p:cNvSpPr>
              <a:spLocks/>
            </p:cNvSpPr>
            <p:nvPr/>
          </p:nvSpPr>
          <p:spPr bwMode="auto">
            <a:xfrm rot="5400000">
              <a:off x="895054" y="2993004"/>
              <a:ext cx="3180548" cy="139937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70A49B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2" name="组合 131"/>
            <p:cNvGrpSpPr/>
            <p:nvPr/>
          </p:nvGrpSpPr>
          <p:grpSpPr>
            <a:xfrm rot="5400000">
              <a:off x="1508635" y="2117343"/>
              <a:ext cx="1953386" cy="1592312"/>
              <a:chOff x="3456897" y="3211271"/>
              <a:chExt cx="1232193" cy="1004428"/>
            </a:xfrm>
          </p:grpSpPr>
          <p:sp>
            <p:nvSpPr>
              <p:cNvPr id="135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33" name="文本框 132"/>
            <p:cNvSpPr txBox="1"/>
            <p:nvPr/>
          </p:nvSpPr>
          <p:spPr>
            <a:xfrm>
              <a:off x="1764374" y="2540858"/>
              <a:ext cx="1419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1988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1775715" y="4162346"/>
              <a:ext cx="14192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ICE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推出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Brent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原油期货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0054877" y="1775769"/>
            <a:ext cx="1592312" cy="3346160"/>
            <a:chOff x="1689172" y="1936806"/>
            <a:chExt cx="1592312" cy="3346160"/>
          </a:xfrm>
        </p:grpSpPr>
        <p:sp>
          <p:nvSpPr>
            <p:cNvPr id="138" name="Freeform 71928"/>
            <p:cNvSpPr>
              <a:spLocks/>
            </p:cNvSpPr>
            <p:nvPr/>
          </p:nvSpPr>
          <p:spPr bwMode="auto">
            <a:xfrm rot="5400000">
              <a:off x="895054" y="2993004"/>
              <a:ext cx="3180548" cy="139937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70A49B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 rot="5400000">
              <a:off x="1508635" y="2117343"/>
              <a:ext cx="1953386" cy="1592312"/>
              <a:chOff x="3456897" y="3211271"/>
              <a:chExt cx="1232193" cy="1004428"/>
            </a:xfrm>
          </p:grpSpPr>
          <p:sp>
            <p:nvSpPr>
              <p:cNvPr id="142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>
              <a:off x="1785640" y="2540858"/>
              <a:ext cx="1419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2005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1775715" y="4291863"/>
              <a:ext cx="1419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欧洲推出碳排放期货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612848" y="5729290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商品期货发展路径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>
            <a:off x="6027725" y="5460845"/>
            <a:ext cx="178626" cy="1539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2239217"/>
            <a:ext cx="6459035" cy="36343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51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期货品种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0"/>
          <a:stretch/>
        </p:blipFill>
        <p:spPr>
          <a:xfrm>
            <a:off x="4943473" y="2234894"/>
            <a:ext cx="4536865" cy="3641589"/>
          </a:xfrm>
          <a:prstGeom prst="rect">
            <a:avLst/>
          </a:prstGeom>
        </p:spPr>
      </p:pic>
      <p:grpSp>
        <p:nvGrpSpPr>
          <p:cNvPr id="150" name="组合 149"/>
          <p:cNvGrpSpPr/>
          <p:nvPr/>
        </p:nvGrpSpPr>
        <p:grpSpPr>
          <a:xfrm>
            <a:off x="0" y="2234895"/>
            <a:ext cx="5432542" cy="3638670"/>
            <a:chOff x="-1979119" y="1439889"/>
            <a:chExt cx="4531638" cy="3035252"/>
          </a:xfrm>
          <a:solidFill>
            <a:srgbClr val="2B9390"/>
          </a:solidFill>
        </p:grpSpPr>
        <p:sp>
          <p:nvSpPr>
            <p:cNvPr id="151" name="等腰三角形 150"/>
            <p:cNvSpPr/>
            <p:nvPr/>
          </p:nvSpPr>
          <p:spPr>
            <a:xfrm rot="5400000">
              <a:off x="2111919" y="2753534"/>
              <a:ext cx="473237" cy="4079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-1979119" y="1439889"/>
              <a:ext cx="4123675" cy="30352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  <a:spcBef>
                  <a:spcPts val="1200"/>
                </a:spcBef>
              </a:pP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Group 8"/>
          <p:cNvGrpSpPr/>
          <p:nvPr/>
        </p:nvGrpSpPr>
        <p:grpSpPr>
          <a:xfrm>
            <a:off x="1555985" y="1815794"/>
            <a:ext cx="4079704" cy="419100"/>
            <a:chOff x="1566862" y="2085975"/>
            <a:chExt cx="4079704" cy="419100"/>
          </a:xfrm>
        </p:grpSpPr>
        <p:sp>
          <p:nvSpPr>
            <p:cNvPr id="114" name="Rectangle 9"/>
            <p:cNvSpPr/>
            <p:nvPr/>
          </p:nvSpPr>
          <p:spPr>
            <a:xfrm>
              <a:off x="1566862" y="2085975"/>
              <a:ext cx="4079704" cy="419100"/>
            </a:xfrm>
            <a:prstGeom prst="rect">
              <a:avLst/>
            </a:prstGeom>
            <a:solidFill>
              <a:srgbClr val="4154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6" name="Group 10"/>
            <p:cNvGrpSpPr/>
            <p:nvPr/>
          </p:nvGrpSpPr>
          <p:grpSpPr>
            <a:xfrm>
              <a:off x="1701714" y="2243138"/>
              <a:ext cx="3810000" cy="104775"/>
              <a:chOff x="1704975" y="2243138"/>
              <a:chExt cx="3810000" cy="104775"/>
            </a:xfrm>
          </p:grpSpPr>
          <p:sp>
            <p:nvSpPr>
              <p:cNvPr id="119" name="Oval 11"/>
              <p:cNvSpPr/>
              <p:nvPr/>
            </p:nvSpPr>
            <p:spPr>
              <a:xfrm>
                <a:off x="1704975" y="2243138"/>
                <a:ext cx="104775" cy="1047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Oval 12"/>
              <p:cNvSpPr/>
              <p:nvPr/>
            </p:nvSpPr>
            <p:spPr>
              <a:xfrm>
                <a:off x="5410200" y="2243138"/>
                <a:ext cx="104775" cy="1047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1" name="Oval 33"/>
          <p:cNvSpPr/>
          <p:nvPr/>
        </p:nvSpPr>
        <p:spPr>
          <a:xfrm>
            <a:off x="1711391" y="2573071"/>
            <a:ext cx="927101" cy="927100"/>
          </a:xfrm>
          <a:prstGeom prst="ellipse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2" name="Group 34"/>
          <p:cNvGrpSpPr/>
          <p:nvPr/>
        </p:nvGrpSpPr>
        <p:grpSpPr>
          <a:xfrm>
            <a:off x="1922170" y="2748509"/>
            <a:ext cx="505543" cy="576223"/>
            <a:chOff x="4021138" y="1814513"/>
            <a:chExt cx="669925" cy="763588"/>
          </a:xfrm>
          <a:solidFill>
            <a:schemeClr val="bg1"/>
          </a:solidFill>
        </p:grpSpPr>
        <p:sp>
          <p:nvSpPr>
            <p:cNvPr id="123" name="Freeform 6"/>
            <p:cNvSpPr>
              <a:spLocks noEditPoints="1"/>
            </p:cNvSpPr>
            <p:nvPr/>
          </p:nvSpPr>
          <p:spPr bwMode="auto">
            <a:xfrm>
              <a:off x="4140200" y="1938338"/>
              <a:ext cx="431800" cy="639763"/>
            </a:xfrm>
            <a:custGeom>
              <a:avLst/>
              <a:gdLst>
                <a:gd name="T0" fmla="*/ 96 w 272"/>
                <a:gd name="T1" fmla="*/ 7 h 403"/>
                <a:gd name="T2" fmla="*/ 40 w 272"/>
                <a:gd name="T3" fmla="*/ 40 h 403"/>
                <a:gd name="T4" fmla="*/ 5 w 272"/>
                <a:gd name="T5" fmla="*/ 97 h 403"/>
                <a:gd name="T6" fmla="*/ 1 w 272"/>
                <a:gd name="T7" fmla="*/ 148 h 403"/>
                <a:gd name="T8" fmla="*/ 29 w 272"/>
                <a:gd name="T9" fmla="*/ 232 h 403"/>
                <a:gd name="T10" fmla="*/ 55 w 272"/>
                <a:gd name="T11" fmla="*/ 273 h 403"/>
                <a:gd name="T12" fmla="*/ 63 w 272"/>
                <a:gd name="T13" fmla="*/ 314 h 403"/>
                <a:gd name="T14" fmla="*/ 55 w 272"/>
                <a:gd name="T15" fmla="*/ 329 h 403"/>
                <a:gd name="T16" fmla="*/ 55 w 272"/>
                <a:gd name="T17" fmla="*/ 349 h 403"/>
                <a:gd name="T18" fmla="*/ 55 w 272"/>
                <a:gd name="T19" fmla="*/ 364 h 403"/>
                <a:gd name="T20" fmla="*/ 61 w 272"/>
                <a:gd name="T21" fmla="*/ 384 h 403"/>
                <a:gd name="T22" fmla="*/ 80 w 272"/>
                <a:gd name="T23" fmla="*/ 402 h 403"/>
                <a:gd name="T24" fmla="*/ 189 w 272"/>
                <a:gd name="T25" fmla="*/ 403 h 403"/>
                <a:gd name="T26" fmla="*/ 206 w 272"/>
                <a:gd name="T27" fmla="*/ 387 h 403"/>
                <a:gd name="T28" fmla="*/ 217 w 272"/>
                <a:gd name="T29" fmla="*/ 370 h 403"/>
                <a:gd name="T30" fmla="*/ 217 w 272"/>
                <a:gd name="T31" fmla="*/ 349 h 403"/>
                <a:gd name="T32" fmla="*/ 217 w 272"/>
                <a:gd name="T33" fmla="*/ 334 h 403"/>
                <a:gd name="T34" fmla="*/ 212 w 272"/>
                <a:gd name="T35" fmla="*/ 316 h 403"/>
                <a:gd name="T36" fmla="*/ 214 w 272"/>
                <a:gd name="T37" fmla="*/ 278 h 403"/>
                <a:gd name="T38" fmla="*/ 236 w 272"/>
                <a:gd name="T39" fmla="*/ 243 h 403"/>
                <a:gd name="T40" fmla="*/ 269 w 272"/>
                <a:gd name="T41" fmla="*/ 161 h 403"/>
                <a:gd name="T42" fmla="*/ 270 w 272"/>
                <a:gd name="T43" fmla="*/ 110 h 403"/>
                <a:gd name="T44" fmla="*/ 241 w 272"/>
                <a:gd name="T45" fmla="*/ 50 h 403"/>
                <a:gd name="T46" fmla="*/ 189 w 272"/>
                <a:gd name="T47" fmla="*/ 11 h 403"/>
                <a:gd name="T48" fmla="*/ 136 w 272"/>
                <a:gd name="T49" fmla="*/ 0 h 403"/>
                <a:gd name="T50" fmla="*/ 201 w 272"/>
                <a:gd name="T51" fmla="*/ 367 h 403"/>
                <a:gd name="T52" fmla="*/ 202 w 272"/>
                <a:gd name="T53" fmla="*/ 373 h 403"/>
                <a:gd name="T54" fmla="*/ 192 w 272"/>
                <a:gd name="T55" fmla="*/ 385 h 403"/>
                <a:gd name="T56" fmla="*/ 87 w 272"/>
                <a:gd name="T57" fmla="*/ 389 h 403"/>
                <a:gd name="T58" fmla="*/ 79 w 272"/>
                <a:gd name="T59" fmla="*/ 381 h 403"/>
                <a:gd name="T60" fmla="*/ 69 w 272"/>
                <a:gd name="T61" fmla="*/ 370 h 403"/>
                <a:gd name="T62" fmla="*/ 71 w 272"/>
                <a:gd name="T63" fmla="*/ 353 h 403"/>
                <a:gd name="T64" fmla="*/ 70 w 272"/>
                <a:gd name="T65" fmla="*/ 347 h 403"/>
                <a:gd name="T66" fmla="*/ 70 w 272"/>
                <a:gd name="T67" fmla="*/ 332 h 403"/>
                <a:gd name="T68" fmla="*/ 72 w 272"/>
                <a:gd name="T69" fmla="*/ 324 h 403"/>
                <a:gd name="T70" fmla="*/ 203 w 272"/>
                <a:gd name="T71" fmla="*/ 329 h 403"/>
                <a:gd name="T72" fmla="*/ 203 w 272"/>
                <a:gd name="T73" fmla="*/ 347 h 403"/>
                <a:gd name="T74" fmla="*/ 92 w 272"/>
                <a:gd name="T75" fmla="*/ 196 h 403"/>
                <a:gd name="T76" fmla="*/ 148 w 272"/>
                <a:gd name="T77" fmla="*/ 186 h 403"/>
                <a:gd name="T78" fmla="*/ 109 w 272"/>
                <a:gd name="T79" fmla="*/ 310 h 403"/>
                <a:gd name="T80" fmla="*/ 197 w 272"/>
                <a:gd name="T81" fmla="*/ 285 h 403"/>
                <a:gd name="T82" fmla="*/ 185 w 272"/>
                <a:gd name="T83" fmla="*/ 170 h 403"/>
                <a:gd name="T84" fmla="*/ 148 w 272"/>
                <a:gd name="T85" fmla="*/ 168 h 403"/>
                <a:gd name="T86" fmla="*/ 92 w 272"/>
                <a:gd name="T87" fmla="*/ 178 h 403"/>
                <a:gd name="T88" fmla="*/ 77 w 272"/>
                <a:gd name="T89" fmla="*/ 310 h 403"/>
                <a:gd name="T90" fmla="*/ 68 w 272"/>
                <a:gd name="T91" fmla="*/ 265 h 403"/>
                <a:gd name="T92" fmla="*/ 41 w 272"/>
                <a:gd name="T93" fmla="*/ 225 h 403"/>
                <a:gd name="T94" fmla="*/ 15 w 272"/>
                <a:gd name="T95" fmla="*/ 147 h 403"/>
                <a:gd name="T96" fmla="*/ 19 w 272"/>
                <a:gd name="T97" fmla="*/ 101 h 403"/>
                <a:gd name="T98" fmla="*/ 49 w 272"/>
                <a:gd name="T99" fmla="*/ 51 h 403"/>
                <a:gd name="T100" fmla="*/ 99 w 272"/>
                <a:gd name="T101" fmla="*/ 21 h 403"/>
                <a:gd name="T102" fmla="*/ 149 w 272"/>
                <a:gd name="T103" fmla="*/ 16 h 403"/>
                <a:gd name="T104" fmla="*/ 204 w 272"/>
                <a:gd name="T105" fmla="*/ 36 h 403"/>
                <a:gd name="T106" fmla="*/ 244 w 272"/>
                <a:gd name="T107" fmla="*/ 79 h 403"/>
                <a:gd name="T108" fmla="*/ 258 w 272"/>
                <a:gd name="T109" fmla="*/ 138 h 403"/>
                <a:gd name="T110" fmla="*/ 245 w 272"/>
                <a:gd name="T111" fmla="*/ 194 h 403"/>
                <a:gd name="T112" fmla="*/ 208 w 272"/>
                <a:gd name="T113" fmla="*/ 26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403">
                  <a:moveTo>
                    <a:pt x="136" y="0"/>
                  </a:moveTo>
                  <a:lnTo>
                    <a:pt x="136" y="0"/>
                  </a:lnTo>
                  <a:lnTo>
                    <a:pt x="122" y="2"/>
                  </a:lnTo>
                  <a:lnTo>
                    <a:pt x="109" y="4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1" y="18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1" y="50"/>
                  </a:lnTo>
                  <a:lnTo>
                    <a:pt x="22" y="61"/>
                  </a:lnTo>
                  <a:lnTo>
                    <a:pt x="16" y="73"/>
                  </a:lnTo>
                  <a:lnTo>
                    <a:pt x="11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48"/>
                  </a:lnTo>
                  <a:lnTo>
                    <a:pt x="3" y="161"/>
                  </a:lnTo>
                  <a:lnTo>
                    <a:pt x="6" y="178"/>
                  </a:lnTo>
                  <a:lnTo>
                    <a:pt x="13" y="198"/>
                  </a:lnTo>
                  <a:lnTo>
                    <a:pt x="22" y="220"/>
                  </a:lnTo>
                  <a:lnTo>
                    <a:pt x="29" y="232"/>
                  </a:lnTo>
                  <a:lnTo>
                    <a:pt x="35" y="243"/>
                  </a:lnTo>
                  <a:lnTo>
                    <a:pt x="44" y="255"/>
                  </a:lnTo>
                  <a:lnTo>
                    <a:pt x="53" y="268"/>
                  </a:lnTo>
                  <a:lnTo>
                    <a:pt x="53" y="268"/>
                  </a:lnTo>
                  <a:lnTo>
                    <a:pt x="55" y="273"/>
                  </a:lnTo>
                  <a:lnTo>
                    <a:pt x="58" y="277"/>
                  </a:lnTo>
                  <a:lnTo>
                    <a:pt x="60" y="289"/>
                  </a:lnTo>
                  <a:lnTo>
                    <a:pt x="62" y="301"/>
                  </a:lnTo>
                  <a:lnTo>
                    <a:pt x="63" y="314"/>
                  </a:lnTo>
                  <a:lnTo>
                    <a:pt x="63" y="314"/>
                  </a:lnTo>
                  <a:lnTo>
                    <a:pt x="59" y="316"/>
                  </a:lnTo>
                  <a:lnTo>
                    <a:pt x="57" y="319"/>
                  </a:lnTo>
                  <a:lnTo>
                    <a:pt x="55" y="323"/>
                  </a:lnTo>
                  <a:lnTo>
                    <a:pt x="55" y="329"/>
                  </a:lnTo>
                  <a:lnTo>
                    <a:pt x="55" y="329"/>
                  </a:lnTo>
                  <a:lnTo>
                    <a:pt x="55" y="334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55" y="344"/>
                  </a:lnTo>
                  <a:lnTo>
                    <a:pt x="55" y="349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8" y="360"/>
                  </a:lnTo>
                  <a:lnTo>
                    <a:pt x="58" y="360"/>
                  </a:lnTo>
                  <a:lnTo>
                    <a:pt x="55" y="364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55" y="375"/>
                  </a:lnTo>
                  <a:lnTo>
                    <a:pt x="57" y="381"/>
                  </a:lnTo>
                  <a:lnTo>
                    <a:pt x="61" y="384"/>
                  </a:lnTo>
                  <a:lnTo>
                    <a:pt x="66" y="387"/>
                  </a:lnTo>
                  <a:lnTo>
                    <a:pt x="66" y="387"/>
                  </a:lnTo>
                  <a:lnTo>
                    <a:pt x="68" y="394"/>
                  </a:lnTo>
                  <a:lnTo>
                    <a:pt x="73" y="399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7" y="403"/>
                  </a:lnTo>
                  <a:lnTo>
                    <a:pt x="185" y="403"/>
                  </a:lnTo>
                  <a:lnTo>
                    <a:pt x="185" y="403"/>
                  </a:lnTo>
                  <a:lnTo>
                    <a:pt x="189" y="403"/>
                  </a:lnTo>
                  <a:lnTo>
                    <a:pt x="192" y="402"/>
                  </a:lnTo>
                  <a:lnTo>
                    <a:pt x="198" y="399"/>
                  </a:lnTo>
                  <a:lnTo>
                    <a:pt x="204" y="394"/>
                  </a:lnTo>
                  <a:lnTo>
                    <a:pt x="206" y="387"/>
                  </a:lnTo>
                  <a:lnTo>
                    <a:pt x="206" y="387"/>
                  </a:lnTo>
                  <a:lnTo>
                    <a:pt x="210" y="384"/>
                  </a:lnTo>
                  <a:lnTo>
                    <a:pt x="215" y="381"/>
                  </a:lnTo>
                  <a:lnTo>
                    <a:pt x="217" y="375"/>
                  </a:lnTo>
                  <a:lnTo>
                    <a:pt x="217" y="370"/>
                  </a:lnTo>
                  <a:lnTo>
                    <a:pt x="217" y="370"/>
                  </a:lnTo>
                  <a:lnTo>
                    <a:pt x="217" y="364"/>
                  </a:lnTo>
                  <a:lnTo>
                    <a:pt x="214" y="360"/>
                  </a:lnTo>
                  <a:lnTo>
                    <a:pt x="214" y="360"/>
                  </a:lnTo>
                  <a:lnTo>
                    <a:pt x="217" y="355"/>
                  </a:lnTo>
                  <a:lnTo>
                    <a:pt x="217" y="349"/>
                  </a:lnTo>
                  <a:lnTo>
                    <a:pt x="217" y="349"/>
                  </a:lnTo>
                  <a:lnTo>
                    <a:pt x="217" y="344"/>
                  </a:lnTo>
                  <a:lnTo>
                    <a:pt x="214" y="339"/>
                  </a:lnTo>
                  <a:lnTo>
                    <a:pt x="214" y="339"/>
                  </a:lnTo>
                  <a:lnTo>
                    <a:pt x="217" y="334"/>
                  </a:lnTo>
                  <a:lnTo>
                    <a:pt x="217" y="329"/>
                  </a:lnTo>
                  <a:lnTo>
                    <a:pt x="217" y="329"/>
                  </a:lnTo>
                  <a:lnTo>
                    <a:pt x="217" y="323"/>
                  </a:lnTo>
                  <a:lnTo>
                    <a:pt x="215" y="319"/>
                  </a:lnTo>
                  <a:lnTo>
                    <a:pt x="212" y="316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09" y="303"/>
                  </a:lnTo>
                  <a:lnTo>
                    <a:pt x="210" y="290"/>
                  </a:lnTo>
                  <a:lnTo>
                    <a:pt x="214" y="278"/>
                  </a:lnTo>
                  <a:lnTo>
                    <a:pt x="216" y="273"/>
                  </a:lnTo>
                  <a:lnTo>
                    <a:pt x="219" y="268"/>
                  </a:lnTo>
                  <a:lnTo>
                    <a:pt x="219" y="268"/>
                  </a:lnTo>
                  <a:lnTo>
                    <a:pt x="228" y="255"/>
                  </a:lnTo>
                  <a:lnTo>
                    <a:pt x="236" y="243"/>
                  </a:lnTo>
                  <a:lnTo>
                    <a:pt x="243" y="232"/>
                  </a:lnTo>
                  <a:lnTo>
                    <a:pt x="249" y="220"/>
                  </a:lnTo>
                  <a:lnTo>
                    <a:pt x="259" y="198"/>
                  </a:lnTo>
                  <a:lnTo>
                    <a:pt x="265" y="178"/>
                  </a:lnTo>
                  <a:lnTo>
                    <a:pt x="269" y="161"/>
                  </a:lnTo>
                  <a:lnTo>
                    <a:pt x="271" y="14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24"/>
                  </a:lnTo>
                  <a:lnTo>
                    <a:pt x="270" y="110"/>
                  </a:lnTo>
                  <a:lnTo>
                    <a:pt x="266" y="97"/>
                  </a:lnTo>
                  <a:lnTo>
                    <a:pt x="261" y="85"/>
                  </a:lnTo>
                  <a:lnTo>
                    <a:pt x="256" y="73"/>
                  </a:lnTo>
                  <a:lnTo>
                    <a:pt x="249" y="61"/>
                  </a:lnTo>
                  <a:lnTo>
                    <a:pt x="241" y="50"/>
                  </a:lnTo>
                  <a:lnTo>
                    <a:pt x="232" y="40"/>
                  </a:lnTo>
                  <a:lnTo>
                    <a:pt x="222" y="32"/>
                  </a:lnTo>
                  <a:lnTo>
                    <a:pt x="212" y="24"/>
                  </a:lnTo>
                  <a:lnTo>
                    <a:pt x="201" y="18"/>
                  </a:lnTo>
                  <a:lnTo>
                    <a:pt x="189" y="11"/>
                  </a:lnTo>
                  <a:lnTo>
                    <a:pt x="177" y="7"/>
                  </a:lnTo>
                  <a:lnTo>
                    <a:pt x="163" y="4"/>
                  </a:lnTo>
                  <a:lnTo>
                    <a:pt x="150" y="2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203" y="349"/>
                  </a:moveTo>
                  <a:lnTo>
                    <a:pt x="203" y="349"/>
                  </a:lnTo>
                  <a:lnTo>
                    <a:pt x="203" y="351"/>
                  </a:lnTo>
                  <a:lnTo>
                    <a:pt x="201" y="353"/>
                  </a:lnTo>
                  <a:lnTo>
                    <a:pt x="201" y="367"/>
                  </a:lnTo>
                  <a:lnTo>
                    <a:pt x="201" y="367"/>
                  </a:lnTo>
                  <a:lnTo>
                    <a:pt x="203" y="368"/>
                  </a:lnTo>
                  <a:lnTo>
                    <a:pt x="203" y="370"/>
                  </a:lnTo>
                  <a:lnTo>
                    <a:pt x="203" y="370"/>
                  </a:lnTo>
                  <a:lnTo>
                    <a:pt x="202" y="373"/>
                  </a:lnTo>
                  <a:lnTo>
                    <a:pt x="200" y="374"/>
                  </a:lnTo>
                  <a:lnTo>
                    <a:pt x="193" y="381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192" y="385"/>
                  </a:lnTo>
                  <a:lnTo>
                    <a:pt x="191" y="387"/>
                  </a:lnTo>
                  <a:lnTo>
                    <a:pt x="188" y="389"/>
                  </a:lnTo>
                  <a:lnTo>
                    <a:pt x="185" y="389"/>
                  </a:lnTo>
                  <a:lnTo>
                    <a:pt x="87" y="389"/>
                  </a:lnTo>
                  <a:lnTo>
                    <a:pt x="87" y="389"/>
                  </a:lnTo>
                  <a:lnTo>
                    <a:pt x="84" y="389"/>
                  </a:lnTo>
                  <a:lnTo>
                    <a:pt x="82" y="387"/>
                  </a:lnTo>
                  <a:lnTo>
                    <a:pt x="80" y="385"/>
                  </a:lnTo>
                  <a:lnTo>
                    <a:pt x="79" y="382"/>
                  </a:lnTo>
                  <a:lnTo>
                    <a:pt x="79" y="381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70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69" y="369"/>
                  </a:lnTo>
                  <a:lnTo>
                    <a:pt x="71" y="367"/>
                  </a:lnTo>
                  <a:lnTo>
                    <a:pt x="176" y="367"/>
                  </a:lnTo>
                  <a:lnTo>
                    <a:pt x="176" y="353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69" y="351"/>
                  </a:lnTo>
                  <a:lnTo>
                    <a:pt x="69" y="349"/>
                  </a:lnTo>
                  <a:lnTo>
                    <a:pt x="69" y="349"/>
                  </a:lnTo>
                  <a:lnTo>
                    <a:pt x="70" y="347"/>
                  </a:lnTo>
                  <a:lnTo>
                    <a:pt x="71" y="346"/>
                  </a:lnTo>
                  <a:lnTo>
                    <a:pt x="176" y="346"/>
                  </a:lnTo>
                  <a:lnTo>
                    <a:pt x="176" y="332"/>
                  </a:lnTo>
                  <a:lnTo>
                    <a:pt x="70" y="332"/>
                  </a:lnTo>
                  <a:lnTo>
                    <a:pt x="70" y="332"/>
                  </a:lnTo>
                  <a:lnTo>
                    <a:pt x="69" y="330"/>
                  </a:lnTo>
                  <a:lnTo>
                    <a:pt x="69" y="329"/>
                  </a:lnTo>
                  <a:lnTo>
                    <a:pt x="69" y="329"/>
                  </a:lnTo>
                  <a:lnTo>
                    <a:pt x="70" y="326"/>
                  </a:lnTo>
                  <a:lnTo>
                    <a:pt x="72" y="324"/>
                  </a:lnTo>
                  <a:lnTo>
                    <a:pt x="200" y="324"/>
                  </a:lnTo>
                  <a:lnTo>
                    <a:pt x="200" y="324"/>
                  </a:lnTo>
                  <a:lnTo>
                    <a:pt x="202" y="326"/>
                  </a:lnTo>
                  <a:lnTo>
                    <a:pt x="203" y="329"/>
                  </a:lnTo>
                  <a:lnTo>
                    <a:pt x="203" y="329"/>
                  </a:lnTo>
                  <a:lnTo>
                    <a:pt x="203" y="331"/>
                  </a:lnTo>
                  <a:lnTo>
                    <a:pt x="201" y="332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3" y="347"/>
                  </a:lnTo>
                  <a:lnTo>
                    <a:pt x="203" y="349"/>
                  </a:lnTo>
                  <a:lnTo>
                    <a:pt x="203" y="349"/>
                  </a:lnTo>
                  <a:close/>
                  <a:moveTo>
                    <a:pt x="109" y="310"/>
                  </a:moveTo>
                  <a:lnTo>
                    <a:pt x="90" y="195"/>
                  </a:lnTo>
                  <a:lnTo>
                    <a:pt x="92" y="196"/>
                  </a:lnTo>
                  <a:lnTo>
                    <a:pt x="103" y="186"/>
                  </a:lnTo>
                  <a:lnTo>
                    <a:pt x="114" y="196"/>
                  </a:lnTo>
                  <a:lnTo>
                    <a:pt x="125" y="186"/>
                  </a:lnTo>
                  <a:lnTo>
                    <a:pt x="137" y="196"/>
                  </a:lnTo>
                  <a:lnTo>
                    <a:pt x="148" y="186"/>
                  </a:lnTo>
                  <a:lnTo>
                    <a:pt x="158" y="196"/>
                  </a:lnTo>
                  <a:lnTo>
                    <a:pt x="170" y="186"/>
                  </a:lnTo>
                  <a:lnTo>
                    <a:pt x="181" y="196"/>
                  </a:lnTo>
                  <a:lnTo>
                    <a:pt x="163" y="310"/>
                  </a:lnTo>
                  <a:lnTo>
                    <a:pt x="109" y="310"/>
                  </a:lnTo>
                  <a:close/>
                  <a:moveTo>
                    <a:pt x="208" y="260"/>
                  </a:moveTo>
                  <a:lnTo>
                    <a:pt x="208" y="260"/>
                  </a:lnTo>
                  <a:lnTo>
                    <a:pt x="204" y="265"/>
                  </a:lnTo>
                  <a:lnTo>
                    <a:pt x="202" y="272"/>
                  </a:lnTo>
                  <a:lnTo>
                    <a:pt x="197" y="285"/>
                  </a:lnTo>
                  <a:lnTo>
                    <a:pt x="195" y="299"/>
                  </a:lnTo>
                  <a:lnTo>
                    <a:pt x="194" y="310"/>
                  </a:lnTo>
                  <a:lnTo>
                    <a:pt x="177" y="310"/>
                  </a:lnTo>
                  <a:lnTo>
                    <a:pt x="200" y="172"/>
                  </a:lnTo>
                  <a:lnTo>
                    <a:pt x="185" y="170"/>
                  </a:lnTo>
                  <a:lnTo>
                    <a:pt x="184" y="174"/>
                  </a:lnTo>
                  <a:lnTo>
                    <a:pt x="181" y="178"/>
                  </a:lnTo>
                  <a:lnTo>
                    <a:pt x="170" y="168"/>
                  </a:lnTo>
                  <a:lnTo>
                    <a:pt x="158" y="178"/>
                  </a:lnTo>
                  <a:lnTo>
                    <a:pt x="148" y="168"/>
                  </a:lnTo>
                  <a:lnTo>
                    <a:pt x="137" y="178"/>
                  </a:lnTo>
                  <a:lnTo>
                    <a:pt x="125" y="168"/>
                  </a:lnTo>
                  <a:lnTo>
                    <a:pt x="114" y="178"/>
                  </a:lnTo>
                  <a:lnTo>
                    <a:pt x="103" y="168"/>
                  </a:lnTo>
                  <a:lnTo>
                    <a:pt x="92" y="178"/>
                  </a:lnTo>
                  <a:lnTo>
                    <a:pt x="86" y="173"/>
                  </a:lnTo>
                  <a:lnTo>
                    <a:pt x="86" y="170"/>
                  </a:lnTo>
                  <a:lnTo>
                    <a:pt x="72" y="172"/>
                  </a:lnTo>
                  <a:lnTo>
                    <a:pt x="95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6" y="299"/>
                  </a:lnTo>
                  <a:lnTo>
                    <a:pt x="74" y="285"/>
                  </a:lnTo>
                  <a:lnTo>
                    <a:pt x="71" y="272"/>
                  </a:lnTo>
                  <a:lnTo>
                    <a:pt x="68" y="265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55" y="248"/>
                  </a:lnTo>
                  <a:lnTo>
                    <a:pt x="47" y="236"/>
                  </a:lnTo>
                  <a:lnTo>
                    <a:pt x="41" y="225"/>
                  </a:lnTo>
                  <a:lnTo>
                    <a:pt x="35" y="214"/>
                  </a:lnTo>
                  <a:lnTo>
                    <a:pt x="27" y="194"/>
                  </a:lnTo>
                  <a:lnTo>
                    <a:pt x="20" y="175"/>
                  </a:lnTo>
                  <a:lnTo>
                    <a:pt x="17" y="159"/>
                  </a:lnTo>
                  <a:lnTo>
                    <a:pt x="15" y="147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25"/>
                  </a:lnTo>
                  <a:lnTo>
                    <a:pt x="16" y="113"/>
                  </a:lnTo>
                  <a:lnTo>
                    <a:pt x="19" y="101"/>
                  </a:lnTo>
                  <a:lnTo>
                    <a:pt x="23" y="90"/>
                  </a:lnTo>
                  <a:lnTo>
                    <a:pt x="29" y="79"/>
                  </a:lnTo>
                  <a:lnTo>
                    <a:pt x="34" y="69"/>
                  </a:lnTo>
                  <a:lnTo>
                    <a:pt x="42" y="60"/>
                  </a:lnTo>
                  <a:lnTo>
                    <a:pt x="49" y="51"/>
                  </a:lnTo>
                  <a:lnTo>
                    <a:pt x="58" y="43"/>
                  </a:lnTo>
                  <a:lnTo>
                    <a:pt x="68" y="36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99" y="21"/>
                  </a:lnTo>
                  <a:lnTo>
                    <a:pt x="111" y="18"/>
                  </a:lnTo>
                  <a:lnTo>
                    <a:pt x="123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49" y="16"/>
                  </a:lnTo>
                  <a:lnTo>
                    <a:pt x="161" y="18"/>
                  </a:lnTo>
                  <a:lnTo>
                    <a:pt x="173" y="21"/>
                  </a:lnTo>
                  <a:lnTo>
                    <a:pt x="183" y="24"/>
                  </a:lnTo>
                  <a:lnTo>
                    <a:pt x="194" y="30"/>
                  </a:lnTo>
                  <a:lnTo>
                    <a:pt x="204" y="36"/>
                  </a:lnTo>
                  <a:lnTo>
                    <a:pt x="214" y="43"/>
                  </a:lnTo>
                  <a:lnTo>
                    <a:pt x="222" y="51"/>
                  </a:lnTo>
                  <a:lnTo>
                    <a:pt x="230" y="60"/>
                  </a:lnTo>
                  <a:lnTo>
                    <a:pt x="237" y="69"/>
                  </a:lnTo>
                  <a:lnTo>
                    <a:pt x="244" y="79"/>
                  </a:lnTo>
                  <a:lnTo>
                    <a:pt x="248" y="90"/>
                  </a:lnTo>
                  <a:lnTo>
                    <a:pt x="252" y="101"/>
                  </a:lnTo>
                  <a:lnTo>
                    <a:pt x="256" y="113"/>
                  </a:lnTo>
                  <a:lnTo>
                    <a:pt x="258" y="125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7" y="147"/>
                  </a:lnTo>
                  <a:lnTo>
                    <a:pt x="255" y="159"/>
                  </a:lnTo>
                  <a:lnTo>
                    <a:pt x="251" y="175"/>
                  </a:lnTo>
                  <a:lnTo>
                    <a:pt x="245" y="194"/>
                  </a:lnTo>
                  <a:lnTo>
                    <a:pt x="236" y="214"/>
                  </a:lnTo>
                  <a:lnTo>
                    <a:pt x="231" y="225"/>
                  </a:lnTo>
                  <a:lnTo>
                    <a:pt x="224" y="236"/>
                  </a:lnTo>
                  <a:lnTo>
                    <a:pt x="217" y="248"/>
                  </a:lnTo>
                  <a:lnTo>
                    <a:pt x="208" y="260"/>
                  </a:lnTo>
                  <a:lnTo>
                    <a:pt x="208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338638" y="1814513"/>
              <a:ext cx="23813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5" name="Freeform 8"/>
            <p:cNvSpPr/>
            <p:nvPr/>
          </p:nvSpPr>
          <p:spPr bwMode="auto">
            <a:xfrm>
              <a:off x="4173538" y="1855788"/>
              <a:ext cx="55563" cy="71438"/>
            </a:xfrm>
            <a:custGeom>
              <a:avLst/>
              <a:gdLst>
                <a:gd name="T0" fmla="*/ 35 w 35"/>
                <a:gd name="T1" fmla="*/ 37 h 45"/>
                <a:gd name="T2" fmla="*/ 12 w 35"/>
                <a:gd name="T3" fmla="*/ 0 h 45"/>
                <a:gd name="T4" fmla="*/ 0 w 35"/>
                <a:gd name="T5" fmla="*/ 7 h 45"/>
                <a:gd name="T6" fmla="*/ 22 w 35"/>
                <a:gd name="T7" fmla="*/ 45 h 45"/>
                <a:gd name="T8" fmla="*/ 35 w 35"/>
                <a:gd name="T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35" y="37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22" y="45"/>
                  </a:lnTo>
                  <a:lnTo>
                    <a:pt x="3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6" name="Freeform 9"/>
            <p:cNvSpPr/>
            <p:nvPr/>
          </p:nvSpPr>
          <p:spPr bwMode="auto">
            <a:xfrm>
              <a:off x="4057650" y="1976438"/>
              <a:ext cx="69850" cy="53975"/>
            </a:xfrm>
            <a:custGeom>
              <a:avLst/>
              <a:gdLst>
                <a:gd name="T0" fmla="*/ 44 w 44"/>
                <a:gd name="T1" fmla="*/ 22 h 34"/>
                <a:gd name="T2" fmla="*/ 7 w 44"/>
                <a:gd name="T3" fmla="*/ 0 h 34"/>
                <a:gd name="T4" fmla="*/ 0 w 44"/>
                <a:gd name="T5" fmla="*/ 12 h 34"/>
                <a:gd name="T6" fmla="*/ 38 w 44"/>
                <a:gd name="T7" fmla="*/ 34 h 34"/>
                <a:gd name="T8" fmla="*/ 44 w 44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22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38" y="34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021138" y="2143125"/>
              <a:ext cx="68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621213" y="2133600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9" name="Freeform 12"/>
            <p:cNvSpPr/>
            <p:nvPr/>
          </p:nvSpPr>
          <p:spPr bwMode="auto">
            <a:xfrm>
              <a:off x="4578350" y="1966913"/>
              <a:ext cx="69850" cy="53975"/>
            </a:xfrm>
            <a:custGeom>
              <a:avLst/>
              <a:gdLst>
                <a:gd name="T0" fmla="*/ 44 w 44"/>
                <a:gd name="T1" fmla="*/ 13 h 34"/>
                <a:gd name="T2" fmla="*/ 38 w 44"/>
                <a:gd name="T3" fmla="*/ 0 h 34"/>
                <a:gd name="T4" fmla="*/ 0 w 44"/>
                <a:gd name="T5" fmla="*/ 22 h 34"/>
                <a:gd name="T6" fmla="*/ 7 w 44"/>
                <a:gd name="T7" fmla="*/ 34 h 34"/>
                <a:gd name="T8" fmla="*/ 44 w 4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13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7" y="34"/>
                  </a:lnTo>
                  <a:lnTo>
                    <a:pt x="4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0" name="Freeform 13"/>
            <p:cNvSpPr/>
            <p:nvPr/>
          </p:nvSpPr>
          <p:spPr bwMode="auto">
            <a:xfrm>
              <a:off x="4473575" y="1849438"/>
              <a:ext cx="55563" cy="73025"/>
            </a:xfrm>
            <a:custGeom>
              <a:avLst/>
              <a:gdLst>
                <a:gd name="T0" fmla="*/ 35 w 35"/>
                <a:gd name="T1" fmla="*/ 8 h 46"/>
                <a:gd name="T2" fmla="*/ 23 w 35"/>
                <a:gd name="T3" fmla="*/ 0 h 46"/>
                <a:gd name="T4" fmla="*/ 0 w 35"/>
                <a:gd name="T5" fmla="*/ 38 h 46"/>
                <a:gd name="T6" fmla="*/ 13 w 35"/>
                <a:gd name="T7" fmla="*/ 46 h 46"/>
                <a:gd name="T8" fmla="*/ 35 w 35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35" y="8"/>
                  </a:moveTo>
                  <a:lnTo>
                    <a:pt x="23" y="0"/>
                  </a:lnTo>
                  <a:lnTo>
                    <a:pt x="0" y="38"/>
                  </a:lnTo>
                  <a:lnTo>
                    <a:pt x="13" y="46"/>
                  </a:lnTo>
                  <a:lnTo>
                    <a:pt x="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1" name="Freeform 14"/>
            <p:cNvSpPr/>
            <p:nvPr/>
          </p:nvSpPr>
          <p:spPr bwMode="auto">
            <a:xfrm>
              <a:off x="4579938" y="2271713"/>
              <a:ext cx="73025" cy="52388"/>
            </a:xfrm>
            <a:custGeom>
              <a:avLst/>
              <a:gdLst>
                <a:gd name="T0" fmla="*/ 0 w 46"/>
                <a:gd name="T1" fmla="*/ 12 h 33"/>
                <a:gd name="T2" fmla="*/ 38 w 46"/>
                <a:gd name="T3" fmla="*/ 33 h 33"/>
                <a:gd name="T4" fmla="*/ 46 w 46"/>
                <a:gd name="T5" fmla="*/ 22 h 33"/>
                <a:gd name="T6" fmla="*/ 8 w 46"/>
                <a:gd name="T7" fmla="*/ 0 h 33"/>
                <a:gd name="T8" fmla="*/ 0 w 46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">
                  <a:moveTo>
                    <a:pt x="0" y="12"/>
                  </a:moveTo>
                  <a:lnTo>
                    <a:pt x="38" y="33"/>
                  </a:lnTo>
                  <a:lnTo>
                    <a:pt x="46" y="2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2" name="Freeform 15"/>
            <p:cNvSpPr/>
            <p:nvPr/>
          </p:nvSpPr>
          <p:spPr bwMode="auto">
            <a:xfrm>
              <a:off x="4059238" y="2279650"/>
              <a:ext cx="71438" cy="53975"/>
            </a:xfrm>
            <a:custGeom>
              <a:avLst/>
              <a:gdLst>
                <a:gd name="T0" fmla="*/ 0 w 45"/>
                <a:gd name="T1" fmla="*/ 22 h 34"/>
                <a:gd name="T2" fmla="*/ 8 w 45"/>
                <a:gd name="T3" fmla="*/ 34 h 34"/>
                <a:gd name="T4" fmla="*/ 45 w 45"/>
                <a:gd name="T5" fmla="*/ 12 h 34"/>
                <a:gd name="T6" fmla="*/ 38 w 45"/>
                <a:gd name="T7" fmla="*/ 0 h 34"/>
                <a:gd name="T8" fmla="*/ 0 w 45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22"/>
                  </a:moveTo>
                  <a:lnTo>
                    <a:pt x="8" y="34"/>
                  </a:lnTo>
                  <a:lnTo>
                    <a:pt x="45" y="12"/>
                  </a:lnTo>
                  <a:lnTo>
                    <a:pt x="38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34" name="Oval 46"/>
          <p:cNvSpPr/>
          <p:nvPr/>
        </p:nvSpPr>
        <p:spPr>
          <a:xfrm>
            <a:off x="1711389" y="3680745"/>
            <a:ext cx="927100" cy="927100"/>
          </a:xfrm>
          <a:prstGeom prst="ellipse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8" name="Group 60"/>
          <p:cNvGrpSpPr/>
          <p:nvPr/>
        </p:nvGrpSpPr>
        <p:grpSpPr>
          <a:xfrm>
            <a:off x="2821983" y="2711357"/>
            <a:ext cx="2520614" cy="619414"/>
            <a:chOff x="2710793" y="2845341"/>
            <a:chExt cx="2813707" cy="619414"/>
          </a:xfrm>
        </p:grpSpPr>
        <p:sp>
          <p:nvSpPr>
            <p:cNvPr id="139" name="Rectangle 3"/>
            <p:cNvSpPr txBox="1">
              <a:spLocks noChangeArrowheads="1"/>
            </p:cNvSpPr>
            <p:nvPr/>
          </p:nvSpPr>
          <p:spPr bwMode="auto">
            <a:xfrm>
              <a:off x="2710794" y="3218534"/>
              <a:ext cx="2813706" cy="2462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5725" indent="-85725" eaLnBrk="1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汇率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期货</a:t>
              </a:r>
              <a:endParaRPr lang="en-US" altLang="ko-KR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0" name="speed"/>
            <p:cNvSpPr txBox="1">
              <a:spLocks noChangeArrowheads="1"/>
            </p:cNvSpPr>
            <p:nvPr/>
          </p:nvSpPr>
          <p:spPr bwMode="auto">
            <a:xfrm>
              <a:off x="2710793" y="2845341"/>
              <a:ext cx="844595" cy="3323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1972</a:t>
              </a:r>
              <a:endParaRPr lang="en-US" altLang="ko-KR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Group 61"/>
          <p:cNvGrpSpPr/>
          <p:nvPr/>
        </p:nvGrpSpPr>
        <p:grpSpPr>
          <a:xfrm>
            <a:off x="2821981" y="3797314"/>
            <a:ext cx="1010321" cy="606428"/>
            <a:chOff x="2710790" y="4068731"/>
            <a:chExt cx="2853617" cy="606428"/>
          </a:xfrm>
        </p:grpSpPr>
        <p:sp>
          <p:nvSpPr>
            <p:cNvPr id="142" name="speed"/>
            <p:cNvSpPr txBox="1">
              <a:spLocks noChangeArrowheads="1"/>
            </p:cNvSpPr>
            <p:nvPr/>
          </p:nvSpPr>
          <p:spPr bwMode="auto">
            <a:xfrm>
              <a:off x="2710790" y="4068731"/>
              <a:ext cx="2853617" cy="3323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1975</a:t>
              </a:r>
              <a:endParaRPr lang="en-US" altLang="ko-KR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3" name="Rectangle 3"/>
            <p:cNvSpPr txBox="1">
              <a:spLocks noChangeArrowheads="1"/>
            </p:cNvSpPr>
            <p:nvPr/>
          </p:nvSpPr>
          <p:spPr bwMode="auto">
            <a:xfrm>
              <a:off x="2710794" y="4428938"/>
              <a:ext cx="2813706" cy="2462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5725" indent="-85725" eaLnBrk="1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国债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期货</a:t>
              </a:r>
              <a:endParaRPr lang="en-US" altLang="ko-KR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3" name="文本框 152"/>
          <p:cNvSpPr txBox="1"/>
          <p:nvPr/>
        </p:nvSpPr>
        <p:spPr>
          <a:xfrm>
            <a:off x="1942306" y="1826966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期货诞生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时间表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Oval 46"/>
          <p:cNvSpPr/>
          <p:nvPr/>
        </p:nvSpPr>
        <p:spPr>
          <a:xfrm>
            <a:off x="1711389" y="4747545"/>
            <a:ext cx="927100" cy="927100"/>
          </a:xfrm>
          <a:prstGeom prst="ellipse">
            <a:avLst/>
          </a:prstGeom>
          <a:solidFill>
            <a:srgbClr val="4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9" name="Group 61"/>
          <p:cNvGrpSpPr/>
          <p:nvPr/>
        </p:nvGrpSpPr>
        <p:grpSpPr>
          <a:xfrm>
            <a:off x="2821982" y="4787914"/>
            <a:ext cx="2813707" cy="633651"/>
            <a:chOff x="2710793" y="4068731"/>
            <a:chExt cx="2813707" cy="633651"/>
          </a:xfrm>
        </p:grpSpPr>
        <p:sp>
          <p:nvSpPr>
            <p:cNvPr id="160" name="speed"/>
            <p:cNvSpPr txBox="1">
              <a:spLocks noChangeArrowheads="1"/>
            </p:cNvSpPr>
            <p:nvPr/>
          </p:nvSpPr>
          <p:spPr bwMode="auto">
            <a:xfrm>
              <a:off x="2710793" y="4068731"/>
              <a:ext cx="756617" cy="3323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Gulim" panose="020B0600000101010101" pitchFamily="50" charset="-127"/>
                  <a:ea typeface="Gulim" panose="020B0600000101010101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1982</a:t>
              </a:r>
              <a:endParaRPr lang="en-US" altLang="ko-KR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1" name="Rectangle 3"/>
            <p:cNvSpPr txBox="1">
              <a:spLocks noChangeArrowheads="1"/>
            </p:cNvSpPr>
            <p:nvPr/>
          </p:nvSpPr>
          <p:spPr bwMode="auto">
            <a:xfrm>
              <a:off x="2710794" y="4456161"/>
              <a:ext cx="2813706" cy="2462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85725" indent="-85725" eaLnBrk="1" hangingPunct="1"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股指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期货</a:t>
              </a:r>
              <a:endParaRPr lang="en-US" altLang="ko-KR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2" name="Group 36"/>
          <p:cNvGrpSpPr/>
          <p:nvPr/>
        </p:nvGrpSpPr>
        <p:grpSpPr>
          <a:xfrm>
            <a:off x="1901826" y="4931921"/>
            <a:ext cx="546099" cy="543703"/>
            <a:chOff x="2840038" y="4406900"/>
            <a:chExt cx="723900" cy="720725"/>
          </a:xfrm>
          <a:solidFill>
            <a:schemeClr val="bg1"/>
          </a:solidFill>
        </p:grpSpPr>
        <p:sp>
          <p:nvSpPr>
            <p:cNvPr id="163" name="Freeform 37"/>
            <p:cNvSpPr>
              <a:spLocks noEditPoints="1"/>
            </p:cNvSpPr>
            <p:nvPr/>
          </p:nvSpPr>
          <p:spPr bwMode="auto">
            <a:xfrm>
              <a:off x="2840038" y="4406900"/>
              <a:ext cx="723900" cy="720725"/>
            </a:xfrm>
            <a:custGeom>
              <a:avLst/>
              <a:gdLst>
                <a:gd name="T0" fmla="*/ 440 w 456"/>
                <a:gd name="T1" fmla="*/ 141 h 454"/>
                <a:gd name="T2" fmla="*/ 404 w 456"/>
                <a:gd name="T3" fmla="*/ 82 h 454"/>
                <a:gd name="T4" fmla="*/ 287 w 456"/>
                <a:gd name="T5" fmla="*/ 7 h 454"/>
                <a:gd name="T6" fmla="*/ 192 w 456"/>
                <a:gd name="T7" fmla="*/ 2 h 454"/>
                <a:gd name="T8" fmla="*/ 146 w 456"/>
                <a:gd name="T9" fmla="*/ 15 h 454"/>
                <a:gd name="T10" fmla="*/ 63 w 456"/>
                <a:gd name="T11" fmla="*/ 70 h 454"/>
                <a:gd name="T12" fmla="*/ 8 w 456"/>
                <a:gd name="T13" fmla="*/ 168 h 454"/>
                <a:gd name="T14" fmla="*/ 0 w 456"/>
                <a:gd name="T15" fmla="*/ 227 h 454"/>
                <a:gd name="T16" fmla="*/ 1 w 456"/>
                <a:gd name="T17" fmla="*/ 246 h 454"/>
                <a:gd name="T18" fmla="*/ 2 w 456"/>
                <a:gd name="T19" fmla="*/ 256 h 454"/>
                <a:gd name="T20" fmla="*/ 20 w 456"/>
                <a:gd name="T21" fmla="*/ 319 h 454"/>
                <a:gd name="T22" fmla="*/ 45 w 456"/>
                <a:gd name="T23" fmla="*/ 364 h 454"/>
                <a:gd name="T24" fmla="*/ 122 w 456"/>
                <a:gd name="T25" fmla="*/ 428 h 454"/>
                <a:gd name="T26" fmla="*/ 204 w 456"/>
                <a:gd name="T27" fmla="*/ 453 h 454"/>
                <a:gd name="T28" fmla="*/ 218 w 456"/>
                <a:gd name="T29" fmla="*/ 454 h 454"/>
                <a:gd name="T30" fmla="*/ 264 w 456"/>
                <a:gd name="T31" fmla="*/ 452 h 454"/>
                <a:gd name="T32" fmla="*/ 362 w 456"/>
                <a:gd name="T33" fmla="*/ 411 h 454"/>
                <a:gd name="T34" fmla="*/ 418 w 456"/>
                <a:gd name="T35" fmla="*/ 354 h 454"/>
                <a:gd name="T36" fmla="*/ 455 w 456"/>
                <a:gd name="T37" fmla="*/ 249 h 454"/>
                <a:gd name="T38" fmla="*/ 313 w 456"/>
                <a:gd name="T39" fmla="*/ 344 h 454"/>
                <a:gd name="T40" fmla="*/ 240 w 456"/>
                <a:gd name="T41" fmla="*/ 372 h 454"/>
                <a:gd name="T42" fmla="*/ 159 w 456"/>
                <a:gd name="T43" fmla="*/ 355 h 454"/>
                <a:gd name="T44" fmla="*/ 94 w 456"/>
                <a:gd name="T45" fmla="*/ 284 h 454"/>
                <a:gd name="T46" fmla="*/ 84 w 456"/>
                <a:gd name="T47" fmla="*/ 204 h 454"/>
                <a:gd name="T48" fmla="*/ 118 w 456"/>
                <a:gd name="T49" fmla="*/ 132 h 454"/>
                <a:gd name="T50" fmla="*/ 184 w 456"/>
                <a:gd name="T51" fmla="*/ 88 h 454"/>
                <a:gd name="T52" fmla="*/ 228 w 456"/>
                <a:gd name="T53" fmla="*/ 82 h 454"/>
                <a:gd name="T54" fmla="*/ 323 w 456"/>
                <a:gd name="T55" fmla="*/ 116 h 454"/>
                <a:gd name="T56" fmla="*/ 363 w 456"/>
                <a:gd name="T57" fmla="*/ 171 h 454"/>
                <a:gd name="T58" fmla="*/ 374 w 456"/>
                <a:gd name="T59" fmla="*/ 227 h 454"/>
                <a:gd name="T60" fmla="*/ 339 w 456"/>
                <a:gd name="T61" fmla="*/ 321 h 454"/>
                <a:gd name="T62" fmla="*/ 387 w 456"/>
                <a:gd name="T63" fmla="*/ 209 h 454"/>
                <a:gd name="T64" fmla="*/ 362 w 456"/>
                <a:gd name="T65" fmla="*/ 139 h 454"/>
                <a:gd name="T66" fmla="*/ 435 w 456"/>
                <a:gd name="T67" fmla="*/ 176 h 454"/>
                <a:gd name="T68" fmla="*/ 240 w 456"/>
                <a:gd name="T69" fmla="*/ 14 h 454"/>
                <a:gd name="T70" fmla="*/ 362 w 456"/>
                <a:gd name="T71" fmla="*/ 59 h 454"/>
                <a:gd name="T72" fmla="*/ 341 w 456"/>
                <a:gd name="T73" fmla="*/ 114 h 454"/>
                <a:gd name="T74" fmla="*/ 228 w 456"/>
                <a:gd name="T75" fmla="*/ 68 h 454"/>
                <a:gd name="T76" fmla="*/ 169 w 456"/>
                <a:gd name="T77" fmla="*/ 22 h 454"/>
                <a:gd name="T78" fmla="*/ 228 w 456"/>
                <a:gd name="T79" fmla="*/ 440 h 454"/>
                <a:gd name="T80" fmla="*/ 215 w 456"/>
                <a:gd name="T81" fmla="*/ 440 h 454"/>
                <a:gd name="T82" fmla="*/ 165 w 456"/>
                <a:gd name="T83" fmla="*/ 432 h 454"/>
                <a:gd name="T84" fmla="*/ 84 w 456"/>
                <a:gd name="T85" fmla="*/ 384 h 454"/>
                <a:gd name="T86" fmla="*/ 36 w 456"/>
                <a:gd name="T87" fmla="*/ 319 h 454"/>
                <a:gd name="T88" fmla="*/ 17 w 456"/>
                <a:gd name="T89" fmla="*/ 262 h 454"/>
                <a:gd name="T90" fmla="*/ 16 w 456"/>
                <a:gd name="T91" fmla="*/ 250 h 454"/>
                <a:gd name="T92" fmla="*/ 15 w 456"/>
                <a:gd name="T93" fmla="*/ 227 h 454"/>
                <a:gd name="T94" fmla="*/ 18 w 456"/>
                <a:gd name="T95" fmla="*/ 186 h 454"/>
                <a:gd name="T96" fmla="*/ 63 w 456"/>
                <a:gd name="T97" fmla="*/ 90 h 454"/>
                <a:gd name="T98" fmla="*/ 150 w 456"/>
                <a:gd name="T99" fmla="*/ 28 h 454"/>
                <a:gd name="T100" fmla="*/ 150 w 456"/>
                <a:gd name="T101" fmla="*/ 88 h 454"/>
                <a:gd name="T102" fmla="*/ 91 w 456"/>
                <a:gd name="T103" fmla="*/ 145 h 454"/>
                <a:gd name="T104" fmla="*/ 68 w 456"/>
                <a:gd name="T105" fmla="*/ 227 h 454"/>
                <a:gd name="T106" fmla="*/ 96 w 456"/>
                <a:gd name="T107" fmla="*/ 316 h 454"/>
                <a:gd name="T108" fmla="*/ 180 w 456"/>
                <a:gd name="T109" fmla="*/ 380 h 454"/>
                <a:gd name="T110" fmla="*/ 264 w 456"/>
                <a:gd name="T111" fmla="*/ 383 h 454"/>
                <a:gd name="T112" fmla="*/ 348 w 456"/>
                <a:gd name="T113" fmla="*/ 404 h 454"/>
                <a:gd name="T114" fmla="*/ 244 w 456"/>
                <a:gd name="T115" fmla="*/ 440 h 454"/>
                <a:gd name="T116" fmla="*/ 441 w 456"/>
                <a:gd name="T117" fmla="*/ 249 h 454"/>
                <a:gd name="T118" fmla="*/ 379 w 456"/>
                <a:gd name="T119" fmla="*/ 378 h 454"/>
                <a:gd name="T120" fmla="*/ 340 w 456"/>
                <a:gd name="T121" fmla="*/ 341 h 454"/>
                <a:gd name="T122" fmla="*/ 388 w 456"/>
                <a:gd name="T123" fmla="*/ 2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454">
                  <a:moveTo>
                    <a:pt x="456" y="226"/>
                  </a:moveTo>
                  <a:lnTo>
                    <a:pt x="456" y="226"/>
                  </a:lnTo>
                  <a:lnTo>
                    <a:pt x="456" y="209"/>
                  </a:lnTo>
                  <a:lnTo>
                    <a:pt x="454" y="192"/>
                  </a:lnTo>
                  <a:lnTo>
                    <a:pt x="450" y="175"/>
                  </a:lnTo>
                  <a:lnTo>
                    <a:pt x="445" y="157"/>
                  </a:lnTo>
                  <a:lnTo>
                    <a:pt x="440" y="141"/>
                  </a:lnTo>
                  <a:lnTo>
                    <a:pt x="432" y="126"/>
                  </a:lnTo>
                  <a:lnTo>
                    <a:pt x="423" y="110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0" y="90"/>
                  </a:lnTo>
                  <a:lnTo>
                    <a:pt x="410" y="90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388" y="64"/>
                  </a:lnTo>
                  <a:lnTo>
                    <a:pt x="371" y="48"/>
                  </a:lnTo>
                  <a:lnTo>
                    <a:pt x="351" y="34"/>
                  </a:lnTo>
                  <a:lnTo>
                    <a:pt x="332" y="23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2"/>
                  </a:lnTo>
                  <a:lnTo>
                    <a:pt x="175" y="5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48" y="14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30" y="21"/>
                  </a:lnTo>
                  <a:lnTo>
                    <a:pt x="115" y="30"/>
                  </a:lnTo>
                  <a:lnTo>
                    <a:pt x="101" y="38"/>
                  </a:lnTo>
                  <a:lnTo>
                    <a:pt x="88" y="47"/>
                  </a:lnTo>
                  <a:lnTo>
                    <a:pt x="75" y="58"/>
                  </a:lnTo>
                  <a:lnTo>
                    <a:pt x="63" y="70"/>
                  </a:lnTo>
                  <a:lnTo>
                    <a:pt x="52" y="82"/>
                  </a:lnTo>
                  <a:lnTo>
                    <a:pt x="42" y="95"/>
                  </a:lnTo>
                  <a:lnTo>
                    <a:pt x="34" y="108"/>
                  </a:lnTo>
                  <a:lnTo>
                    <a:pt x="25" y="122"/>
                  </a:lnTo>
                  <a:lnTo>
                    <a:pt x="18" y="137"/>
                  </a:lnTo>
                  <a:lnTo>
                    <a:pt x="13" y="152"/>
                  </a:lnTo>
                  <a:lnTo>
                    <a:pt x="8" y="168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1" y="218"/>
                  </a:lnTo>
                  <a:lnTo>
                    <a:pt x="1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7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46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7" y="278"/>
                  </a:lnTo>
                  <a:lnTo>
                    <a:pt x="10" y="292"/>
                  </a:lnTo>
                  <a:lnTo>
                    <a:pt x="14" y="305"/>
                  </a:lnTo>
                  <a:lnTo>
                    <a:pt x="20" y="319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3" y="326"/>
                  </a:lnTo>
                  <a:lnTo>
                    <a:pt x="23" y="326"/>
                  </a:lnTo>
                  <a:lnTo>
                    <a:pt x="30" y="339"/>
                  </a:lnTo>
                  <a:lnTo>
                    <a:pt x="38" y="352"/>
                  </a:lnTo>
                  <a:lnTo>
                    <a:pt x="45" y="364"/>
                  </a:lnTo>
                  <a:lnTo>
                    <a:pt x="55" y="374"/>
                  </a:lnTo>
                  <a:lnTo>
                    <a:pt x="65" y="385"/>
                  </a:lnTo>
                  <a:lnTo>
                    <a:pt x="75" y="395"/>
                  </a:lnTo>
                  <a:lnTo>
                    <a:pt x="85" y="405"/>
                  </a:lnTo>
                  <a:lnTo>
                    <a:pt x="97" y="413"/>
                  </a:lnTo>
                  <a:lnTo>
                    <a:pt x="109" y="421"/>
                  </a:lnTo>
                  <a:lnTo>
                    <a:pt x="122" y="428"/>
                  </a:lnTo>
                  <a:lnTo>
                    <a:pt x="135" y="435"/>
                  </a:lnTo>
                  <a:lnTo>
                    <a:pt x="148" y="440"/>
                  </a:lnTo>
                  <a:lnTo>
                    <a:pt x="162" y="445"/>
                  </a:lnTo>
                  <a:lnTo>
                    <a:pt x="176" y="449"/>
                  </a:lnTo>
                  <a:lnTo>
                    <a:pt x="190" y="451"/>
                  </a:lnTo>
                  <a:lnTo>
                    <a:pt x="204" y="453"/>
                  </a:lnTo>
                  <a:lnTo>
                    <a:pt x="204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14" y="454"/>
                  </a:lnTo>
                  <a:lnTo>
                    <a:pt x="215" y="454"/>
                  </a:lnTo>
                  <a:lnTo>
                    <a:pt x="215" y="454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3" y="454"/>
                  </a:lnTo>
                  <a:lnTo>
                    <a:pt x="226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8" y="454"/>
                  </a:lnTo>
                  <a:lnTo>
                    <a:pt x="246" y="454"/>
                  </a:lnTo>
                  <a:lnTo>
                    <a:pt x="264" y="452"/>
                  </a:lnTo>
                  <a:lnTo>
                    <a:pt x="282" y="449"/>
                  </a:lnTo>
                  <a:lnTo>
                    <a:pt x="298" y="443"/>
                  </a:lnTo>
                  <a:lnTo>
                    <a:pt x="315" y="437"/>
                  </a:lnTo>
                  <a:lnTo>
                    <a:pt x="332" y="429"/>
                  </a:lnTo>
                  <a:lnTo>
                    <a:pt x="347" y="42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90" y="388"/>
                  </a:lnTo>
                  <a:lnTo>
                    <a:pt x="405" y="371"/>
                  </a:lnTo>
                  <a:lnTo>
                    <a:pt x="418" y="354"/>
                  </a:lnTo>
                  <a:lnTo>
                    <a:pt x="430" y="335"/>
                  </a:lnTo>
                  <a:lnTo>
                    <a:pt x="439" y="315"/>
                  </a:lnTo>
                  <a:lnTo>
                    <a:pt x="446" y="294"/>
                  </a:lnTo>
                  <a:lnTo>
                    <a:pt x="452" y="273"/>
                  </a:lnTo>
                  <a:lnTo>
                    <a:pt x="455" y="250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26"/>
                  </a:lnTo>
                  <a:lnTo>
                    <a:pt x="456" y="226"/>
                  </a:lnTo>
                  <a:close/>
                  <a:moveTo>
                    <a:pt x="313" y="344"/>
                  </a:moveTo>
                  <a:lnTo>
                    <a:pt x="313" y="344"/>
                  </a:lnTo>
                  <a:lnTo>
                    <a:pt x="305" y="351"/>
                  </a:lnTo>
                  <a:lnTo>
                    <a:pt x="294" y="357"/>
                  </a:lnTo>
                  <a:lnTo>
                    <a:pt x="284" y="361"/>
                  </a:lnTo>
                  <a:lnTo>
                    <a:pt x="273" y="366"/>
                  </a:lnTo>
                  <a:lnTo>
                    <a:pt x="263" y="369"/>
                  </a:lnTo>
                  <a:lnTo>
                    <a:pt x="251" y="371"/>
                  </a:lnTo>
                  <a:lnTo>
                    <a:pt x="240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14" y="372"/>
                  </a:lnTo>
                  <a:lnTo>
                    <a:pt x="199" y="369"/>
                  </a:lnTo>
                  <a:lnTo>
                    <a:pt x="185" y="366"/>
                  </a:lnTo>
                  <a:lnTo>
                    <a:pt x="172" y="361"/>
                  </a:lnTo>
                  <a:lnTo>
                    <a:pt x="159" y="355"/>
                  </a:lnTo>
                  <a:lnTo>
                    <a:pt x="147" y="347"/>
                  </a:lnTo>
                  <a:lnTo>
                    <a:pt x="136" y="339"/>
                  </a:lnTo>
                  <a:lnTo>
                    <a:pt x="125" y="330"/>
                  </a:lnTo>
                  <a:lnTo>
                    <a:pt x="116" y="319"/>
                  </a:lnTo>
                  <a:lnTo>
                    <a:pt x="108" y="308"/>
                  </a:lnTo>
                  <a:lnTo>
                    <a:pt x="101" y="297"/>
                  </a:lnTo>
                  <a:lnTo>
                    <a:pt x="94" y="284"/>
                  </a:lnTo>
                  <a:lnTo>
                    <a:pt x="90" y="271"/>
                  </a:lnTo>
                  <a:lnTo>
                    <a:pt x="85" y="257"/>
                  </a:lnTo>
                  <a:lnTo>
                    <a:pt x="83" y="242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16"/>
                  </a:lnTo>
                  <a:lnTo>
                    <a:pt x="84" y="204"/>
                  </a:lnTo>
                  <a:lnTo>
                    <a:pt x="86" y="192"/>
                  </a:lnTo>
                  <a:lnTo>
                    <a:pt x="90" y="181"/>
                  </a:lnTo>
                  <a:lnTo>
                    <a:pt x="94" y="170"/>
                  </a:lnTo>
                  <a:lnTo>
                    <a:pt x="98" y="161"/>
                  </a:lnTo>
                  <a:lnTo>
                    <a:pt x="104" y="151"/>
                  </a:lnTo>
                  <a:lnTo>
                    <a:pt x="110" y="141"/>
                  </a:lnTo>
                  <a:lnTo>
                    <a:pt x="118" y="132"/>
                  </a:lnTo>
                  <a:lnTo>
                    <a:pt x="125" y="124"/>
                  </a:lnTo>
                  <a:lnTo>
                    <a:pt x="133" y="116"/>
                  </a:lnTo>
                  <a:lnTo>
                    <a:pt x="143" y="110"/>
                  </a:lnTo>
                  <a:lnTo>
                    <a:pt x="151" y="103"/>
                  </a:lnTo>
                  <a:lnTo>
                    <a:pt x="162" y="98"/>
                  </a:lnTo>
                  <a:lnTo>
                    <a:pt x="172" y="92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4" y="85"/>
                  </a:lnTo>
                  <a:lnTo>
                    <a:pt x="205" y="83"/>
                  </a:lnTo>
                  <a:lnTo>
                    <a:pt x="217" y="82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45" y="83"/>
                  </a:lnTo>
                  <a:lnTo>
                    <a:pt x="263" y="86"/>
                  </a:lnTo>
                  <a:lnTo>
                    <a:pt x="279" y="90"/>
                  </a:lnTo>
                  <a:lnTo>
                    <a:pt x="294" y="98"/>
                  </a:lnTo>
                  <a:lnTo>
                    <a:pt x="309" y="105"/>
                  </a:lnTo>
                  <a:lnTo>
                    <a:pt x="323" y="116"/>
                  </a:lnTo>
                  <a:lnTo>
                    <a:pt x="335" y="128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52" y="151"/>
                  </a:lnTo>
                  <a:lnTo>
                    <a:pt x="358" y="161"/>
                  </a:lnTo>
                  <a:lnTo>
                    <a:pt x="363" y="171"/>
                  </a:lnTo>
                  <a:lnTo>
                    <a:pt x="366" y="182"/>
                  </a:lnTo>
                  <a:lnTo>
                    <a:pt x="369" y="193"/>
                  </a:lnTo>
                  <a:lnTo>
                    <a:pt x="372" y="204"/>
                  </a:lnTo>
                  <a:lnTo>
                    <a:pt x="374" y="216"/>
                  </a:lnTo>
                  <a:lnTo>
                    <a:pt x="374" y="226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3" y="244"/>
                  </a:lnTo>
                  <a:lnTo>
                    <a:pt x="369" y="261"/>
                  </a:lnTo>
                  <a:lnTo>
                    <a:pt x="365" y="277"/>
                  </a:lnTo>
                  <a:lnTo>
                    <a:pt x="358" y="293"/>
                  </a:lnTo>
                  <a:lnTo>
                    <a:pt x="349" y="307"/>
                  </a:lnTo>
                  <a:lnTo>
                    <a:pt x="339" y="321"/>
                  </a:lnTo>
                  <a:lnTo>
                    <a:pt x="327" y="333"/>
                  </a:lnTo>
                  <a:lnTo>
                    <a:pt x="313" y="344"/>
                  </a:lnTo>
                  <a:lnTo>
                    <a:pt x="313" y="344"/>
                  </a:lnTo>
                  <a:close/>
                  <a:moveTo>
                    <a:pt x="442" y="220"/>
                  </a:moveTo>
                  <a:lnTo>
                    <a:pt x="388" y="220"/>
                  </a:lnTo>
                  <a:lnTo>
                    <a:pt x="388" y="220"/>
                  </a:lnTo>
                  <a:lnTo>
                    <a:pt x="387" y="209"/>
                  </a:lnTo>
                  <a:lnTo>
                    <a:pt x="386" y="198"/>
                  </a:lnTo>
                  <a:lnTo>
                    <a:pt x="383" y="188"/>
                  </a:lnTo>
                  <a:lnTo>
                    <a:pt x="380" y="178"/>
                  </a:lnTo>
                  <a:lnTo>
                    <a:pt x="377" y="167"/>
                  </a:lnTo>
                  <a:lnTo>
                    <a:pt x="373" y="157"/>
                  </a:lnTo>
                  <a:lnTo>
                    <a:pt x="367" y="149"/>
                  </a:lnTo>
                  <a:lnTo>
                    <a:pt x="362" y="139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13" y="119"/>
                  </a:lnTo>
                  <a:lnTo>
                    <a:pt x="420" y="134"/>
                  </a:lnTo>
                  <a:lnTo>
                    <a:pt x="427" y="146"/>
                  </a:lnTo>
                  <a:lnTo>
                    <a:pt x="431" y="161"/>
                  </a:lnTo>
                  <a:lnTo>
                    <a:pt x="435" y="176"/>
                  </a:lnTo>
                  <a:lnTo>
                    <a:pt x="439" y="190"/>
                  </a:lnTo>
                  <a:lnTo>
                    <a:pt x="441" y="205"/>
                  </a:lnTo>
                  <a:lnTo>
                    <a:pt x="442" y="220"/>
                  </a:lnTo>
                  <a:lnTo>
                    <a:pt x="442" y="220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63" y="16"/>
                  </a:lnTo>
                  <a:lnTo>
                    <a:pt x="284" y="20"/>
                  </a:lnTo>
                  <a:lnTo>
                    <a:pt x="305" y="27"/>
                  </a:lnTo>
                  <a:lnTo>
                    <a:pt x="325" y="35"/>
                  </a:lnTo>
                  <a:lnTo>
                    <a:pt x="344" y="46"/>
                  </a:lnTo>
                  <a:lnTo>
                    <a:pt x="362" y="59"/>
                  </a:lnTo>
                  <a:lnTo>
                    <a:pt x="378" y="74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6" y="96"/>
                  </a:lnTo>
                  <a:lnTo>
                    <a:pt x="353" y="127"/>
                  </a:lnTo>
                  <a:lnTo>
                    <a:pt x="353" y="127"/>
                  </a:lnTo>
                  <a:lnTo>
                    <a:pt x="341" y="114"/>
                  </a:lnTo>
                  <a:lnTo>
                    <a:pt x="327" y="102"/>
                  </a:lnTo>
                  <a:lnTo>
                    <a:pt x="313" y="91"/>
                  </a:lnTo>
                  <a:lnTo>
                    <a:pt x="297" y="83"/>
                  </a:lnTo>
                  <a:lnTo>
                    <a:pt x="281" y="76"/>
                  </a:lnTo>
                  <a:lnTo>
                    <a:pt x="264" y="71"/>
                  </a:lnTo>
                  <a:lnTo>
                    <a:pt x="246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7" y="68"/>
                  </a:lnTo>
                  <a:lnTo>
                    <a:pt x="206" y="69"/>
                  </a:lnTo>
                  <a:lnTo>
                    <a:pt x="197" y="71"/>
                  </a:lnTo>
                  <a:lnTo>
                    <a:pt x="186" y="73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84" y="18"/>
                  </a:lnTo>
                  <a:lnTo>
                    <a:pt x="198" y="16"/>
                  </a:lnTo>
                  <a:lnTo>
                    <a:pt x="213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228" y="440"/>
                  </a:moveTo>
                  <a:lnTo>
                    <a:pt x="228" y="440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23" y="440"/>
                  </a:lnTo>
                  <a:lnTo>
                    <a:pt x="218" y="440"/>
                  </a:lnTo>
                  <a:lnTo>
                    <a:pt x="218" y="440"/>
                  </a:lnTo>
                  <a:lnTo>
                    <a:pt x="216" y="440"/>
                  </a:lnTo>
                  <a:lnTo>
                    <a:pt x="215" y="440"/>
                  </a:lnTo>
                  <a:lnTo>
                    <a:pt x="215" y="440"/>
                  </a:lnTo>
                  <a:lnTo>
                    <a:pt x="207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192" y="437"/>
                  </a:lnTo>
                  <a:lnTo>
                    <a:pt x="179" y="435"/>
                  </a:lnTo>
                  <a:lnTo>
                    <a:pt x="165" y="432"/>
                  </a:lnTo>
                  <a:lnTo>
                    <a:pt x="153" y="427"/>
                  </a:lnTo>
                  <a:lnTo>
                    <a:pt x="140" y="422"/>
                  </a:lnTo>
                  <a:lnTo>
                    <a:pt x="129" y="415"/>
                  </a:lnTo>
                  <a:lnTo>
                    <a:pt x="117" y="409"/>
                  </a:lnTo>
                  <a:lnTo>
                    <a:pt x="106" y="401"/>
                  </a:lnTo>
                  <a:lnTo>
                    <a:pt x="95" y="394"/>
                  </a:lnTo>
                  <a:lnTo>
                    <a:pt x="84" y="384"/>
                  </a:lnTo>
                  <a:lnTo>
                    <a:pt x="75" y="375"/>
                  </a:lnTo>
                  <a:lnTo>
                    <a:pt x="66" y="365"/>
                  </a:lnTo>
                  <a:lnTo>
                    <a:pt x="57" y="355"/>
                  </a:lnTo>
                  <a:lnTo>
                    <a:pt x="50" y="343"/>
                  </a:lnTo>
                  <a:lnTo>
                    <a:pt x="42" y="331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5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28" y="301"/>
                  </a:lnTo>
                  <a:lnTo>
                    <a:pt x="24" y="288"/>
                  </a:lnTo>
                  <a:lnTo>
                    <a:pt x="21" y="275"/>
                  </a:lnTo>
                  <a:lnTo>
                    <a:pt x="17" y="262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6" y="253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50"/>
                  </a:lnTo>
                  <a:lnTo>
                    <a:pt x="15" y="247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16" y="203"/>
                  </a:lnTo>
                  <a:lnTo>
                    <a:pt x="18" y="186"/>
                  </a:lnTo>
                  <a:lnTo>
                    <a:pt x="22" y="171"/>
                  </a:lnTo>
                  <a:lnTo>
                    <a:pt x="26" y="156"/>
                  </a:lnTo>
                  <a:lnTo>
                    <a:pt x="31" y="142"/>
                  </a:lnTo>
                  <a:lnTo>
                    <a:pt x="38" y="128"/>
                  </a:lnTo>
                  <a:lnTo>
                    <a:pt x="45" y="115"/>
                  </a:lnTo>
                  <a:lnTo>
                    <a:pt x="54" y="102"/>
                  </a:lnTo>
                  <a:lnTo>
                    <a:pt x="63" y="90"/>
                  </a:lnTo>
                  <a:lnTo>
                    <a:pt x="74" y="80"/>
                  </a:lnTo>
                  <a:lnTo>
                    <a:pt x="84" y="69"/>
                  </a:lnTo>
                  <a:lnTo>
                    <a:pt x="96" y="59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1" y="82"/>
                  </a:lnTo>
                  <a:lnTo>
                    <a:pt x="150" y="88"/>
                  </a:lnTo>
                  <a:lnTo>
                    <a:pt x="139" y="95"/>
                  </a:lnTo>
                  <a:lnTo>
                    <a:pt x="130" y="101"/>
                  </a:lnTo>
                  <a:lnTo>
                    <a:pt x="121" y="109"/>
                  </a:lnTo>
                  <a:lnTo>
                    <a:pt x="112" y="117"/>
                  </a:lnTo>
                  <a:lnTo>
                    <a:pt x="104" y="126"/>
                  </a:lnTo>
                  <a:lnTo>
                    <a:pt x="97" y="136"/>
                  </a:lnTo>
                  <a:lnTo>
                    <a:pt x="91" y="145"/>
                  </a:lnTo>
                  <a:lnTo>
                    <a:pt x="85" y="156"/>
                  </a:lnTo>
                  <a:lnTo>
                    <a:pt x="80" y="167"/>
                  </a:lnTo>
                  <a:lnTo>
                    <a:pt x="76" y="179"/>
                  </a:lnTo>
                  <a:lnTo>
                    <a:pt x="72" y="191"/>
                  </a:lnTo>
                  <a:lnTo>
                    <a:pt x="70" y="203"/>
                  </a:lnTo>
                  <a:lnTo>
                    <a:pt x="69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9" y="244"/>
                  </a:lnTo>
                  <a:lnTo>
                    <a:pt x="71" y="259"/>
                  </a:lnTo>
                  <a:lnTo>
                    <a:pt x="76" y="274"/>
                  </a:lnTo>
                  <a:lnTo>
                    <a:pt x="81" y="289"/>
                  </a:lnTo>
                  <a:lnTo>
                    <a:pt x="88" y="303"/>
                  </a:lnTo>
                  <a:lnTo>
                    <a:pt x="96" y="316"/>
                  </a:lnTo>
                  <a:lnTo>
                    <a:pt x="105" y="328"/>
                  </a:lnTo>
                  <a:lnTo>
                    <a:pt x="116" y="340"/>
                  </a:lnTo>
                  <a:lnTo>
                    <a:pt x="126" y="351"/>
                  </a:lnTo>
                  <a:lnTo>
                    <a:pt x="139" y="359"/>
                  </a:lnTo>
                  <a:lnTo>
                    <a:pt x="152" y="367"/>
                  </a:lnTo>
                  <a:lnTo>
                    <a:pt x="166" y="374"/>
                  </a:lnTo>
                  <a:lnTo>
                    <a:pt x="180" y="380"/>
                  </a:lnTo>
                  <a:lnTo>
                    <a:pt x="197" y="383"/>
                  </a:lnTo>
                  <a:lnTo>
                    <a:pt x="212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40" y="386"/>
                  </a:lnTo>
                  <a:lnTo>
                    <a:pt x="252" y="385"/>
                  </a:lnTo>
                  <a:lnTo>
                    <a:pt x="264" y="383"/>
                  </a:lnTo>
                  <a:lnTo>
                    <a:pt x="274" y="380"/>
                  </a:lnTo>
                  <a:lnTo>
                    <a:pt x="285" y="377"/>
                  </a:lnTo>
                  <a:lnTo>
                    <a:pt x="296" y="371"/>
                  </a:lnTo>
                  <a:lnTo>
                    <a:pt x="307" y="367"/>
                  </a:lnTo>
                  <a:lnTo>
                    <a:pt x="317" y="360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35" y="412"/>
                  </a:lnTo>
                  <a:lnTo>
                    <a:pt x="321" y="420"/>
                  </a:lnTo>
                  <a:lnTo>
                    <a:pt x="306" y="426"/>
                  </a:lnTo>
                  <a:lnTo>
                    <a:pt x="291" y="432"/>
                  </a:lnTo>
                  <a:lnTo>
                    <a:pt x="275" y="435"/>
                  </a:lnTo>
                  <a:lnTo>
                    <a:pt x="260" y="438"/>
                  </a:lnTo>
                  <a:lnTo>
                    <a:pt x="244" y="440"/>
                  </a:lnTo>
                  <a:lnTo>
                    <a:pt x="228" y="440"/>
                  </a:lnTo>
                  <a:lnTo>
                    <a:pt x="228" y="440"/>
                  </a:lnTo>
                  <a:close/>
                  <a:moveTo>
                    <a:pt x="442" y="239"/>
                  </a:moveTo>
                  <a:lnTo>
                    <a:pt x="442" y="239"/>
                  </a:lnTo>
                  <a:lnTo>
                    <a:pt x="441" y="248"/>
                  </a:lnTo>
                  <a:lnTo>
                    <a:pt x="441" y="249"/>
                  </a:lnTo>
                  <a:lnTo>
                    <a:pt x="441" y="249"/>
                  </a:lnTo>
                  <a:lnTo>
                    <a:pt x="437" y="270"/>
                  </a:lnTo>
                  <a:lnTo>
                    <a:pt x="433" y="290"/>
                  </a:lnTo>
                  <a:lnTo>
                    <a:pt x="426" y="310"/>
                  </a:lnTo>
                  <a:lnTo>
                    <a:pt x="417" y="328"/>
                  </a:lnTo>
                  <a:lnTo>
                    <a:pt x="406" y="346"/>
                  </a:lnTo>
                  <a:lnTo>
                    <a:pt x="394" y="362"/>
                  </a:lnTo>
                  <a:lnTo>
                    <a:pt x="379" y="378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54" y="388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40" y="341"/>
                  </a:lnTo>
                  <a:lnTo>
                    <a:pt x="352" y="328"/>
                  </a:lnTo>
                  <a:lnTo>
                    <a:pt x="362" y="314"/>
                  </a:lnTo>
                  <a:lnTo>
                    <a:pt x="371" y="300"/>
                  </a:lnTo>
                  <a:lnTo>
                    <a:pt x="377" y="284"/>
                  </a:lnTo>
                  <a:lnTo>
                    <a:pt x="382" y="267"/>
                  </a:lnTo>
                  <a:lnTo>
                    <a:pt x="386" y="251"/>
                  </a:lnTo>
                  <a:lnTo>
                    <a:pt x="388" y="234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42" y="239"/>
                  </a:lnTo>
                  <a:lnTo>
                    <a:pt x="442" y="239"/>
                  </a:lnTo>
                  <a:lnTo>
                    <a:pt x="442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91440" tIns="45720" rIns="91440" bIns="45720" numCol="1" anchor="t" anchorCtr="0" compatLnSpc="1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" name="Freeform 38"/>
            <p:cNvSpPr>
              <a:spLocks noEditPoints="1"/>
            </p:cNvSpPr>
            <p:nvPr/>
          </p:nvSpPr>
          <p:spPr bwMode="auto">
            <a:xfrm>
              <a:off x="3022600" y="4586288"/>
              <a:ext cx="360363" cy="361950"/>
            </a:xfrm>
            <a:custGeom>
              <a:avLst/>
              <a:gdLst>
                <a:gd name="T0" fmla="*/ 101 w 227"/>
                <a:gd name="T1" fmla="*/ 0 h 228"/>
                <a:gd name="T2" fmla="*/ 69 w 227"/>
                <a:gd name="T3" fmla="*/ 9 h 228"/>
                <a:gd name="T4" fmla="*/ 41 w 227"/>
                <a:gd name="T5" fmla="*/ 26 h 228"/>
                <a:gd name="T6" fmla="*/ 19 w 227"/>
                <a:gd name="T7" fmla="*/ 51 h 228"/>
                <a:gd name="T8" fmla="*/ 4 w 227"/>
                <a:gd name="T9" fmla="*/ 80 h 228"/>
                <a:gd name="T10" fmla="*/ 0 w 227"/>
                <a:gd name="T11" fmla="*/ 113 h 228"/>
                <a:gd name="T12" fmla="*/ 2 w 227"/>
                <a:gd name="T13" fmla="*/ 137 h 228"/>
                <a:gd name="T14" fmla="*/ 13 w 227"/>
                <a:gd name="T15" fmla="*/ 168 h 228"/>
                <a:gd name="T16" fmla="*/ 33 w 227"/>
                <a:gd name="T17" fmla="*/ 194 h 228"/>
                <a:gd name="T18" fmla="*/ 59 w 227"/>
                <a:gd name="T19" fmla="*/ 214 h 228"/>
                <a:gd name="T20" fmla="*/ 90 w 227"/>
                <a:gd name="T21" fmla="*/ 226 h 228"/>
                <a:gd name="T22" fmla="*/ 113 w 227"/>
                <a:gd name="T23" fmla="*/ 228 h 228"/>
                <a:gd name="T24" fmla="*/ 148 w 227"/>
                <a:gd name="T25" fmla="*/ 222 h 228"/>
                <a:gd name="T26" fmla="*/ 177 w 227"/>
                <a:gd name="T27" fmla="*/ 208 h 228"/>
                <a:gd name="T28" fmla="*/ 202 w 227"/>
                <a:gd name="T29" fmla="*/ 187 h 228"/>
                <a:gd name="T30" fmla="*/ 219 w 227"/>
                <a:gd name="T31" fmla="*/ 159 h 228"/>
                <a:gd name="T32" fmla="*/ 226 w 227"/>
                <a:gd name="T33" fmla="*/ 125 h 228"/>
                <a:gd name="T34" fmla="*/ 226 w 227"/>
                <a:gd name="T35" fmla="*/ 103 h 228"/>
                <a:gd name="T36" fmla="*/ 219 w 227"/>
                <a:gd name="T37" fmla="*/ 69 h 228"/>
                <a:gd name="T38" fmla="*/ 202 w 227"/>
                <a:gd name="T39" fmla="*/ 41 h 228"/>
                <a:gd name="T40" fmla="*/ 177 w 227"/>
                <a:gd name="T41" fmla="*/ 19 h 228"/>
                <a:gd name="T42" fmla="*/ 148 w 227"/>
                <a:gd name="T43" fmla="*/ 5 h 228"/>
                <a:gd name="T44" fmla="*/ 113 w 227"/>
                <a:gd name="T45" fmla="*/ 0 h 228"/>
                <a:gd name="T46" fmla="*/ 113 w 227"/>
                <a:gd name="T47" fmla="*/ 214 h 228"/>
                <a:gd name="T48" fmla="*/ 84 w 227"/>
                <a:gd name="T49" fmla="*/ 210 h 228"/>
                <a:gd name="T50" fmla="*/ 58 w 227"/>
                <a:gd name="T51" fmla="*/ 197 h 228"/>
                <a:gd name="T52" fmla="*/ 36 w 227"/>
                <a:gd name="T53" fmla="*/ 177 h 228"/>
                <a:gd name="T54" fmla="*/ 21 w 227"/>
                <a:gd name="T55" fmla="*/ 152 h 228"/>
                <a:gd name="T56" fmla="*/ 14 w 227"/>
                <a:gd name="T57" fmla="*/ 124 h 228"/>
                <a:gd name="T58" fmla="*/ 14 w 227"/>
                <a:gd name="T59" fmla="*/ 104 h 228"/>
                <a:gd name="T60" fmla="*/ 21 w 227"/>
                <a:gd name="T61" fmla="*/ 76 h 228"/>
                <a:gd name="T62" fmla="*/ 36 w 227"/>
                <a:gd name="T63" fmla="*/ 51 h 228"/>
                <a:gd name="T64" fmla="*/ 58 w 227"/>
                <a:gd name="T65" fmla="*/ 31 h 228"/>
                <a:gd name="T66" fmla="*/ 84 w 227"/>
                <a:gd name="T67" fmla="*/ 18 h 228"/>
                <a:gd name="T68" fmla="*/ 113 w 227"/>
                <a:gd name="T69" fmla="*/ 14 h 228"/>
                <a:gd name="T70" fmla="*/ 133 w 227"/>
                <a:gd name="T71" fmla="*/ 16 h 228"/>
                <a:gd name="T72" fmla="*/ 160 w 227"/>
                <a:gd name="T73" fmla="*/ 26 h 228"/>
                <a:gd name="T74" fmla="*/ 184 w 227"/>
                <a:gd name="T75" fmla="*/ 43 h 228"/>
                <a:gd name="T76" fmla="*/ 202 w 227"/>
                <a:gd name="T77" fmla="*/ 66 h 228"/>
                <a:gd name="T78" fmla="*/ 211 w 227"/>
                <a:gd name="T79" fmla="*/ 94 h 228"/>
                <a:gd name="T80" fmla="*/ 213 w 227"/>
                <a:gd name="T81" fmla="*/ 113 h 228"/>
                <a:gd name="T82" fmla="*/ 209 w 227"/>
                <a:gd name="T83" fmla="*/ 144 h 228"/>
                <a:gd name="T84" fmla="*/ 196 w 227"/>
                <a:gd name="T85" fmla="*/ 170 h 228"/>
                <a:gd name="T86" fmla="*/ 177 w 227"/>
                <a:gd name="T87" fmla="*/ 191 h 228"/>
                <a:gd name="T88" fmla="*/ 152 w 227"/>
                <a:gd name="T89" fmla="*/ 206 h 228"/>
                <a:gd name="T90" fmla="*/ 124 w 227"/>
                <a:gd name="T91" fmla="*/ 2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7" h="228">
                  <a:moveTo>
                    <a:pt x="113" y="0"/>
                  </a:moveTo>
                  <a:lnTo>
                    <a:pt x="113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69" y="9"/>
                  </a:lnTo>
                  <a:lnTo>
                    <a:pt x="59" y="14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1"/>
                  </a:lnTo>
                  <a:lnTo>
                    <a:pt x="13" y="59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4" y="148"/>
                  </a:lnTo>
                  <a:lnTo>
                    <a:pt x="8" y="159"/>
                  </a:lnTo>
                  <a:lnTo>
                    <a:pt x="13" y="168"/>
                  </a:lnTo>
                  <a:lnTo>
                    <a:pt x="19" y="177"/>
                  </a:lnTo>
                  <a:lnTo>
                    <a:pt x="25" y="187"/>
                  </a:lnTo>
                  <a:lnTo>
                    <a:pt x="33" y="194"/>
                  </a:lnTo>
                  <a:lnTo>
                    <a:pt x="41" y="202"/>
                  </a:lnTo>
                  <a:lnTo>
                    <a:pt x="49" y="208"/>
                  </a:lnTo>
                  <a:lnTo>
                    <a:pt x="59" y="214"/>
                  </a:lnTo>
                  <a:lnTo>
                    <a:pt x="69" y="219"/>
                  </a:lnTo>
                  <a:lnTo>
                    <a:pt x="79" y="222"/>
                  </a:lnTo>
                  <a:lnTo>
                    <a:pt x="90" y="226"/>
                  </a:lnTo>
                  <a:lnTo>
                    <a:pt x="101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5" y="228"/>
                  </a:lnTo>
                  <a:lnTo>
                    <a:pt x="137" y="226"/>
                  </a:lnTo>
                  <a:lnTo>
                    <a:pt x="148" y="222"/>
                  </a:lnTo>
                  <a:lnTo>
                    <a:pt x="157" y="219"/>
                  </a:lnTo>
                  <a:lnTo>
                    <a:pt x="168" y="214"/>
                  </a:lnTo>
                  <a:lnTo>
                    <a:pt x="177" y="208"/>
                  </a:lnTo>
                  <a:lnTo>
                    <a:pt x="185" y="202"/>
                  </a:lnTo>
                  <a:lnTo>
                    <a:pt x="194" y="194"/>
                  </a:lnTo>
                  <a:lnTo>
                    <a:pt x="202" y="187"/>
                  </a:lnTo>
                  <a:lnTo>
                    <a:pt x="208" y="177"/>
                  </a:lnTo>
                  <a:lnTo>
                    <a:pt x="213" y="168"/>
                  </a:lnTo>
                  <a:lnTo>
                    <a:pt x="219" y="159"/>
                  </a:lnTo>
                  <a:lnTo>
                    <a:pt x="222" y="148"/>
                  </a:lnTo>
                  <a:lnTo>
                    <a:pt x="225" y="137"/>
                  </a:lnTo>
                  <a:lnTo>
                    <a:pt x="226" y="125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03"/>
                  </a:lnTo>
                  <a:lnTo>
                    <a:pt x="225" y="91"/>
                  </a:lnTo>
                  <a:lnTo>
                    <a:pt x="222" y="80"/>
                  </a:lnTo>
                  <a:lnTo>
                    <a:pt x="219" y="69"/>
                  </a:lnTo>
                  <a:lnTo>
                    <a:pt x="213" y="59"/>
                  </a:lnTo>
                  <a:lnTo>
                    <a:pt x="208" y="51"/>
                  </a:lnTo>
                  <a:lnTo>
                    <a:pt x="202" y="41"/>
                  </a:lnTo>
                  <a:lnTo>
                    <a:pt x="194" y="33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8" y="14"/>
                  </a:lnTo>
                  <a:lnTo>
                    <a:pt x="157" y="9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14"/>
                  </a:moveTo>
                  <a:lnTo>
                    <a:pt x="113" y="214"/>
                  </a:lnTo>
                  <a:lnTo>
                    <a:pt x="103" y="213"/>
                  </a:lnTo>
                  <a:lnTo>
                    <a:pt x="94" y="212"/>
                  </a:lnTo>
                  <a:lnTo>
                    <a:pt x="84" y="210"/>
                  </a:lnTo>
                  <a:lnTo>
                    <a:pt x="74" y="206"/>
                  </a:lnTo>
                  <a:lnTo>
                    <a:pt x="65" y="202"/>
                  </a:lnTo>
                  <a:lnTo>
                    <a:pt x="58" y="197"/>
                  </a:lnTo>
                  <a:lnTo>
                    <a:pt x="49" y="191"/>
                  </a:lnTo>
                  <a:lnTo>
                    <a:pt x="43" y="185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5" y="162"/>
                  </a:lnTo>
                  <a:lnTo>
                    <a:pt x="21" y="152"/>
                  </a:lnTo>
                  <a:lnTo>
                    <a:pt x="18" y="144"/>
                  </a:lnTo>
                  <a:lnTo>
                    <a:pt x="16" y="134"/>
                  </a:lnTo>
                  <a:lnTo>
                    <a:pt x="14" y="12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04"/>
                  </a:lnTo>
                  <a:lnTo>
                    <a:pt x="16" y="94"/>
                  </a:lnTo>
                  <a:lnTo>
                    <a:pt x="18" y="84"/>
                  </a:lnTo>
                  <a:lnTo>
                    <a:pt x="21" y="76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5" y="26"/>
                  </a:lnTo>
                  <a:lnTo>
                    <a:pt x="74" y="22"/>
                  </a:lnTo>
                  <a:lnTo>
                    <a:pt x="84" y="18"/>
                  </a:lnTo>
                  <a:lnTo>
                    <a:pt x="94" y="16"/>
                  </a:lnTo>
                  <a:lnTo>
                    <a:pt x="10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24" y="15"/>
                  </a:lnTo>
                  <a:lnTo>
                    <a:pt x="133" y="16"/>
                  </a:lnTo>
                  <a:lnTo>
                    <a:pt x="143" y="18"/>
                  </a:lnTo>
                  <a:lnTo>
                    <a:pt x="152" y="22"/>
                  </a:lnTo>
                  <a:lnTo>
                    <a:pt x="160" y="26"/>
                  </a:lnTo>
                  <a:lnTo>
                    <a:pt x="169" y="31"/>
                  </a:lnTo>
                  <a:lnTo>
                    <a:pt x="177" y="37"/>
                  </a:lnTo>
                  <a:lnTo>
                    <a:pt x="184" y="43"/>
                  </a:lnTo>
                  <a:lnTo>
                    <a:pt x="191" y="51"/>
                  </a:lnTo>
                  <a:lnTo>
                    <a:pt x="196" y="58"/>
                  </a:lnTo>
                  <a:lnTo>
                    <a:pt x="202" y="66"/>
                  </a:lnTo>
                  <a:lnTo>
                    <a:pt x="205" y="76"/>
                  </a:lnTo>
                  <a:lnTo>
                    <a:pt x="209" y="84"/>
                  </a:lnTo>
                  <a:lnTo>
                    <a:pt x="211" y="94"/>
                  </a:lnTo>
                  <a:lnTo>
                    <a:pt x="212" y="104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2" y="124"/>
                  </a:lnTo>
                  <a:lnTo>
                    <a:pt x="211" y="134"/>
                  </a:lnTo>
                  <a:lnTo>
                    <a:pt x="209" y="144"/>
                  </a:lnTo>
                  <a:lnTo>
                    <a:pt x="205" y="152"/>
                  </a:lnTo>
                  <a:lnTo>
                    <a:pt x="202" y="162"/>
                  </a:lnTo>
                  <a:lnTo>
                    <a:pt x="196" y="170"/>
                  </a:lnTo>
                  <a:lnTo>
                    <a:pt x="191" y="177"/>
                  </a:lnTo>
                  <a:lnTo>
                    <a:pt x="184" y="185"/>
                  </a:lnTo>
                  <a:lnTo>
                    <a:pt x="177" y="191"/>
                  </a:lnTo>
                  <a:lnTo>
                    <a:pt x="169" y="197"/>
                  </a:lnTo>
                  <a:lnTo>
                    <a:pt x="160" y="202"/>
                  </a:lnTo>
                  <a:lnTo>
                    <a:pt x="152" y="206"/>
                  </a:lnTo>
                  <a:lnTo>
                    <a:pt x="143" y="210"/>
                  </a:lnTo>
                  <a:lnTo>
                    <a:pt x="133" y="212"/>
                  </a:lnTo>
                  <a:lnTo>
                    <a:pt x="124" y="213"/>
                  </a:lnTo>
                  <a:lnTo>
                    <a:pt x="113" y="214"/>
                  </a:lnTo>
                  <a:lnTo>
                    <a:pt x="113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91440" tIns="45720" rIns="91440" bIns="45720" numCol="1" anchor="t" anchorCtr="0" compatLnSpc="1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Freeform 39"/>
            <p:cNvSpPr>
              <a:spLocks noEditPoints="1"/>
            </p:cNvSpPr>
            <p:nvPr/>
          </p:nvSpPr>
          <p:spPr bwMode="auto">
            <a:xfrm>
              <a:off x="3060700" y="4625975"/>
              <a:ext cx="282575" cy="282575"/>
            </a:xfrm>
            <a:custGeom>
              <a:avLst/>
              <a:gdLst>
                <a:gd name="T0" fmla="*/ 80 w 178"/>
                <a:gd name="T1" fmla="*/ 1 h 178"/>
                <a:gd name="T2" fmla="*/ 54 w 178"/>
                <a:gd name="T3" fmla="*/ 7 h 178"/>
                <a:gd name="T4" fmla="*/ 33 w 178"/>
                <a:gd name="T5" fmla="*/ 20 h 178"/>
                <a:gd name="T6" fmla="*/ 16 w 178"/>
                <a:gd name="T7" fmla="*/ 40 h 178"/>
                <a:gd name="T8" fmla="*/ 5 w 178"/>
                <a:gd name="T9" fmla="*/ 62 h 178"/>
                <a:gd name="T10" fmla="*/ 0 w 178"/>
                <a:gd name="T11" fmla="*/ 88 h 178"/>
                <a:gd name="T12" fmla="*/ 3 w 178"/>
                <a:gd name="T13" fmla="*/ 107 h 178"/>
                <a:gd name="T14" fmla="*/ 11 w 178"/>
                <a:gd name="T15" fmla="*/ 132 h 178"/>
                <a:gd name="T16" fmla="*/ 26 w 178"/>
                <a:gd name="T17" fmla="*/ 152 h 178"/>
                <a:gd name="T18" fmla="*/ 47 w 178"/>
                <a:gd name="T19" fmla="*/ 167 h 178"/>
                <a:gd name="T20" fmla="*/ 72 w 178"/>
                <a:gd name="T21" fmla="*/ 176 h 178"/>
                <a:gd name="T22" fmla="*/ 89 w 178"/>
                <a:gd name="T23" fmla="*/ 178 h 178"/>
                <a:gd name="T24" fmla="*/ 116 w 178"/>
                <a:gd name="T25" fmla="*/ 174 h 178"/>
                <a:gd name="T26" fmla="*/ 139 w 178"/>
                <a:gd name="T27" fmla="*/ 163 h 178"/>
                <a:gd name="T28" fmla="*/ 158 w 178"/>
                <a:gd name="T29" fmla="*/ 146 h 178"/>
                <a:gd name="T30" fmla="*/ 171 w 178"/>
                <a:gd name="T31" fmla="*/ 123 h 178"/>
                <a:gd name="T32" fmla="*/ 178 w 178"/>
                <a:gd name="T33" fmla="*/ 98 h 178"/>
                <a:gd name="T34" fmla="*/ 178 w 178"/>
                <a:gd name="T35" fmla="*/ 80 h 178"/>
                <a:gd name="T36" fmla="*/ 171 w 178"/>
                <a:gd name="T37" fmla="*/ 55 h 178"/>
                <a:gd name="T38" fmla="*/ 158 w 178"/>
                <a:gd name="T39" fmla="*/ 32 h 178"/>
                <a:gd name="T40" fmla="*/ 139 w 178"/>
                <a:gd name="T41" fmla="*/ 15 h 178"/>
                <a:gd name="T42" fmla="*/ 116 w 178"/>
                <a:gd name="T43" fmla="*/ 4 h 178"/>
                <a:gd name="T44" fmla="*/ 89 w 178"/>
                <a:gd name="T45" fmla="*/ 0 h 178"/>
                <a:gd name="T46" fmla="*/ 89 w 178"/>
                <a:gd name="T47" fmla="*/ 164 h 178"/>
                <a:gd name="T48" fmla="*/ 67 w 178"/>
                <a:gd name="T49" fmla="*/ 160 h 178"/>
                <a:gd name="T50" fmla="*/ 48 w 178"/>
                <a:gd name="T51" fmla="*/ 151 h 178"/>
                <a:gd name="T52" fmla="*/ 32 w 178"/>
                <a:gd name="T53" fmla="*/ 136 h 178"/>
                <a:gd name="T54" fmla="*/ 21 w 178"/>
                <a:gd name="T55" fmla="*/ 118 h 178"/>
                <a:gd name="T56" fmla="*/ 16 w 178"/>
                <a:gd name="T57" fmla="*/ 97 h 178"/>
                <a:gd name="T58" fmla="*/ 16 w 178"/>
                <a:gd name="T59" fmla="*/ 81 h 178"/>
                <a:gd name="T60" fmla="*/ 21 w 178"/>
                <a:gd name="T61" fmla="*/ 60 h 178"/>
                <a:gd name="T62" fmla="*/ 32 w 178"/>
                <a:gd name="T63" fmla="*/ 42 h 178"/>
                <a:gd name="T64" fmla="*/ 48 w 178"/>
                <a:gd name="T65" fmla="*/ 27 h 178"/>
                <a:gd name="T66" fmla="*/ 67 w 178"/>
                <a:gd name="T67" fmla="*/ 18 h 178"/>
                <a:gd name="T68" fmla="*/ 89 w 178"/>
                <a:gd name="T69" fmla="*/ 14 h 178"/>
                <a:gd name="T70" fmla="*/ 104 w 178"/>
                <a:gd name="T71" fmla="*/ 16 h 178"/>
                <a:gd name="T72" fmla="*/ 125 w 178"/>
                <a:gd name="T73" fmla="*/ 24 h 178"/>
                <a:gd name="T74" fmla="*/ 142 w 178"/>
                <a:gd name="T75" fmla="*/ 37 h 178"/>
                <a:gd name="T76" fmla="*/ 155 w 178"/>
                <a:gd name="T77" fmla="*/ 54 h 178"/>
                <a:gd name="T78" fmla="*/ 162 w 178"/>
                <a:gd name="T79" fmla="*/ 74 h 178"/>
                <a:gd name="T80" fmla="*/ 163 w 178"/>
                <a:gd name="T81" fmla="*/ 88 h 178"/>
                <a:gd name="T82" fmla="*/ 160 w 178"/>
                <a:gd name="T83" fmla="*/ 111 h 178"/>
                <a:gd name="T84" fmla="*/ 152 w 178"/>
                <a:gd name="T85" fmla="*/ 131 h 178"/>
                <a:gd name="T86" fmla="*/ 136 w 178"/>
                <a:gd name="T87" fmla="*/ 147 h 178"/>
                <a:gd name="T88" fmla="*/ 118 w 178"/>
                <a:gd name="T89" fmla="*/ 158 h 178"/>
                <a:gd name="T90" fmla="*/ 97 w 178"/>
                <a:gd name="T91" fmla="*/ 1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6" y="40"/>
                  </a:lnTo>
                  <a:lnTo>
                    <a:pt x="11" y="46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8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3"/>
                  </a:lnTo>
                  <a:lnTo>
                    <a:pt x="11" y="132"/>
                  </a:lnTo>
                  <a:lnTo>
                    <a:pt x="16" y="138"/>
                  </a:lnTo>
                  <a:lnTo>
                    <a:pt x="21" y="146"/>
                  </a:lnTo>
                  <a:lnTo>
                    <a:pt x="26" y="152"/>
                  </a:lnTo>
                  <a:lnTo>
                    <a:pt x="33" y="158"/>
                  </a:lnTo>
                  <a:lnTo>
                    <a:pt x="39" y="163"/>
                  </a:lnTo>
                  <a:lnTo>
                    <a:pt x="47" y="167"/>
                  </a:lnTo>
                  <a:lnTo>
                    <a:pt x="54" y="170"/>
                  </a:lnTo>
                  <a:lnTo>
                    <a:pt x="63" y="174"/>
                  </a:lnTo>
                  <a:lnTo>
                    <a:pt x="72" y="176"/>
                  </a:lnTo>
                  <a:lnTo>
                    <a:pt x="80" y="177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99" y="177"/>
                  </a:lnTo>
                  <a:lnTo>
                    <a:pt x="107" y="176"/>
                  </a:lnTo>
                  <a:lnTo>
                    <a:pt x="116" y="174"/>
                  </a:lnTo>
                  <a:lnTo>
                    <a:pt x="124" y="170"/>
                  </a:lnTo>
                  <a:lnTo>
                    <a:pt x="131" y="167"/>
                  </a:lnTo>
                  <a:lnTo>
                    <a:pt x="139" y="163"/>
                  </a:lnTo>
                  <a:lnTo>
                    <a:pt x="146" y="158"/>
                  </a:lnTo>
                  <a:lnTo>
                    <a:pt x="152" y="152"/>
                  </a:lnTo>
                  <a:lnTo>
                    <a:pt x="158" y="146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76" y="107"/>
                  </a:lnTo>
                  <a:lnTo>
                    <a:pt x="178" y="9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4" y="62"/>
                  </a:lnTo>
                  <a:lnTo>
                    <a:pt x="171" y="55"/>
                  </a:lnTo>
                  <a:lnTo>
                    <a:pt x="168" y="46"/>
                  </a:lnTo>
                  <a:lnTo>
                    <a:pt x="162" y="40"/>
                  </a:lnTo>
                  <a:lnTo>
                    <a:pt x="158" y="32"/>
                  </a:lnTo>
                  <a:lnTo>
                    <a:pt x="152" y="26"/>
                  </a:lnTo>
                  <a:lnTo>
                    <a:pt x="146" y="20"/>
                  </a:lnTo>
                  <a:lnTo>
                    <a:pt x="139" y="15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6" y="4"/>
                  </a:lnTo>
                  <a:lnTo>
                    <a:pt x="107" y="2"/>
                  </a:lnTo>
                  <a:lnTo>
                    <a:pt x="99" y="1"/>
                  </a:lnTo>
                  <a:lnTo>
                    <a:pt x="89" y="0"/>
                  </a:lnTo>
                  <a:lnTo>
                    <a:pt x="89" y="0"/>
                  </a:lnTo>
                  <a:close/>
                  <a:moveTo>
                    <a:pt x="89" y="164"/>
                  </a:moveTo>
                  <a:lnTo>
                    <a:pt x="89" y="164"/>
                  </a:lnTo>
                  <a:lnTo>
                    <a:pt x="81" y="163"/>
                  </a:lnTo>
                  <a:lnTo>
                    <a:pt x="74" y="162"/>
                  </a:lnTo>
                  <a:lnTo>
                    <a:pt x="67" y="160"/>
                  </a:lnTo>
                  <a:lnTo>
                    <a:pt x="60" y="158"/>
                  </a:lnTo>
                  <a:lnTo>
                    <a:pt x="53" y="154"/>
                  </a:lnTo>
                  <a:lnTo>
                    <a:pt x="48" y="151"/>
                  </a:lnTo>
                  <a:lnTo>
                    <a:pt x="41" y="147"/>
                  </a:lnTo>
                  <a:lnTo>
                    <a:pt x="36" y="141"/>
                  </a:lnTo>
                  <a:lnTo>
                    <a:pt x="32" y="136"/>
                  </a:lnTo>
                  <a:lnTo>
                    <a:pt x="27" y="131"/>
                  </a:lnTo>
                  <a:lnTo>
                    <a:pt x="24" y="124"/>
                  </a:lnTo>
                  <a:lnTo>
                    <a:pt x="21" y="118"/>
                  </a:lnTo>
                  <a:lnTo>
                    <a:pt x="18" y="111"/>
                  </a:lnTo>
                  <a:lnTo>
                    <a:pt x="17" y="104"/>
                  </a:lnTo>
                  <a:lnTo>
                    <a:pt x="16" y="9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81"/>
                  </a:lnTo>
                  <a:lnTo>
                    <a:pt x="17" y="74"/>
                  </a:lnTo>
                  <a:lnTo>
                    <a:pt x="18" y="67"/>
                  </a:lnTo>
                  <a:lnTo>
                    <a:pt x="21" y="60"/>
                  </a:lnTo>
                  <a:lnTo>
                    <a:pt x="24" y="54"/>
                  </a:lnTo>
                  <a:lnTo>
                    <a:pt x="27" y="47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1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7" y="15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5" y="24"/>
                  </a:lnTo>
                  <a:lnTo>
                    <a:pt x="131" y="27"/>
                  </a:lnTo>
                  <a:lnTo>
                    <a:pt x="136" y="31"/>
                  </a:lnTo>
                  <a:lnTo>
                    <a:pt x="142" y="37"/>
                  </a:lnTo>
                  <a:lnTo>
                    <a:pt x="147" y="42"/>
                  </a:lnTo>
                  <a:lnTo>
                    <a:pt x="152" y="47"/>
                  </a:lnTo>
                  <a:lnTo>
                    <a:pt x="155" y="54"/>
                  </a:lnTo>
                  <a:lnTo>
                    <a:pt x="158" y="60"/>
                  </a:lnTo>
                  <a:lnTo>
                    <a:pt x="160" y="67"/>
                  </a:lnTo>
                  <a:lnTo>
                    <a:pt x="162" y="74"/>
                  </a:lnTo>
                  <a:lnTo>
                    <a:pt x="163" y="81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3" y="97"/>
                  </a:lnTo>
                  <a:lnTo>
                    <a:pt x="162" y="104"/>
                  </a:lnTo>
                  <a:lnTo>
                    <a:pt x="160" y="111"/>
                  </a:lnTo>
                  <a:lnTo>
                    <a:pt x="158" y="118"/>
                  </a:lnTo>
                  <a:lnTo>
                    <a:pt x="155" y="124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31" y="151"/>
                  </a:lnTo>
                  <a:lnTo>
                    <a:pt x="125" y="154"/>
                  </a:lnTo>
                  <a:lnTo>
                    <a:pt x="118" y="158"/>
                  </a:lnTo>
                  <a:lnTo>
                    <a:pt x="112" y="160"/>
                  </a:lnTo>
                  <a:lnTo>
                    <a:pt x="104" y="162"/>
                  </a:lnTo>
                  <a:lnTo>
                    <a:pt x="97" y="163"/>
                  </a:lnTo>
                  <a:lnTo>
                    <a:pt x="89" y="164"/>
                  </a:lnTo>
                  <a:lnTo>
                    <a:pt x="8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91440" tIns="45720" rIns="91440" bIns="45720" numCol="1" anchor="t" anchorCtr="0" compatLnSpc="1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6" name="Freeform 40"/>
            <p:cNvSpPr>
              <a:spLocks noEditPoints="1"/>
            </p:cNvSpPr>
            <p:nvPr/>
          </p:nvSpPr>
          <p:spPr bwMode="auto">
            <a:xfrm>
              <a:off x="3152775" y="4668838"/>
              <a:ext cx="98425" cy="188913"/>
            </a:xfrm>
            <a:custGeom>
              <a:avLst/>
              <a:gdLst>
                <a:gd name="T0" fmla="*/ 39 w 62"/>
                <a:gd name="T1" fmla="*/ 0 h 119"/>
                <a:gd name="T2" fmla="*/ 24 w 62"/>
                <a:gd name="T3" fmla="*/ 3 h 119"/>
                <a:gd name="T4" fmla="*/ 23 w 62"/>
                <a:gd name="T5" fmla="*/ 3 h 119"/>
                <a:gd name="T6" fmla="*/ 15 w 62"/>
                <a:gd name="T7" fmla="*/ 5 h 119"/>
                <a:gd name="T8" fmla="*/ 6 w 62"/>
                <a:gd name="T9" fmla="*/ 11 h 119"/>
                <a:gd name="T10" fmla="*/ 1 w 62"/>
                <a:gd name="T11" fmla="*/ 18 h 119"/>
                <a:gd name="T12" fmla="*/ 0 w 62"/>
                <a:gd name="T13" fmla="*/ 28 h 119"/>
                <a:gd name="T14" fmla="*/ 0 w 62"/>
                <a:gd name="T15" fmla="*/ 40 h 119"/>
                <a:gd name="T16" fmla="*/ 3 w 62"/>
                <a:gd name="T17" fmla="*/ 51 h 119"/>
                <a:gd name="T18" fmla="*/ 13 w 62"/>
                <a:gd name="T19" fmla="*/ 59 h 119"/>
                <a:gd name="T20" fmla="*/ 17 w 62"/>
                <a:gd name="T21" fmla="*/ 61 h 119"/>
                <a:gd name="T22" fmla="*/ 24 w 62"/>
                <a:gd name="T23" fmla="*/ 100 h 119"/>
                <a:gd name="T24" fmla="*/ 23 w 62"/>
                <a:gd name="T25" fmla="*/ 100 h 119"/>
                <a:gd name="T26" fmla="*/ 17 w 62"/>
                <a:gd name="T27" fmla="*/ 98 h 119"/>
                <a:gd name="T28" fmla="*/ 14 w 62"/>
                <a:gd name="T29" fmla="*/ 91 h 119"/>
                <a:gd name="T30" fmla="*/ 0 w 62"/>
                <a:gd name="T31" fmla="*/ 85 h 119"/>
                <a:gd name="T32" fmla="*/ 0 w 62"/>
                <a:gd name="T33" fmla="*/ 91 h 119"/>
                <a:gd name="T34" fmla="*/ 1 w 62"/>
                <a:gd name="T35" fmla="*/ 100 h 119"/>
                <a:gd name="T36" fmla="*/ 6 w 62"/>
                <a:gd name="T37" fmla="*/ 108 h 119"/>
                <a:gd name="T38" fmla="*/ 15 w 62"/>
                <a:gd name="T39" fmla="*/ 113 h 119"/>
                <a:gd name="T40" fmla="*/ 23 w 62"/>
                <a:gd name="T41" fmla="*/ 115 h 119"/>
                <a:gd name="T42" fmla="*/ 24 w 62"/>
                <a:gd name="T43" fmla="*/ 119 h 119"/>
                <a:gd name="T44" fmla="*/ 39 w 62"/>
                <a:gd name="T45" fmla="*/ 114 h 119"/>
                <a:gd name="T46" fmla="*/ 44 w 62"/>
                <a:gd name="T47" fmla="*/ 114 h 119"/>
                <a:gd name="T48" fmla="*/ 51 w 62"/>
                <a:gd name="T49" fmla="*/ 110 h 119"/>
                <a:gd name="T50" fmla="*/ 58 w 62"/>
                <a:gd name="T51" fmla="*/ 104 h 119"/>
                <a:gd name="T52" fmla="*/ 62 w 62"/>
                <a:gd name="T53" fmla="*/ 95 h 119"/>
                <a:gd name="T54" fmla="*/ 62 w 62"/>
                <a:gd name="T55" fmla="*/ 79 h 119"/>
                <a:gd name="T56" fmla="*/ 61 w 62"/>
                <a:gd name="T57" fmla="*/ 73 h 119"/>
                <a:gd name="T58" fmla="*/ 55 w 62"/>
                <a:gd name="T59" fmla="*/ 64 h 119"/>
                <a:gd name="T60" fmla="*/ 45 w 62"/>
                <a:gd name="T61" fmla="*/ 57 h 119"/>
                <a:gd name="T62" fmla="*/ 39 w 62"/>
                <a:gd name="T63" fmla="*/ 55 h 119"/>
                <a:gd name="T64" fmla="*/ 39 w 62"/>
                <a:gd name="T65" fmla="*/ 18 h 119"/>
                <a:gd name="T66" fmla="*/ 45 w 62"/>
                <a:gd name="T67" fmla="*/ 21 h 119"/>
                <a:gd name="T68" fmla="*/ 48 w 62"/>
                <a:gd name="T69" fmla="*/ 28 h 119"/>
                <a:gd name="T70" fmla="*/ 62 w 62"/>
                <a:gd name="T71" fmla="*/ 33 h 119"/>
                <a:gd name="T72" fmla="*/ 62 w 62"/>
                <a:gd name="T73" fmla="*/ 28 h 119"/>
                <a:gd name="T74" fmla="*/ 60 w 62"/>
                <a:gd name="T75" fmla="*/ 19 h 119"/>
                <a:gd name="T76" fmla="*/ 56 w 62"/>
                <a:gd name="T77" fmla="*/ 11 h 119"/>
                <a:gd name="T78" fmla="*/ 48 w 62"/>
                <a:gd name="T79" fmla="*/ 6 h 119"/>
                <a:gd name="T80" fmla="*/ 39 w 62"/>
                <a:gd name="T81" fmla="*/ 4 h 119"/>
                <a:gd name="T82" fmla="*/ 48 w 62"/>
                <a:gd name="T83" fmla="*/ 79 h 119"/>
                <a:gd name="T84" fmla="*/ 48 w 62"/>
                <a:gd name="T85" fmla="*/ 91 h 119"/>
                <a:gd name="T86" fmla="*/ 45 w 62"/>
                <a:gd name="T87" fmla="*/ 97 h 119"/>
                <a:gd name="T88" fmla="*/ 39 w 62"/>
                <a:gd name="T89" fmla="*/ 100 h 119"/>
                <a:gd name="T90" fmla="*/ 42 w 62"/>
                <a:gd name="T91" fmla="*/ 71 h 119"/>
                <a:gd name="T92" fmla="*/ 46 w 62"/>
                <a:gd name="T93" fmla="*/ 75 h 119"/>
                <a:gd name="T94" fmla="*/ 48 w 62"/>
                <a:gd name="T95" fmla="*/ 79 h 119"/>
                <a:gd name="T96" fmla="*/ 22 w 62"/>
                <a:gd name="T97" fmla="*/ 48 h 119"/>
                <a:gd name="T98" fmla="*/ 22 w 62"/>
                <a:gd name="T99" fmla="*/ 48 h 119"/>
                <a:gd name="T100" fmla="*/ 19 w 62"/>
                <a:gd name="T101" fmla="*/ 47 h 119"/>
                <a:gd name="T102" fmla="*/ 14 w 62"/>
                <a:gd name="T103" fmla="*/ 42 h 119"/>
                <a:gd name="T104" fmla="*/ 14 w 62"/>
                <a:gd name="T105" fmla="*/ 28 h 119"/>
                <a:gd name="T106" fmla="*/ 15 w 62"/>
                <a:gd name="T107" fmla="*/ 24 h 119"/>
                <a:gd name="T108" fmla="*/ 20 w 62"/>
                <a:gd name="T109" fmla="*/ 18 h 119"/>
                <a:gd name="T110" fmla="*/ 24 w 62"/>
                <a:gd name="T111" fmla="*/ 18 h 119"/>
                <a:gd name="T112" fmla="*/ 22 w 62"/>
                <a:gd name="T11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19">
                  <a:moveTo>
                    <a:pt x="39" y="4"/>
                  </a:moveTo>
                  <a:lnTo>
                    <a:pt x="39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24" y="65"/>
                  </a:lnTo>
                  <a:lnTo>
                    <a:pt x="24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5" y="113"/>
                  </a:lnTo>
                  <a:lnTo>
                    <a:pt x="19" y="114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9"/>
                  </a:lnTo>
                  <a:lnTo>
                    <a:pt x="39" y="119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44" y="114"/>
                  </a:lnTo>
                  <a:lnTo>
                    <a:pt x="48" y="112"/>
                  </a:lnTo>
                  <a:lnTo>
                    <a:pt x="51" y="110"/>
                  </a:lnTo>
                  <a:lnTo>
                    <a:pt x="56" y="107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3"/>
                  </a:lnTo>
                  <a:lnTo>
                    <a:pt x="59" y="68"/>
                  </a:lnTo>
                  <a:lnTo>
                    <a:pt x="55" y="64"/>
                  </a:lnTo>
                  <a:lnTo>
                    <a:pt x="49" y="5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9" y="5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close/>
                  <a:moveTo>
                    <a:pt x="48" y="79"/>
                  </a:moveTo>
                  <a:lnTo>
                    <a:pt x="48" y="91"/>
                  </a:lnTo>
                  <a:lnTo>
                    <a:pt x="48" y="91"/>
                  </a:lnTo>
                  <a:lnTo>
                    <a:pt x="47" y="94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39" y="100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6" y="75"/>
                  </a:lnTo>
                  <a:lnTo>
                    <a:pt x="47" y="77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22" y="48"/>
                  </a:moveTo>
                  <a:lnTo>
                    <a:pt x="22" y="48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50"/>
                  </a:lnTo>
                  <a:lnTo>
                    <a:pt x="2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none" lIns="91440" tIns="45720" rIns="91440" bIns="45720" numCol="1" anchor="t" anchorCtr="0" compatLnSpc="1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7" name="Group 9"/>
          <p:cNvGrpSpPr/>
          <p:nvPr/>
        </p:nvGrpSpPr>
        <p:grpSpPr>
          <a:xfrm>
            <a:off x="1943305" y="3959938"/>
            <a:ext cx="465394" cy="377129"/>
            <a:chOff x="5145088" y="3205163"/>
            <a:chExt cx="736600" cy="596900"/>
          </a:xfrm>
          <a:solidFill>
            <a:schemeClr val="bg1"/>
          </a:solidFill>
        </p:grpSpPr>
        <p:sp>
          <p:nvSpPr>
            <p:cNvPr id="168" name="Freeform 10"/>
            <p:cNvSpPr>
              <a:spLocks noEditPoints="1"/>
            </p:cNvSpPr>
            <p:nvPr/>
          </p:nvSpPr>
          <p:spPr bwMode="auto">
            <a:xfrm>
              <a:off x="5145088" y="3205163"/>
              <a:ext cx="736600" cy="596900"/>
            </a:xfrm>
            <a:custGeom>
              <a:avLst/>
              <a:gdLst>
                <a:gd name="T0" fmla="*/ 464 w 464"/>
                <a:gd name="T1" fmla="*/ 52 h 376"/>
                <a:gd name="T2" fmla="*/ 464 w 464"/>
                <a:gd name="T3" fmla="*/ 0 h 376"/>
                <a:gd name="T4" fmla="*/ 0 w 464"/>
                <a:gd name="T5" fmla="*/ 0 h 376"/>
                <a:gd name="T6" fmla="*/ 0 w 464"/>
                <a:gd name="T7" fmla="*/ 52 h 376"/>
                <a:gd name="T8" fmla="*/ 10 w 464"/>
                <a:gd name="T9" fmla="*/ 52 h 376"/>
                <a:gd name="T10" fmla="*/ 10 w 464"/>
                <a:gd name="T11" fmla="*/ 281 h 376"/>
                <a:gd name="T12" fmla="*/ 0 w 464"/>
                <a:gd name="T13" fmla="*/ 281 h 376"/>
                <a:gd name="T14" fmla="*/ 0 w 464"/>
                <a:gd name="T15" fmla="*/ 320 h 376"/>
                <a:gd name="T16" fmla="*/ 153 w 464"/>
                <a:gd name="T17" fmla="*/ 320 h 376"/>
                <a:gd name="T18" fmla="*/ 115 w 464"/>
                <a:gd name="T19" fmla="*/ 368 h 376"/>
                <a:gd name="T20" fmla="*/ 126 w 464"/>
                <a:gd name="T21" fmla="*/ 376 h 376"/>
                <a:gd name="T22" fmla="*/ 171 w 464"/>
                <a:gd name="T23" fmla="*/ 320 h 376"/>
                <a:gd name="T24" fmla="*/ 224 w 464"/>
                <a:gd name="T25" fmla="*/ 320 h 376"/>
                <a:gd name="T26" fmla="*/ 224 w 464"/>
                <a:gd name="T27" fmla="*/ 372 h 376"/>
                <a:gd name="T28" fmla="*/ 238 w 464"/>
                <a:gd name="T29" fmla="*/ 372 h 376"/>
                <a:gd name="T30" fmla="*/ 238 w 464"/>
                <a:gd name="T31" fmla="*/ 320 h 376"/>
                <a:gd name="T32" fmla="*/ 292 w 464"/>
                <a:gd name="T33" fmla="*/ 320 h 376"/>
                <a:gd name="T34" fmla="*/ 337 w 464"/>
                <a:gd name="T35" fmla="*/ 376 h 376"/>
                <a:gd name="T36" fmla="*/ 348 w 464"/>
                <a:gd name="T37" fmla="*/ 368 h 376"/>
                <a:gd name="T38" fmla="*/ 310 w 464"/>
                <a:gd name="T39" fmla="*/ 320 h 376"/>
                <a:gd name="T40" fmla="*/ 464 w 464"/>
                <a:gd name="T41" fmla="*/ 320 h 376"/>
                <a:gd name="T42" fmla="*/ 464 w 464"/>
                <a:gd name="T43" fmla="*/ 281 h 376"/>
                <a:gd name="T44" fmla="*/ 452 w 464"/>
                <a:gd name="T45" fmla="*/ 281 h 376"/>
                <a:gd name="T46" fmla="*/ 452 w 464"/>
                <a:gd name="T47" fmla="*/ 52 h 376"/>
                <a:gd name="T48" fmla="*/ 464 w 464"/>
                <a:gd name="T49" fmla="*/ 52 h 376"/>
                <a:gd name="T50" fmla="*/ 449 w 464"/>
                <a:gd name="T51" fmla="*/ 306 h 376"/>
                <a:gd name="T52" fmla="*/ 14 w 464"/>
                <a:gd name="T53" fmla="*/ 306 h 376"/>
                <a:gd name="T54" fmla="*/ 14 w 464"/>
                <a:gd name="T55" fmla="*/ 295 h 376"/>
                <a:gd name="T56" fmla="*/ 449 w 464"/>
                <a:gd name="T57" fmla="*/ 295 h 376"/>
                <a:gd name="T58" fmla="*/ 449 w 464"/>
                <a:gd name="T59" fmla="*/ 306 h 376"/>
                <a:gd name="T60" fmla="*/ 14 w 464"/>
                <a:gd name="T61" fmla="*/ 14 h 376"/>
                <a:gd name="T62" fmla="*/ 449 w 464"/>
                <a:gd name="T63" fmla="*/ 14 h 376"/>
                <a:gd name="T64" fmla="*/ 449 w 464"/>
                <a:gd name="T65" fmla="*/ 38 h 376"/>
                <a:gd name="T66" fmla="*/ 14 w 464"/>
                <a:gd name="T67" fmla="*/ 38 h 376"/>
                <a:gd name="T68" fmla="*/ 14 w 464"/>
                <a:gd name="T69" fmla="*/ 14 h 376"/>
                <a:gd name="T70" fmla="*/ 438 w 464"/>
                <a:gd name="T71" fmla="*/ 280 h 376"/>
                <a:gd name="T72" fmla="*/ 26 w 464"/>
                <a:gd name="T73" fmla="*/ 280 h 376"/>
                <a:gd name="T74" fmla="*/ 26 w 464"/>
                <a:gd name="T75" fmla="*/ 52 h 376"/>
                <a:gd name="T76" fmla="*/ 438 w 464"/>
                <a:gd name="T77" fmla="*/ 52 h 376"/>
                <a:gd name="T78" fmla="*/ 438 w 464"/>
                <a:gd name="T79" fmla="*/ 2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376">
                  <a:moveTo>
                    <a:pt x="464" y="52"/>
                  </a:moveTo>
                  <a:lnTo>
                    <a:pt x="464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0" y="281"/>
                  </a:lnTo>
                  <a:lnTo>
                    <a:pt x="0" y="281"/>
                  </a:lnTo>
                  <a:lnTo>
                    <a:pt x="0" y="320"/>
                  </a:lnTo>
                  <a:lnTo>
                    <a:pt x="153" y="320"/>
                  </a:lnTo>
                  <a:lnTo>
                    <a:pt x="115" y="368"/>
                  </a:lnTo>
                  <a:lnTo>
                    <a:pt x="126" y="376"/>
                  </a:lnTo>
                  <a:lnTo>
                    <a:pt x="171" y="320"/>
                  </a:lnTo>
                  <a:lnTo>
                    <a:pt x="224" y="320"/>
                  </a:lnTo>
                  <a:lnTo>
                    <a:pt x="224" y="372"/>
                  </a:lnTo>
                  <a:lnTo>
                    <a:pt x="238" y="372"/>
                  </a:lnTo>
                  <a:lnTo>
                    <a:pt x="238" y="320"/>
                  </a:lnTo>
                  <a:lnTo>
                    <a:pt x="292" y="320"/>
                  </a:lnTo>
                  <a:lnTo>
                    <a:pt x="337" y="376"/>
                  </a:lnTo>
                  <a:lnTo>
                    <a:pt x="348" y="368"/>
                  </a:lnTo>
                  <a:lnTo>
                    <a:pt x="310" y="320"/>
                  </a:lnTo>
                  <a:lnTo>
                    <a:pt x="464" y="320"/>
                  </a:lnTo>
                  <a:lnTo>
                    <a:pt x="464" y="281"/>
                  </a:lnTo>
                  <a:lnTo>
                    <a:pt x="452" y="281"/>
                  </a:lnTo>
                  <a:lnTo>
                    <a:pt x="452" y="52"/>
                  </a:lnTo>
                  <a:lnTo>
                    <a:pt x="464" y="52"/>
                  </a:lnTo>
                  <a:close/>
                  <a:moveTo>
                    <a:pt x="449" y="306"/>
                  </a:moveTo>
                  <a:lnTo>
                    <a:pt x="14" y="306"/>
                  </a:lnTo>
                  <a:lnTo>
                    <a:pt x="14" y="295"/>
                  </a:lnTo>
                  <a:lnTo>
                    <a:pt x="449" y="295"/>
                  </a:lnTo>
                  <a:lnTo>
                    <a:pt x="449" y="306"/>
                  </a:lnTo>
                  <a:close/>
                  <a:moveTo>
                    <a:pt x="14" y="14"/>
                  </a:moveTo>
                  <a:lnTo>
                    <a:pt x="449" y="14"/>
                  </a:lnTo>
                  <a:lnTo>
                    <a:pt x="449" y="38"/>
                  </a:lnTo>
                  <a:lnTo>
                    <a:pt x="14" y="38"/>
                  </a:lnTo>
                  <a:lnTo>
                    <a:pt x="14" y="14"/>
                  </a:lnTo>
                  <a:close/>
                  <a:moveTo>
                    <a:pt x="438" y="280"/>
                  </a:moveTo>
                  <a:lnTo>
                    <a:pt x="26" y="280"/>
                  </a:lnTo>
                  <a:lnTo>
                    <a:pt x="26" y="52"/>
                  </a:lnTo>
                  <a:lnTo>
                    <a:pt x="438" y="52"/>
                  </a:lnTo>
                  <a:lnTo>
                    <a:pt x="438" y="280"/>
                  </a:lnTo>
                  <a:close/>
                </a:path>
              </a:pathLst>
            </a:custGeom>
            <a:grpFill/>
            <a:ln w="1270" cap="rnd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3200"/>
            </a:p>
          </p:txBody>
        </p:sp>
        <p:sp>
          <p:nvSpPr>
            <p:cNvPr id="169" name="Freeform 11"/>
            <p:cNvSpPr>
              <a:spLocks noEditPoints="1"/>
            </p:cNvSpPr>
            <p:nvPr/>
          </p:nvSpPr>
          <p:spPr bwMode="auto">
            <a:xfrm>
              <a:off x="5221288" y="3425825"/>
              <a:ext cx="174625" cy="188913"/>
            </a:xfrm>
            <a:custGeom>
              <a:avLst/>
              <a:gdLst>
                <a:gd name="T0" fmla="*/ 46 w 110"/>
                <a:gd name="T1" fmla="*/ 119 h 119"/>
                <a:gd name="T2" fmla="*/ 65 w 110"/>
                <a:gd name="T3" fmla="*/ 119 h 119"/>
                <a:gd name="T4" fmla="*/ 78 w 110"/>
                <a:gd name="T5" fmla="*/ 119 h 119"/>
                <a:gd name="T6" fmla="*/ 110 w 110"/>
                <a:gd name="T7" fmla="*/ 119 h 119"/>
                <a:gd name="T8" fmla="*/ 110 w 110"/>
                <a:gd name="T9" fmla="*/ 29 h 119"/>
                <a:gd name="T10" fmla="*/ 78 w 110"/>
                <a:gd name="T11" fmla="*/ 29 h 119"/>
                <a:gd name="T12" fmla="*/ 78 w 110"/>
                <a:gd name="T13" fmla="*/ 0 h 119"/>
                <a:gd name="T14" fmla="*/ 33 w 110"/>
                <a:gd name="T15" fmla="*/ 0 h 119"/>
                <a:gd name="T16" fmla="*/ 33 w 110"/>
                <a:gd name="T17" fmla="*/ 53 h 119"/>
                <a:gd name="T18" fmla="*/ 0 w 110"/>
                <a:gd name="T19" fmla="*/ 53 h 119"/>
                <a:gd name="T20" fmla="*/ 0 w 110"/>
                <a:gd name="T21" fmla="*/ 119 h 119"/>
                <a:gd name="T22" fmla="*/ 33 w 110"/>
                <a:gd name="T23" fmla="*/ 119 h 119"/>
                <a:gd name="T24" fmla="*/ 46 w 110"/>
                <a:gd name="T25" fmla="*/ 119 h 119"/>
                <a:gd name="T26" fmla="*/ 80 w 110"/>
                <a:gd name="T27" fmla="*/ 43 h 119"/>
                <a:gd name="T28" fmla="*/ 96 w 110"/>
                <a:gd name="T29" fmla="*/ 43 h 119"/>
                <a:gd name="T30" fmla="*/ 96 w 110"/>
                <a:gd name="T31" fmla="*/ 105 h 119"/>
                <a:gd name="T32" fmla="*/ 80 w 110"/>
                <a:gd name="T33" fmla="*/ 105 h 119"/>
                <a:gd name="T34" fmla="*/ 80 w 110"/>
                <a:gd name="T35" fmla="*/ 43 h 119"/>
                <a:gd name="T36" fmla="*/ 47 w 110"/>
                <a:gd name="T37" fmla="*/ 14 h 119"/>
                <a:gd name="T38" fmla="*/ 64 w 110"/>
                <a:gd name="T39" fmla="*/ 14 h 119"/>
                <a:gd name="T40" fmla="*/ 64 w 110"/>
                <a:gd name="T41" fmla="*/ 105 h 119"/>
                <a:gd name="T42" fmla="*/ 47 w 110"/>
                <a:gd name="T43" fmla="*/ 105 h 119"/>
                <a:gd name="T44" fmla="*/ 47 w 110"/>
                <a:gd name="T45" fmla="*/ 14 h 119"/>
                <a:gd name="T46" fmla="*/ 32 w 110"/>
                <a:gd name="T47" fmla="*/ 105 h 119"/>
                <a:gd name="T48" fmla="*/ 14 w 110"/>
                <a:gd name="T49" fmla="*/ 105 h 119"/>
                <a:gd name="T50" fmla="*/ 14 w 110"/>
                <a:gd name="T51" fmla="*/ 67 h 119"/>
                <a:gd name="T52" fmla="*/ 32 w 110"/>
                <a:gd name="T53" fmla="*/ 67 h 119"/>
                <a:gd name="T54" fmla="*/ 32 w 110"/>
                <a:gd name="T55" fmla="*/ 10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19">
                  <a:moveTo>
                    <a:pt x="46" y="119"/>
                  </a:moveTo>
                  <a:lnTo>
                    <a:pt x="65" y="119"/>
                  </a:lnTo>
                  <a:lnTo>
                    <a:pt x="78" y="119"/>
                  </a:lnTo>
                  <a:lnTo>
                    <a:pt x="110" y="119"/>
                  </a:lnTo>
                  <a:lnTo>
                    <a:pt x="110" y="29"/>
                  </a:lnTo>
                  <a:lnTo>
                    <a:pt x="78" y="29"/>
                  </a:lnTo>
                  <a:lnTo>
                    <a:pt x="78" y="0"/>
                  </a:lnTo>
                  <a:lnTo>
                    <a:pt x="33" y="0"/>
                  </a:lnTo>
                  <a:lnTo>
                    <a:pt x="33" y="53"/>
                  </a:lnTo>
                  <a:lnTo>
                    <a:pt x="0" y="53"/>
                  </a:lnTo>
                  <a:lnTo>
                    <a:pt x="0" y="119"/>
                  </a:lnTo>
                  <a:lnTo>
                    <a:pt x="33" y="119"/>
                  </a:lnTo>
                  <a:lnTo>
                    <a:pt x="46" y="119"/>
                  </a:lnTo>
                  <a:close/>
                  <a:moveTo>
                    <a:pt x="80" y="43"/>
                  </a:moveTo>
                  <a:lnTo>
                    <a:pt x="96" y="43"/>
                  </a:lnTo>
                  <a:lnTo>
                    <a:pt x="96" y="105"/>
                  </a:lnTo>
                  <a:lnTo>
                    <a:pt x="80" y="105"/>
                  </a:lnTo>
                  <a:lnTo>
                    <a:pt x="80" y="43"/>
                  </a:lnTo>
                  <a:close/>
                  <a:moveTo>
                    <a:pt x="47" y="14"/>
                  </a:moveTo>
                  <a:lnTo>
                    <a:pt x="64" y="14"/>
                  </a:lnTo>
                  <a:lnTo>
                    <a:pt x="64" y="105"/>
                  </a:lnTo>
                  <a:lnTo>
                    <a:pt x="47" y="105"/>
                  </a:lnTo>
                  <a:lnTo>
                    <a:pt x="47" y="14"/>
                  </a:lnTo>
                  <a:close/>
                  <a:moveTo>
                    <a:pt x="32" y="105"/>
                  </a:moveTo>
                  <a:lnTo>
                    <a:pt x="14" y="105"/>
                  </a:lnTo>
                  <a:lnTo>
                    <a:pt x="14" y="67"/>
                  </a:lnTo>
                  <a:lnTo>
                    <a:pt x="32" y="67"/>
                  </a:lnTo>
                  <a:lnTo>
                    <a:pt x="32" y="105"/>
                  </a:lnTo>
                  <a:close/>
                </a:path>
              </a:pathLst>
            </a:custGeom>
            <a:grpFill/>
            <a:ln w="1270" cap="rnd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3200"/>
            </a:p>
          </p:txBody>
        </p:sp>
        <p:sp>
          <p:nvSpPr>
            <p:cNvPr id="170" name="Freeform 12"/>
            <p:cNvSpPr>
              <a:spLocks noEditPoints="1"/>
            </p:cNvSpPr>
            <p:nvPr/>
          </p:nvSpPr>
          <p:spPr bwMode="auto">
            <a:xfrm>
              <a:off x="5424488" y="3427413"/>
              <a:ext cx="174625" cy="187325"/>
            </a:xfrm>
            <a:custGeom>
              <a:avLst/>
              <a:gdLst>
                <a:gd name="T0" fmla="*/ 45 w 110"/>
                <a:gd name="T1" fmla="*/ 118 h 118"/>
                <a:gd name="T2" fmla="*/ 77 w 110"/>
                <a:gd name="T3" fmla="*/ 118 h 118"/>
                <a:gd name="T4" fmla="*/ 77 w 110"/>
                <a:gd name="T5" fmla="*/ 118 h 118"/>
                <a:gd name="T6" fmla="*/ 110 w 110"/>
                <a:gd name="T7" fmla="*/ 118 h 118"/>
                <a:gd name="T8" fmla="*/ 110 w 110"/>
                <a:gd name="T9" fmla="*/ 0 h 118"/>
                <a:gd name="T10" fmla="*/ 64 w 110"/>
                <a:gd name="T11" fmla="*/ 0 h 118"/>
                <a:gd name="T12" fmla="*/ 64 w 110"/>
                <a:gd name="T13" fmla="*/ 39 h 118"/>
                <a:gd name="T14" fmla="*/ 32 w 110"/>
                <a:gd name="T15" fmla="*/ 39 h 118"/>
                <a:gd name="T16" fmla="*/ 32 w 110"/>
                <a:gd name="T17" fmla="*/ 73 h 118"/>
                <a:gd name="T18" fmla="*/ 0 w 110"/>
                <a:gd name="T19" fmla="*/ 73 h 118"/>
                <a:gd name="T20" fmla="*/ 0 w 110"/>
                <a:gd name="T21" fmla="*/ 118 h 118"/>
                <a:gd name="T22" fmla="*/ 32 w 110"/>
                <a:gd name="T23" fmla="*/ 118 h 118"/>
                <a:gd name="T24" fmla="*/ 45 w 110"/>
                <a:gd name="T25" fmla="*/ 118 h 118"/>
                <a:gd name="T26" fmla="*/ 80 w 110"/>
                <a:gd name="T27" fmla="*/ 14 h 118"/>
                <a:gd name="T28" fmla="*/ 96 w 110"/>
                <a:gd name="T29" fmla="*/ 14 h 118"/>
                <a:gd name="T30" fmla="*/ 96 w 110"/>
                <a:gd name="T31" fmla="*/ 104 h 118"/>
                <a:gd name="T32" fmla="*/ 80 w 110"/>
                <a:gd name="T33" fmla="*/ 104 h 118"/>
                <a:gd name="T34" fmla="*/ 80 w 110"/>
                <a:gd name="T35" fmla="*/ 14 h 118"/>
                <a:gd name="T36" fmla="*/ 46 w 110"/>
                <a:gd name="T37" fmla="*/ 53 h 118"/>
                <a:gd name="T38" fmla="*/ 63 w 110"/>
                <a:gd name="T39" fmla="*/ 53 h 118"/>
                <a:gd name="T40" fmla="*/ 63 w 110"/>
                <a:gd name="T41" fmla="*/ 104 h 118"/>
                <a:gd name="T42" fmla="*/ 46 w 110"/>
                <a:gd name="T43" fmla="*/ 104 h 118"/>
                <a:gd name="T44" fmla="*/ 46 w 110"/>
                <a:gd name="T45" fmla="*/ 53 h 118"/>
                <a:gd name="T46" fmla="*/ 31 w 110"/>
                <a:gd name="T47" fmla="*/ 104 h 118"/>
                <a:gd name="T48" fmla="*/ 14 w 110"/>
                <a:gd name="T49" fmla="*/ 104 h 118"/>
                <a:gd name="T50" fmla="*/ 14 w 110"/>
                <a:gd name="T51" fmla="*/ 87 h 118"/>
                <a:gd name="T52" fmla="*/ 31 w 110"/>
                <a:gd name="T53" fmla="*/ 87 h 118"/>
                <a:gd name="T54" fmla="*/ 31 w 110"/>
                <a:gd name="T55" fmla="*/ 10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18">
                  <a:moveTo>
                    <a:pt x="45" y="118"/>
                  </a:moveTo>
                  <a:lnTo>
                    <a:pt x="77" y="118"/>
                  </a:lnTo>
                  <a:lnTo>
                    <a:pt x="77" y="118"/>
                  </a:lnTo>
                  <a:lnTo>
                    <a:pt x="110" y="118"/>
                  </a:lnTo>
                  <a:lnTo>
                    <a:pt x="110" y="0"/>
                  </a:lnTo>
                  <a:lnTo>
                    <a:pt x="64" y="0"/>
                  </a:lnTo>
                  <a:lnTo>
                    <a:pt x="64" y="39"/>
                  </a:lnTo>
                  <a:lnTo>
                    <a:pt x="32" y="39"/>
                  </a:lnTo>
                  <a:lnTo>
                    <a:pt x="32" y="73"/>
                  </a:lnTo>
                  <a:lnTo>
                    <a:pt x="0" y="73"/>
                  </a:lnTo>
                  <a:lnTo>
                    <a:pt x="0" y="118"/>
                  </a:lnTo>
                  <a:lnTo>
                    <a:pt x="32" y="118"/>
                  </a:lnTo>
                  <a:lnTo>
                    <a:pt x="45" y="118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04"/>
                  </a:lnTo>
                  <a:lnTo>
                    <a:pt x="80" y="104"/>
                  </a:lnTo>
                  <a:lnTo>
                    <a:pt x="80" y="14"/>
                  </a:lnTo>
                  <a:close/>
                  <a:moveTo>
                    <a:pt x="46" y="53"/>
                  </a:moveTo>
                  <a:lnTo>
                    <a:pt x="63" y="53"/>
                  </a:lnTo>
                  <a:lnTo>
                    <a:pt x="63" y="104"/>
                  </a:lnTo>
                  <a:lnTo>
                    <a:pt x="46" y="104"/>
                  </a:lnTo>
                  <a:lnTo>
                    <a:pt x="46" y="53"/>
                  </a:lnTo>
                  <a:close/>
                  <a:moveTo>
                    <a:pt x="31" y="104"/>
                  </a:moveTo>
                  <a:lnTo>
                    <a:pt x="14" y="104"/>
                  </a:lnTo>
                  <a:lnTo>
                    <a:pt x="14" y="87"/>
                  </a:lnTo>
                  <a:lnTo>
                    <a:pt x="31" y="87"/>
                  </a:lnTo>
                  <a:lnTo>
                    <a:pt x="31" y="104"/>
                  </a:lnTo>
                  <a:close/>
                </a:path>
              </a:pathLst>
            </a:custGeom>
            <a:grpFill/>
            <a:ln w="1270" cap="rnd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3200"/>
            </a:p>
          </p:txBody>
        </p:sp>
        <p:sp>
          <p:nvSpPr>
            <p:cNvPr id="171" name="Freeform 13"/>
            <p:cNvSpPr>
              <a:spLocks noEditPoints="1"/>
            </p:cNvSpPr>
            <p:nvPr/>
          </p:nvSpPr>
          <p:spPr bwMode="auto">
            <a:xfrm>
              <a:off x="5626100" y="3409950"/>
              <a:ext cx="174625" cy="204788"/>
            </a:xfrm>
            <a:custGeom>
              <a:avLst/>
              <a:gdLst>
                <a:gd name="T0" fmla="*/ 45 w 110"/>
                <a:gd name="T1" fmla="*/ 129 h 129"/>
                <a:gd name="T2" fmla="*/ 65 w 110"/>
                <a:gd name="T3" fmla="*/ 129 h 129"/>
                <a:gd name="T4" fmla="*/ 78 w 110"/>
                <a:gd name="T5" fmla="*/ 129 h 129"/>
                <a:gd name="T6" fmla="*/ 110 w 110"/>
                <a:gd name="T7" fmla="*/ 129 h 129"/>
                <a:gd name="T8" fmla="*/ 110 w 110"/>
                <a:gd name="T9" fmla="*/ 0 h 129"/>
                <a:gd name="T10" fmla="*/ 65 w 110"/>
                <a:gd name="T11" fmla="*/ 0 h 129"/>
                <a:gd name="T12" fmla="*/ 65 w 110"/>
                <a:gd name="T13" fmla="*/ 80 h 129"/>
                <a:gd name="T14" fmla="*/ 45 w 110"/>
                <a:gd name="T15" fmla="*/ 80 h 129"/>
                <a:gd name="T16" fmla="*/ 45 w 110"/>
                <a:gd name="T17" fmla="*/ 47 h 129"/>
                <a:gd name="T18" fmla="*/ 0 w 110"/>
                <a:gd name="T19" fmla="*/ 47 h 129"/>
                <a:gd name="T20" fmla="*/ 0 w 110"/>
                <a:gd name="T21" fmla="*/ 129 h 129"/>
                <a:gd name="T22" fmla="*/ 32 w 110"/>
                <a:gd name="T23" fmla="*/ 129 h 129"/>
                <a:gd name="T24" fmla="*/ 45 w 110"/>
                <a:gd name="T25" fmla="*/ 129 h 129"/>
                <a:gd name="T26" fmla="*/ 80 w 110"/>
                <a:gd name="T27" fmla="*/ 14 h 129"/>
                <a:gd name="T28" fmla="*/ 96 w 110"/>
                <a:gd name="T29" fmla="*/ 14 h 129"/>
                <a:gd name="T30" fmla="*/ 96 w 110"/>
                <a:gd name="T31" fmla="*/ 115 h 129"/>
                <a:gd name="T32" fmla="*/ 80 w 110"/>
                <a:gd name="T33" fmla="*/ 115 h 129"/>
                <a:gd name="T34" fmla="*/ 80 w 110"/>
                <a:gd name="T35" fmla="*/ 14 h 129"/>
                <a:gd name="T36" fmla="*/ 47 w 110"/>
                <a:gd name="T37" fmla="*/ 94 h 129"/>
                <a:gd name="T38" fmla="*/ 64 w 110"/>
                <a:gd name="T39" fmla="*/ 94 h 129"/>
                <a:gd name="T40" fmla="*/ 64 w 110"/>
                <a:gd name="T41" fmla="*/ 115 h 129"/>
                <a:gd name="T42" fmla="*/ 47 w 110"/>
                <a:gd name="T43" fmla="*/ 115 h 129"/>
                <a:gd name="T44" fmla="*/ 47 w 110"/>
                <a:gd name="T45" fmla="*/ 94 h 129"/>
                <a:gd name="T46" fmla="*/ 31 w 110"/>
                <a:gd name="T47" fmla="*/ 115 h 129"/>
                <a:gd name="T48" fmla="*/ 14 w 110"/>
                <a:gd name="T49" fmla="*/ 115 h 129"/>
                <a:gd name="T50" fmla="*/ 14 w 110"/>
                <a:gd name="T51" fmla="*/ 61 h 129"/>
                <a:gd name="T52" fmla="*/ 31 w 110"/>
                <a:gd name="T53" fmla="*/ 61 h 129"/>
                <a:gd name="T54" fmla="*/ 31 w 110"/>
                <a:gd name="T55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29">
                  <a:moveTo>
                    <a:pt x="45" y="129"/>
                  </a:moveTo>
                  <a:lnTo>
                    <a:pt x="65" y="129"/>
                  </a:lnTo>
                  <a:lnTo>
                    <a:pt x="78" y="129"/>
                  </a:lnTo>
                  <a:lnTo>
                    <a:pt x="110" y="129"/>
                  </a:lnTo>
                  <a:lnTo>
                    <a:pt x="110" y="0"/>
                  </a:lnTo>
                  <a:lnTo>
                    <a:pt x="65" y="0"/>
                  </a:lnTo>
                  <a:lnTo>
                    <a:pt x="65" y="80"/>
                  </a:lnTo>
                  <a:lnTo>
                    <a:pt x="45" y="80"/>
                  </a:lnTo>
                  <a:lnTo>
                    <a:pt x="45" y="47"/>
                  </a:lnTo>
                  <a:lnTo>
                    <a:pt x="0" y="47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45" y="129"/>
                  </a:lnTo>
                  <a:close/>
                  <a:moveTo>
                    <a:pt x="80" y="14"/>
                  </a:moveTo>
                  <a:lnTo>
                    <a:pt x="96" y="14"/>
                  </a:lnTo>
                  <a:lnTo>
                    <a:pt x="96" y="115"/>
                  </a:lnTo>
                  <a:lnTo>
                    <a:pt x="80" y="115"/>
                  </a:lnTo>
                  <a:lnTo>
                    <a:pt x="80" y="14"/>
                  </a:lnTo>
                  <a:close/>
                  <a:moveTo>
                    <a:pt x="47" y="94"/>
                  </a:moveTo>
                  <a:lnTo>
                    <a:pt x="64" y="94"/>
                  </a:lnTo>
                  <a:lnTo>
                    <a:pt x="64" y="115"/>
                  </a:lnTo>
                  <a:lnTo>
                    <a:pt x="47" y="115"/>
                  </a:lnTo>
                  <a:lnTo>
                    <a:pt x="47" y="94"/>
                  </a:lnTo>
                  <a:close/>
                  <a:moveTo>
                    <a:pt x="31" y="115"/>
                  </a:moveTo>
                  <a:lnTo>
                    <a:pt x="14" y="115"/>
                  </a:lnTo>
                  <a:lnTo>
                    <a:pt x="14" y="61"/>
                  </a:lnTo>
                  <a:lnTo>
                    <a:pt x="31" y="61"/>
                  </a:lnTo>
                  <a:lnTo>
                    <a:pt x="31" y="115"/>
                  </a:lnTo>
                  <a:close/>
                </a:path>
              </a:pathLst>
            </a:custGeom>
            <a:grpFill/>
            <a:ln w="1270" cap="rnd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3200"/>
            </a:p>
          </p:txBody>
        </p:sp>
        <p:sp>
          <p:nvSpPr>
            <p:cNvPr id="172" name="Rectangle 14"/>
            <p:cNvSpPr>
              <a:spLocks noChangeArrowheads="1"/>
            </p:cNvSpPr>
            <p:nvPr/>
          </p:nvSpPr>
          <p:spPr bwMode="auto">
            <a:xfrm>
              <a:off x="5226050" y="3333750"/>
              <a:ext cx="176213" cy="22225"/>
            </a:xfrm>
            <a:prstGeom prst="rect">
              <a:avLst/>
            </a:prstGeom>
            <a:grpFill/>
            <a:ln w="1270" cap="rnd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3200"/>
            </a:p>
          </p:txBody>
        </p:sp>
        <p:sp>
          <p:nvSpPr>
            <p:cNvPr id="173" name="Rectangle 15"/>
            <p:cNvSpPr>
              <a:spLocks noChangeArrowheads="1"/>
            </p:cNvSpPr>
            <p:nvPr/>
          </p:nvSpPr>
          <p:spPr bwMode="auto">
            <a:xfrm>
              <a:off x="5226050" y="3373438"/>
              <a:ext cx="71438" cy="25400"/>
            </a:xfrm>
            <a:prstGeom prst="rect">
              <a:avLst/>
            </a:prstGeom>
            <a:grpFill/>
            <a:ln w="1270" cap="rnd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069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23886"/>
            <a:ext cx="4049486" cy="19158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082028" y="2980454"/>
            <a:ext cx="196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000" dirty="0">
              <a:solidFill>
                <a:srgbClr val="F0D2A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513193" y="2596998"/>
            <a:ext cx="457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中国期货市场</a:t>
            </a:r>
            <a:endParaRPr lang="en-US" altLang="zh-CN" sz="48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27924" y="3488285"/>
            <a:ext cx="280717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中国期货市场是如何产生的？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中国期货市场的发展历程？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6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6"/>
          <a:stretch/>
        </p:blipFill>
        <p:spPr>
          <a:xfrm>
            <a:off x="8896315" y="0"/>
            <a:ext cx="330521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30955" y="126140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0955" y="1613833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12360" y="2120145"/>
            <a:ext cx="2117790" cy="369332"/>
            <a:chOff x="2024505" y="2373212"/>
            <a:chExt cx="2117790" cy="369332"/>
          </a:xfrm>
        </p:grpSpPr>
        <p:sp>
          <p:nvSpPr>
            <p:cNvPr id="6" name="圆角矩形 5"/>
            <p:cNvSpPr/>
            <p:nvPr/>
          </p:nvSpPr>
          <p:spPr>
            <a:xfrm>
              <a:off x="2024505" y="2419766"/>
              <a:ext cx="276225" cy="276225"/>
            </a:xfrm>
            <a:prstGeom prst="round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72635" y="237321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期货市场介绍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12360" y="2687835"/>
            <a:ext cx="2579455" cy="369332"/>
            <a:chOff x="2024505" y="2973287"/>
            <a:chExt cx="2579455" cy="369332"/>
          </a:xfrm>
        </p:grpSpPr>
        <p:sp>
          <p:nvSpPr>
            <p:cNvPr id="12" name="圆角矩形 11"/>
            <p:cNvSpPr/>
            <p:nvPr/>
          </p:nvSpPr>
          <p:spPr>
            <a:xfrm>
              <a:off x="2024505" y="3019841"/>
              <a:ext cx="276225" cy="276225"/>
            </a:xfrm>
            <a:prstGeom prst="round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72635" y="297328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现代期货市场起源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12360" y="3255525"/>
            <a:ext cx="2810288" cy="369332"/>
            <a:chOff x="2024505" y="3554312"/>
            <a:chExt cx="2810288" cy="369332"/>
          </a:xfrm>
        </p:grpSpPr>
        <p:sp>
          <p:nvSpPr>
            <p:cNvPr id="17" name="圆角矩形 16"/>
            <p:cNvSpPr/>
            <p:nvPr/>
          </p:nvSpPr>
          <p:spPr>
            <a:xfrm>
              <a:off x="2024505" y="3600866"/>
              <a:ext cx="276225" cy="276225"/>
            </a:xfrm>
            <a:prstGeom prst="round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72635" y="3554312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世界主要期货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交易所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-958579" y="999759"/>
            <a:ext cx="3176266" cy="4306863"/>
          </a:xfrm>
          <a:prstGeom prst="line">
            <a:avLst/>
          </a:prstGeom>
          <a:ln w="2540">
            <a:solidFill>
              <a:srgbClr val="D76739">
                <a:alpha val="7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244009" y="-738653"/>
            <a:ext cx="1560916" cy="2131287"/>
          </a:xfrm>
          <a:prstGeom prst="line">
            <a:avLst/>
          </a:prstGeom>
          <a:ln w="2540">
            <a:solidFill>
              <a:srgbClr val="D76739">
                <a:alpha val="7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612360" y="3819549"/>
            <a:ext cx="1656126" cy="369332"/>
            <a:chOff x="2024505" y="2373212"/>
            <a:chExt cx="1656126" cy="369332"/>
          </a:xfrm>
        </p:grpSpPr>
        <p:sp>
          <p:nvSpPr>
            <p:cNvPr id="20" name="圆角矩形 19"/>
            <p:cNvSpPr/>
            <p:nvPr/>
          </p:nvSpPr>
          <p:spPr>
            <a:xfrm>
              <a:off x="2024505" y="2419766"/>
              <a:ext cx="276225" cy="276225"/>
            </a:xfrm>
            <a:prstGeom prst="round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572635" y="237321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期货品种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12360" y="4387239"/>
            <a:ext cx="2117790" cy="369332"/>
            <a:chOff x="2024505" y="2973287"/>
            <a:chExt cx="2117790" cy="369332"/>
          </a:xfrm>
        </p:grpSpPr>
        <p:sp>
          <p:nvSpPr>
            <p:cNvPr id="25" name="圆角矩形 24"/>
            <p:cNvSpPr/>
            <p:nvPr/>
          </p:nvSpPr>
          <p:spPr>
            <a:xfrm>
              <a:off x="2024505" y="3019841"/>
              <a:ext cx="276225" cy="276225"/>
            </a:xfrm>
            <a:prstGeom prst="round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572635" y="297328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期货市场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12360" y="4954929"/>
            <a:ext cx="2117790" cy="369332"/>
            <a:chOff x="2024505" y="3554312"/>
            <a:chExt cx="2117790" cy="369332"/>
          </a:xfrm>
        </p:grpSpPr>
        <p:sp>
          <p:nvSpPr>
            <p:cNvPr id="29" name="圆角矩形 28"/>
            <p:cNvSpPr/>
            <p:nvPr/>
          </p:nvSpPr>
          <p:spPr>
            <a:xfrm>
              <a:off x="2024505" y="3600866"/>
              <a:ext cx="276225" cy="276225"/>
            </a:xfrm>
            <a:prstGeom prst="round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72635" y="355431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期货公司介绍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612360" y="5519706"/>
            <a:ext cx="3964450" cy="369332"/>
            <a:chOff x="2024505" y="3554312"/>
            <a:chExt cx="3964450" cy="369332"/>
          </a:xfrm>
        </p:grpSpPr>
        <p:sp>
          <p:nvSpPr>
            <p:cNvPr id="32" name="圆角矩形 31"/>
            <p:cNvSpPr/>
            <p:nvPr/>
          </p:nvSpPr>
          <p:spPr>
            <a:xfrm>
              <a:off x="2024505" y="3600866"/>
              <a:ext cx="276225" cy="276225"/>
            </a:xfrm>
            <a:prstGeom prst="round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572635" y="3554312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一名新人在期货公司如何发展？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2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3941542"/>
            <a:ext cx="12192000" cy="2381863"/>
          </a:xfrm>
          <a:prstGeom prst="rect">
            <a:avLst/>
          </a:prstGeom>
          <a:solidFill>
            <a:srgbClr val="4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74149" y="3941542"/>
            <a:ext cx="4617851" cy="2381863"/>
          </a:xfrm>
          <a:prstGeom prst="rect">
            <a:avLst/>
          </a:prstGeom>
          <a:solidFill>
            <a:srgbClr val="97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t="12099" r="8107" b="9669"/>
          <a:stretch/>
        </p:blipFill>
        <p:spPr>
          <a:xfrm>
            <a:off x="7574149" y="1460752"/>
            <a:ext cx="3461969" cy="23538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9" y="3941542"/>
            <a:ext cx="4917129" cy="238186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1" y="353725"/>
            <a:ext cx="2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中国期货市场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88289" y="1535503"/>
            <a:ext cx="4052772" cy="476147"/>
            <a:chOff x="1265602" y="1767878"/>
            <a:chExt cx="4052772" cy="476147"/>
          </a:xfrm>
        </p:grpSpPr>
        <p:sp>
          <p:nvSpPr>
            <p:cNvPr id="19" name="矩形 18"/>
            <p:cNvSpPr/>
            <p:nvPr/>
          </p:nvSpPr>
          <p:spPr>
            <a:xfrm>
              <a:off x="1265602" y="1767878"/>
              <a:ext cx="4052772" cy="4761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44164" y="1805896"/>
              <a:ext cx="3625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中国期货市场是如何产生的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88800" y="2495552"/>
            <a:ext cx="5250076" cy="15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需要从遥远的计划经济讲起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价格闯关试验引发的对价格形成机制的研究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市场经济制度确立对期货市场的推动作用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15" y="3941541"/>
            <a:ext cx="3427988" cy="23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1" y="353725"/>
            <a:ext cx="2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中国期货市场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88289" y="1277545"/>
            <a:ext cx="4052772" cy="476147"/>
            <a:chOff x="1265602" y="1767878"/>
            <a:chExt cx="4052772" cy="476147"/>
          </a:xfrm>
        </p:grpSpPr>
        <p:sp>
          <p:nvSpPr>
            <p:cNvPr id="19" name="矩形 18"/>
            <p:cNvSpPr/>
            <p:nvPr/>
          </p:nvSpPr>
          <p:spPr>
            <a:xfrm>
              <a:off x="1265602" y="1767878"/>
              <a:ext cx="4052772" cy="4761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10839" y="1805896"/>
              <a:ext cx="3295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中国期货市场的发展历程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88289" y="1981946"/>
            <a:ext cx="5287497" cy="648057"/>
            <a:chOff x="931632" y="2080369"/>
            <a:chExt cx="5287497" cy="648057"/>
          </a:xfrm>
        </p:grpSpPr>
        <p:grpSp>
          <p:nvGrpSpPr>
            <p:cNvPr id="23" name="组合 22"/>
            <p:cNvGrpSpPr/>
            <p:nvPr/>
          </p:nvGrpSpPr>
          <p:grpSpPr>
            <a:xfrm>
              <a:off x="931632" y="2080369"/>
              <a:ext cx="2467824" cy="369332"/>
              <a:chOff x="931632" y="2080369"/>
              <a:chExt cx="2467824" cy="36933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132564" y="2080369"/>
                <a:ext cx="2266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1990</a:t>
                </a:r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1132564" y="2359094"/>
              <a:ext cx="5086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郑州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商品交易所诞生，为中国首家期货交易所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88289" y="2742097"/>
            <a:ext cx="5287497" cy="618946"/>
            <a:chOff x="931632" y="2080369"/>
            <a:chExt cx="5287497" cy="618946"/>
          </a:xfrm>
        </p:grpSpPr>
        <p:grpSp>
          <p:nvGrpSpPr>
            <p:cNvPr id="31" name="组合 30"/>
            <p:cNvGrpSpPr/>
            <p:nvPr/>
          </p:nvGrpSpPr>
          <p:grpSpPr>
            <a:xfrm>
              <a:off x="931632" y="2080369"/>
              <a:ext cx="1943949" cy="369332"/>
              <a:chOff x="931632" y="2080369"/>
              <a:chExt cx="1943949" cy="36933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132564" y="2080369"/>
                <a:ext cx="1743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泛滥发展阶段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各地纷纷创建交易所，最高时超过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88289" y="3463985"/>
            <a:ext cx="5287497" cy="618946"/>
            <a:chOff x="931632" y="2080369"/>
            <a:chExt cx="5287497" cy="618946"/>
          </a:xfrm>
        </p:grpSpPr>
        <p:grpSp>
          <p:nvGrpSpPr>
            <p:cNvPr id="36" name="组合 35"/>
            <p:cNvGrpSpPr/>
            <p:nvPr/>
          </p:nvGrpSpPr>
          <p:grpSpPr>
            <a:xfrm>
              <a:off x="931632" y="2080369"/>
              <a:ext cx="1943949" cy="369332"/>
              <a:chOff x="931632" y="2080369"/>
              <a:chExt cx="1943949" cy="36933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132564" y="2080369"/>
                <a:ext cx="1743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1993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治理整顿，保留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家交易所为试点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88289" y="4185873"/>
            <a:ext cx="5287497" cy="618946"/>
            <a:chOff x="931632" y="2080369"/>
            <a:chExt cx="5287497" cy="618946"/>
          </a:xfrm>
        </p:grpSpPr>
        <p:grpSp>
          <p:nvGrpSpPr>
            <p:cNvPr id="41" name="组合 40"/>
            <p:cNvGrpSpPr/>
            <p:nvPr/>
          </p:nvGrpSpPr>
          <p:grpSpPr>
            <a:xfrm>
              <a:off x="931632" y="2080369"/>
              <a:ext cx="2267584" cy="369332"/>
              <a:chOff x="931632" y="2080369"/>
              <a:chExt cx="2267584" cy="36933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132564" y="2080369"/>
                <a:ext cx="2066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1995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23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</a:t>
                </a: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爆发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327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国债期货事件，成为期货市场发展的分水岭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88289" y="4907761"/>
            <a:ext cx="5287497" cy="618946"/>
            <a:chOff x="931632" y="2080369"/>
            <a:chExt cx="5287497" cy="618946"/>
          </a:xfrm>
        </p:grpSpPr>
        <p:grpSp>
          <p:nvGrpSpPr>
            <p:cNvPr id="46" name="组合 45"/>
            <p:cNvGrpSpPr/>
            <p:nvPr/>
          </p:nvGrpSpPr>
          <p:grpSpPr>
            <a:xfrm>
              <a:off x="931632" y="2080369"/>
              <a:ext cx="1943949" cy="369332"/>
              <a:chOff x="931632" y="2080369"/>
              <a:chExt cx="1943949" cy="36933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132564" y="2080369"/>
                <a:ext cx="1743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1999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缩减为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家交易所，只保留了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个品种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88289" y="5629648"/>
            <a:ext cx="5287497" cy="618946"/>
            <a:chOff x="931632" y="2080369"/>
            <a:chExt cx="5287497" cy="618946"/>
          </a:xfrm>
        </p:grpSpPr>
        <p:grpSp>
          <p:nvGrpSpPr>
            <p:cNvPr id="51" name="组合 50"/>
            <p:cNvGrpSpPr/>
            <p:nvPr/>
          </p:nvGrpSpPr>
          <p:grpSpPr>
            <a:xfrm>
              <a:off x="931632" y="2080369"/>
              <a:ext cx="1943949" cy="369332"/>
              <a:chOff x="931632" y="2080369"/>
              <a:chExt cx="1943949" cy="36933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132564" y="2080369"/>
                <a:ext cx="1743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2000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中国期货业协会成立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84164" y="1981946"/>
            <a:ext cx="5287497" cy="618946"/>
            <a:chOff x="931632" y="2080369"/>
            <a:chExt cx="5287497" cy="618946"/>
          </a:xfrm>
        </p:grpSpPr>
        <p:grpSp>
          <p:nvGrpSpPr>
            <p:cNvPr id="57" name="组合 56"/>
            <p:cNvGrpSpPr/>
            <p:nvPr/>
          </p:nvGrpSpPr>
          <p:grpSpPr>
            <a:xfrm>
              <a:off x="931632" y="2080369"/>
              <a:ext cx="1943949" cy="369332"/>
              <a:chOff x="931632" y="2080369"/>
              <a:chExt cx="1943949" cy="369332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132564" y="2080369"/>
                <a:ext cx="1743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2006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期货保证金监控中心成立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84164" y="2713400"/>
            <a:ext cx="5287497" cy="648057"/>
            <a:chOff x="931632" y="2080369"/>
            <a:chExt cx="5287497" cy="648057"/>
          </a:xfrm>
        </p:grpSpPr>
        <p:grpSp>
          <p:nvGrpSpPr>
            <p:cNvPr id="62" name="组合 61"/>
            <p:cNvGrpSpPr/>
            <p:nvPr/>
          </p:nvGrpSpPr>
          <p:grpSpPr>
            <a:xfrm>
              <a:off x="931632" y="2080369"/>
              <a:ext cx="1943949" cy="369332"/>
              <a:chOff x="931632" y="2080369"/>
              <a:chExt cx="1943949" cy="369332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132564" y="2080369"/>
                <a:ext cx="1743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2006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1132564" y="2359094"/>
              <a:ext cx="5086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所成立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，并于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月推出沪深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指数期货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184164" y="3444854"/>
            <a:ext cx="5287497" cy="618946"/>
            <a:chOff x="931632" y="2080369"/>
            <a:chExt cx="5287497" cy="618946"/>
          </a:xfrm>
        </p:grpSpPr>
        <p:grpSp>
          <p:nvGrpSpPr>
            <p:cNvPr id="67" name="组合 66"/>
            <p:cNvGrpSpPr/>
            <p:nvPr/>
          </p:nvGrpSpPr>
          <p:grpSpPr>
            <a:xfrm>
              <a:off x="931632" y="2080369"/>
              <a:ext cx="1943949" cy="369332"/>
              <a:chOff x="931632" y="2080369"/>
              <a:chExt cx="1943949" cy="369332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1132564" y="2080369"/>
                <a:ext cx="1743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2015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股市崩盘，股指期货一度背黑锅，期货市场危矣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84164" y="4176308"/>
            <a:ext cx="5287497" cy="618946"/>
            <a:chOff x="931632" y="2080369"/>
            <a:chExt cx="5287497" cy="618946"/>
          </a:xfrm>
        </p:grpSpPr>
        <p:grpSp>
          <p:nvGrpSpPr>
            <p:cNvPr id="72" name="组合 71"/>
            <p:cNvGrpSpPr/>
            <p:nvPr/>
          </p:nvGrpSpPr>
          <p:grpSpPr>
            <a:xfrm>
              <a:off x="931632" y="2080369"/>
              <a:ext cx="2258274" cy="369332"/>
              <a:chOff x="931632" y="2080369"/>
              <a:chExt cx="2258274" cy="369332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132564" y="2080369"/>
                <a:ext cx="2057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26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</a:t>
                </a: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1132564" y="2359094"/>
              <a:ext cx="5086565" cy="34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上海能源交易中心推出原油期货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184164" y="4907761"/>
            <a:ext cx="5287497" cy="565249"/>
            <a:chOff x="931632" y="2080369"/>
            <a:chExt cx="5287497" cy="565249"/>
          </a:xfrm>
        </p:grpSpPr>
        <p:grpSp>
          <p:nvGrpSpPr>
            <p:cNvPr id="77" name="组合 76"/>
            <p:cNvGrpSpPr/>
            <p:nvPr/>
          </p:nvGrpSpPr>
          <p:grpSpPr>
            <a:xfrm>
              <a:off x="931632" y="2080369"/>
              <a:ext cx="2258274" cy="369332"/>
              <a:chOff x="931632" y="2080369"/>
              <a:chExt cx="2258274" cy="369332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931632" y="2188382"/>
                <a:ext cx="134257" cy="134257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1132564" y="2080369"/>
                <a:ext cx="2057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2019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</a:t>
                </a: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</a:t>
                </a: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1132564" y="2368619"/>
              <a:ext cx="5086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中央支持在大湾区设立期货交易所，上市碳排放期货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47211" y="566331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… …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102961" y="1744167"/>
            <a:ext cx="5117364" cy="0"/>
          </a:xfrm>
          <a:prstGeom prst="line">
            <a:avLst/>
          </a:prstGeom>
          <a:ln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52475" y="3304448"/>
            <a:ext cx="112508" cy="1057738"/>
            <a:chOff x="828675" y="2648517"/>
            <a:chExt cx="112508" cy="1057738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884929" y="2753471"/>
              <a:ext cx="0" cy="95278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828675" y="2648517"/>
              <a:ext cx="112508" cy="1125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791200" y="3304448"/>
            <a:ext cx="112508" cy="1057738"/>
            <a:chOff x="828675" y="2648517"/>
            <a:chExt cx="112508" cy="1057738"/>
          </a:xfrm>
        </p:grpSpPr>
        <p:cxnSp>
          <p:nvCxnSpPr>
            <p:cNvPr id="82" name="直接箭头连接符 81"/>
            <p:cNvCxnSpPr/>
            <p:nvPr/>
          </p:nvCxnSpPr>
          <p:spPr>
            <a:xfrm>
              <a:off x="884929" y="2753471"/>
              <a:ext cx="0" cy="95278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>
            <a:xfrm>
              <a:off x="828675" y="2648517"/>
              <a:ext cx="112508" cy="1125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2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23886"/>
            <a:ext cx="4049486" cy="19158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082028" y="2980454"/>
            <a:ext cx="196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zh-CN" altLang="en-US" sz="3000" dirty="0">
              <a:solidFill>
                <a:srgbClr val="F0D2A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513193" y="2596998"/>
            <a:ext cx="4571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期货公司</a:t>
            </a:r>
            <a:endParaRPr lang="en-US" altLang="zh-CN" sz="48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27924" y="3488285"/>
            <a:ext cx="2089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期货公司定位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期货公司的业务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5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933575"/>
            <a:ext cx="5638688" cy="3954585"/>
          </a:xfrm>
          <a:prstGeom prst="rect">
            <a:avLst/>
          </a:prstGeom>
          <a:solidFill>
            <a:srgbClr val="DF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51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期货公司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7303" y="3459125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官方定义：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金融创新，服务实体经济</a:t>
            </a: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88" y="1933575"/>
            <a:ext cx="6553312" cy="3954585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1316940" y="2724150"/>
            <a:ext cx="4660565" cy="476147"/>
            <a:chOff x="1265602" y="1767878"/>
            <a:chExt cx="4188560" cy="476147"/>
          </a:xfrm>
        </p:grpSpPr>
        <p:sp>
          <p:nvSpPr>
            <p:cNvPr id="103" name="矩形 102"/>
            <p:cNvSpPr/>
            <p:nvPr/>
          </p:nvSpPr>
          <p:spPr>
            <a:xfrm>
              <a:off x="1265602" y="1767878"/>
              <a:ext cx="4052772" cy="4761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513768" y="1805896"/>
              <a:ext cx="3940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我国期货公司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的定位是什么？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7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2" b="15825"/>
          <a:stretch/>
        </p:blipFill>
        <p:spPr bwMode="auto">
          <a:xfrm>
            <a:off x="5831366" y="0"/>
            <a:ext cx="63606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51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期货公司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十字形 68"/>
          <p:cNvSpPr/>
          <p:nvPr/>
        </p:nvSpPr>
        <p:spPr>
          <a:xfrm>
            <a:off x="5707018" y="5954819"/>
            <a:ext cx="276225" cy="276225"/>
          </a:xfrm>
          <a:prstGeom prst="plus">
            <a:avLst>
              <a:gd name="adj" fmla="val 4138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07862" y="1435727"/>
            <a:ext cx="4575943" cy="4364972"/>
            <a:chOff x="807862" y="1435727"/>
            <a:chExt cx="4575943" cy="4364972"/>
          </a:xfrm>
        </p:grpSpPr>
        <p:grpSp>
          <p:nvGrpSpPr>
            <p:cNvPr id="10" name="Group 33"/>
            <p:cNvGrpSpPr/>
            <p:nvPr/>
          </p:nvGrpSpPr>
          <p:grpSpPr>
            <a:xfrm>
              <a:off x="1383533" y="2006201"/>
              <a:ext cx="3424184" cy="3261128"/>
              <a:chOff x="4633592" y="2555107"/>
              <a:chExt cx="2924816" cy="2785540"/>
            </a:xfrm>
          </p:grpSpPr>
          <p:sp>
            <p:nvSpPr>
              <p:cNvPr id="11" name="정오각형 1"/>
              <p:cNvSpPr/>
              <p:nvPr/>
            </p:nvSpPr>
            <p:spPr>
              <a:xfrm>
                <a:off x="4633592" y="2555107"/>
                <a:ext cx="2924816" cy="2785540"/>
              </a:xfrm>
              <a:prstGeom prst="pentagon">
                <a:avLst/>
              </a:prstGeom>
              <a:noFill/>
              <a:ln w="28575">
                <a:solidFill>
                  <a:srgbClr val="4154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2" name="Group 32"/>
              <p:cNvGrpSpPr/>
              <p:nvPr/>
            </p:nvGrpSpPr>
            <p:grpSpPr>
              <a:xfrm>
                <a:off x="4633595" y="2555107"/>
                <a:ext cx="2924810" cy="2785533"/>
                <a:chOff x="4633595" y="2555107"/>
                <a:chExt cx="2924810" cy="2785533"/>
              </a:xfrm>
            </p:grpSpPr>
            <p:cxnSp>
              <p:nvCxnSpPr>
                <p:cNvPr id="13" name="직선 연결선 3"/>
                <p:cNvCxnSpPr>
                  <a:stCxn id="11" idx="1"/>
                  <a:endCxn id="11" idx="5"/>
                </p:cNvCxnSpPr>
                <p:nvPr/>
              </p:nvCxnSpPr>
              <p:spPr>
                <a:xfrm>
                  <a:off x="4633595" y="3619086"/>
                  <a:ext cx="2924810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6"/>
                <p:cNvCxnSpPr>
                  <a:stCxn id="11" idx="0"/>
                  <a:endCxn id="11" idx="2"/>
                </p:cNvCxnSpPr>
                <p:nvPr/>
              </p:nvCxnSpPr>
              <p:spPr>
                <a:xfrm flipH="1">
                  <a:off x="5192184" y="2555107"/>
                  <a:ext cx="903816" cy="278553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11"/>
                <p:cNvCxnSpPr>
                  <a:stCxn id="11" idx="0"/>
                  <a:endCxn id="11" idx="4"/>
                </p:cNvCxnSpPr>
                <p:nvPr/>
              </p:nvCxnSpPr>
              <p:spPr>
                <a:xfrm>
                  <a:off x="6096000" y="2555107"/>
                  <a:ext cx="903816" cy="278553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3"/>
                <p:cNvCxnSpPr>
                  <a:stCxn id="11" idx="1"/>
                  <a:endCxn id="11" idx="4"/>
                </p:cNvCxnSpPr>
                <p:nvPr/>
              </p:nvCxnSpPr>
              <p:spPr>
                <a:xfrm>
                  <a:off x="4633595" y="3619086"/>
                  <a:ext cx="2366221" cy="172155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직선 연결선 15"/>
                <p:cNvCxnSpPr>
                  <a:stCxn id="11" idx="5"/>
                  <a:endCxn id="11" idx="2"/>
                </p:cNvCxnSpPr>
                <p:nvPr/>
              </p:nvCxnSpPr>
              <p:spPr>
                <a:xfrm flipH="1">
                  <a:off x="5192184" y="3619086"/>
                  <a:ext cx="2366221" cy="172155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타원 75"/>
            <p:cNvSpPr/>
            <p:nvPr/>
          </p:nvSpPr>
          <p:spPr>
            <a:xfrm>
              <a:off x="3621133" y="4573819"/>
              <a:ext cx="1226880" cy="12268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67"/>
            <p:cNvSpPr>
              <a:spLocks noEditPoints="1"/>
            </p:cNvSpPr>
            <p:nvPr/>
          </p:nvSpPr>
          <p:spPr bwMode="auto">
            <a:xfrm>
              <a:off x="3978671" y="4763919"/>
              <a:ext cx="461278" cy="419596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타원 84"/>
            <p:cNvSpPr/>
            <p:nvPr/>
          </p:nvSpPr>
          <p:spPr>
            <a:xfrm>
              <a:off x="2482185" y="1435727"/>
              <a:ext cx="1226880" cy="1226880"/>
            </a:xfrm>
            <a:prstGeom prst="ellipse">
              <a:avLst/>
            </a:prstGeom>
            <a:solidFill>
              <a:srgbClr val="91BA5B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8" name="Group 36"/>
            <p:cNvGrpSpPr/>
            <p:nvPr/>
          </p:nvGrpSpPr>
          <p:grpSpPr>
            <a:xfrm>
              <a:off x="2918972" y="1655647"/>
              <a:ext cx="366431" cy="417033"/>
              <a:chOff x="8605838" y="5640388"/>
              <a:chExt cx="666750" cy="758825"/>
            </a:xfrm>
            <a:solidFill>
              <a:schemeClr val="bg1"/>
            </a:solidFill>
          </p:grpSpPr>
          <p:sp>
            <p:nvSpPr>
              <p:cNvPr id="29" name="Freeform 71"/>
              <p:cNvSpPr>
                <a:spLocks noEditPoints="1"/>
              </p:cNvSpPr>
              <p:nvPr/>
            </p:nvSpPr>
            <p:spPr bwMode="auto">
              <a:xfrm>
                <a:off x="8610600" y="5640388"/>
                <a:ext cx="661988" cy="468313"/>
              </a:xfrm>
              <a:custGeom>
                <a:avLst/>
                <a:gdLst>
                  <a:gd name="T0" fmla="*/ 292 w 417"/>
                  <a:gd name="T1" fmla="*/ 113 h 295"/>
                  <a:gd name="T2" fmla="*/ 292 w 417"/>
                  <a:gd name="T3" fmla="*/ 0 h 295"/>
                  <a:gd name="T4" fmla="*/ 0 w 417"/>
                  <a:gd name="T5" fmla="*/ 0 h 295"/>
                  <a:gd name="T6" fmla="*/ 0 w 417"/>
                  <a:gd name="T7" fmla="*/ 211 h 295"/>
                  <a:gd name="T8" fmla="*/ 57 w 417"/>
                  <a:gd name="T9" fmla="*/ 211 h 295"/>
                  <a:gd name="T10" fmla="*/ 119 w 417"/>
                  <a:gd name="T11" fmla="*/ 273 h 295"/>
                  <a:gd name="T12" fmla="*/ 119 w 417"/>
                  <a:gd name="T13" fmla="*/ 211 h 295"/>
                  <a:gd name="T14" fmla="*/ 227 w 417"/>
                  <a:gd name="T15" fmla="*/ 211 h 295"/>
                  <a:gd name="T16" fmla="*/ 227 w 417"/>
                  <a:gd name="T17" fmla="*/ 252 h 295"/>
                  <a:gd name="T18" fmla="*/ 337 w 417"/>
                  <a:gd name="T19" fmla="*/ 252 h 295"/>
                  <a:gd name="T20" fmla="*/ 337 w 417"/>
                  <a:gd name="T21" fmla="*/ 295 h 295"/>
                  <a:gd name="T22" fmla="*/ 381 w 417"/>
                  <a:gd name="T23" fmla="*/ 252 h 295"/>
                  <a:gd name="T24" fmla="*/ 417 w 417"/>
                  <a:gd name="T25" fmla="*/ 252 h 295"/>
                  <a:gd name="T26" fmla="*/ 417 w 417"/>
                  <a:gd name="T27" fmla="*/ 113 h 295"/>
                  <a:gd name="T28" fmla="*/ 292 w 417"/>
                  <a:gd name="T29" fmla="*/ 113 h 295"/>
                  <a:gd name="T30" fmla="*/ 104 w 417"/>
                  <a:gd name="T31" fmla="*/ 197 h 295"/>
                  <a:gd name="T32" fmla="*/ 104 w 417"/>
                  <a:gd name="T33" fmla="*/ 239 h 295"/>
                  <a:gd name="T34" fmla="*/ 62 w 417"/>
                  <a:gd name="T35" fmla="*/ 197 h 295"/>
                  <a:gd name="T36" fmla="*/ 14 w 417"/>
                  <a:gd name="T37" fmla="*/ 197 h 295"/>
                  <a:gd name="T38" fmla="*/ 14 w 417"/>
                  <a:gd name="T39" fmla="*/ 14 h 295"/>
                  <a:gd name="T40" fmla="*/ 278 w 417"/>
                  <a:gd name="T41" fmla="*/ 14 h 295"/>
                  <a:gd name="T42" fmla="*/ 278 w 417"/>
                  <a:gd name="T43" fmla="*/ 197 h 295"/>
                  <a:gd name="T44" fmla="*/ 104 w 417"/>
                  <a:gd name="T45" fmla="*/ 197 h 295"/>
                  <a:gd name="T46" fmla="*/ 403 w 417"/>
                  <a:gd name="T47" fmla="*/ 238 h 295"/>
                  <a:gd name="T48" fmla="*/ 374 w 417"/>
                  <a:gd name="T49" fmla="*/ 238 h 295"/>
                  <a:gd name="T50" fmla="*/ 351 w 417"/>
                  <a:gd name="T51" fmla="*/ 260 h 295"/>
                  <a:gd name="T52" fmla="*/ 351 w 417"/>
                  <a:gd name="T53" fmla="*/ 238 h 295"/>
                  <a:gd name="T54" fmla="*/ 241 w 417"/>
                  <a:gd name="T55" fmla="*/ 238 h 295"/>
                  <a:gd name="T56" fmla="*/ 241 w 417"/>
                  <a:gd name="T57" fmla="*/ 211 h 295"/>
                  <a:gd name="T58" fmla="*/ 292 w 417"/>
                  <a:gd name="T59" fmla="*/ 211 h 295"/>
                  <a:gd name="T60" fmla="*/ 292 w 417"/>
                  <a:gd name="T61" fmla="*/ 127 h 295"/>
                  <a:gd name="T62" fmla="*/ 403 w 417"/>
                  <a:gd name="T63" fmla="*/ 127 h 295"/>
                  <a:gd name="T64" fmla="*/ 403 w 417"/>
                  <a:gd name="T65" fmla="*/ 23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7" h="295">
                    <a:moveTo>
                      <a:pt x="292" y="113"/>
                    </a:moveTo>
                    <a:lnTo>
                      <a:pt x="292" y="0"/>
                    </a:lnTo>
                    <a:lnTo>
                      <a:pt x="0" y="0"/>
                    </a:lnTo>
                    <a:lnTo>
                      <a:pt x="0" y="211"/>
                    </a:lnTo>
                    <a:lnTo>
                      <a:pt x="57" y="211"/>
                    </a:lnTo>
                    <a:lnTo>
                      <a:pt x="119" y="273"/>
                    </a:lnTo>
                    <a:lnTo>
                      <a:pt x="119" y="211"/>
                    </a:lnTo>
                    <a:lnTo>
                      <a:pt x="227" y="211"/>
                    </a:lnTo>
                    <a:lnTo>
                      <a:pt x="227" y="252"/>
                    </a:lnTo>
                    <a:lnTo>
                      <a:pt x="337" y="252"/>
                    </a:lnTo>
                    <a:lnTo>
                      <a:pt x="337" y="295"/>
                    </a:lnTo>
                    <a:lnTo>
                      <a:pt x="381" y="252"/>
                    </a:lnTo>
                    <a:lnTo>
                      <a:pt x="417" y="252"/>
                    </a:lnTo>
                    <a:lnTo>
                      <a:pt x="417" y="113"/>
                    </a:lnTo>
                    <a:lnTo>
                      <a:pt x="292" y="113"/>
                    </a:lnTo>
                    <a:close/>
                    <a:moveTo>
                      <a:pt x="104" y="197"/>
                    </a:moveTo>
                    <a:lnTo>
                      <a:pt x="104" y="239"/>
                    </a:lnTo>
                    <a:lnTo>
                      <a:pt x="62" y="197"/>
                    </a:lnTo>
                    <a:lnTo>
                      <a:pt x="14" y="197"/>
                    </a:lnTo>
                    <a:lnTo>
                      <a:pt x="14" y="14"/>
                    </a:lnTo>
                    <a:lnTo>
                      <a:pt x="278" y="14"/>
                    </a:lnTo>
                    <a:lnTo>
                      <a:pt x="278" y="197"/>
                    </a:lnTo>
                    <a:lnTo>
                      <a:pt x="104" y="197"/>
                    </a:lnTo>
                    <a:close/>
                    <a:moveTo>
                      <a:pt x="403" y="238"/>
                    </a:moveTo>
                    <a:lnTo>
                      <a:pt x="374" y="238"/>
                    </a:lnTo>
                    <a:lnTo>
                      <a:pt x="351" y="260"/>
                    </a:lnTo>
                    <a:lnTo>
                      <a:pt x="351" y="238"/>
                    </a:lnTo>
                    <a:lnTo>
                      <a:pt x="241" y="238"/>
                    </a:lnTo>
                    <a:lnTo>
                      <a:pt x="241" y="211"/>
                    </a:lnTo>
                    <a:lnTo>
                      <a:pt x="292" y="211"/>
                    </a:lnTo>
                    <a:lnTo>
                      <a:pt x="292" y="127"/>
                    </a:lnTo>
                    <a:lnTo>
                      <a:pt x="403" y="127"/>
                    </a:lnTo>
                    <a:lnTo>
                      <a:pt x="403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Freeform 72"/>
              <p:cNvSpPr>
                <a:spLocks noEditPoints="1"/>
              </p:cNvSpPr>
              <p:nvPr/>
            </p:nvSpPr>
            <p:spPr bwMode="auto">
              <a:xfrm>
                <a:off x="8605838" y="6008688"/>
                <a:ext cx="488950" cy="390525"/>
              </a:xfrm>
              <a:custGeom>
                <a:avLst/>
                <a:gdLst>
                  <a:gd name="T0" fmla="*/ 220 w 308"/>
                  <a:gd name="T1" fmla="*/ 70 h 246"/>
                  <a:gd name="T2" fmla="*/ 222 w 308"/>
                  <a:gd name="T3" fmla="*/ 18 h 246"/>
                  <a:gd name="T4" fmla="*/ 201 w 308"/>
                  <a:gd name="T5" fmla="*/ 0 h 246"/>
                  <a:gd name="T6" fmla="*/ 179 w 308"/>
                  <a:gd name="T7" fmla="*/ 0 h 246"/>
                  <a:gd name="T8" fmla="*/ 135 w 308"/>
                  <a:gd name="T9" fmla="*/ 91 h 246"/>
                  <a:gd name="T10" fmla="*/ 99 w 308"/>
                  <a:gd name="T11" fmla="*/ 106 h 246"/>
                  <a:gd name="T12" fmla="*/ 114 w 308"/>
                  <a:gd name="T13" fmla="*/ 229 h 246"/>
                  <a:gd name="T14" fmla="*/ 147 w 308"/>
                  <a:gd name="T15" fmla="*/ 215 h 246"/>
                  <a:gd name="T16" fmla="*/ 238 w 308"/>
                  <a:gd name="T17" fmla="*/ 225 h 246"/>
                  <a:gd name="T18" fmla="*/ 269 w 308"/>
                  <a:gd name="T19" fmla="*/ 221 h 246"/>
                  <a:gd name="T20" fmla="*/ 280 w 308"/>
                  <a:gd name="T21" fmla="*/ 200 h 246"/>
                  <a:gd name="T22" fmla="*/ 283 w 308"/>
                  <a:gd name="T23" fmla="*/ 184 h 246"/>
                  <a:gd name="T24" fmla="*/ 294 w 308"/>
                  <a:gd name="T25" fmla="*/ 165 h 246"/>
                  <a:gd name="T26" fmla="*/ 288 w 308"/>
                  <a:gd name="T27" fmla="*/ 149 h 246"/>
                  <a:gd name="T28" fmla="*/ 298 w 308"/>
                  <a:gd name="T29" fmla="*/ 129 h 246"/>
                  <a:gd name="T30" fmla="*/ 305 w 308"/>
                  <a:gd name="T31" fmla="*/ 106 h 246"/>
                  <a:gd name="T32" fmla="*/ 306 w 308"/>
                  <a:gd name="T33" fmla="*/ 84 h 246"/>
                  <a:gd name="T34" fmla="*/ 288 w 308"/>
                  <a:gd name="T35" fmla="*/ 70 h 246"/>
                  <a:gd name="T36" fmla="*/ 293 w 308"/>
                  <a:gd name="T37" fmla="*/ 98 h 246"/>
                  <a:gd name="T38" fmla="*/ 233 w 308"/>
                  <a:gd name="T39" fmla="*/ 104 h 246"/>
                  <a:gd name="T40" fmla="*/ 224 w 308"/>
                  <a:gd name="T41" fmla="*/ 93 h 246"/>
                  <a:gd name="T42" fmla="*/ 231 w 308"/>
                  <a:gd name="T43" fmla="*/ 84 h 246"/>
                  <a:gd name="T44" fmla="*/ 287 w 308"/>
                  <a:gd name="T45" fmla="*/ 84 h 246"/>
                  <a:gd name="T46" fmla="*/ 284 w 308"/>
                  <a:gd name="T47" fmla="*/ 129 h 246"/>
                  <a:gd name="T48" fmla="*/ 274 w 308"/>
                  <a:gd name="T49" fmla="*/ 140 h 246"/>
                  <a:gd name="T50" fmla="*/ 217 w 308"/>
                  <a:gd name="T51" fmla="*/ 136 h 246"/>
                  <a:gd name="T52" fmla="*/ 217 w 308"/>
                  <a:gd name="T53" fmla="*/ 121 h 246"/>
                  <a:gd name="T54" fmla="*/ 274 w 308"/>
                  <a:gd name="T55" fmla="*/ 118 h 246"/>
                  <a:gd name="T56" fmla="*/ 284 w 308"/>
                  <a:gd name="T57" fmla="*/ 129 h 246"/>
                  <a:gd name="T58" fmla="*/ 114 w 308"/>
                  <a:gd name="T59" fmla="*/ 215 h 246"/>
                  <a:gd name="T60" fmla="*/ 142 w 308"/>
                  <a:gd name="T61" fmla="*/ 113 h 246"/>
                  <a:gd name="T62" fmla="*/ 184 w 308"/>
                  <a:gd name="T63" fmla="*/ 58 h 246"/>
                  <a:gd name="T64" fmla="*/ 201 w 308"/>
                  <a:gd name="T65" fmla="*/ 16 h 246"/>
                  <a:gd name="T66" fmla="*/ 202 w 308"/>
                  <a:gd name="T67" fmla="*/ 80 h 246"/>
                  <a:gd name="T68" fmla="*/ 203 w 308"/>
                  <a:gd name="T69" fmla="*/ 84 h 246"/>
                  <a:gd name="T70" fmla="*/ 203 w 308"/>
                  <a:gd name="T71" fmla="*/ 112 h 246"/>
                  <a:gd name="T72" fmla="*/ 183 w 308"/>
                  <a:gd name="T73" fmla="*/ 141 h 246"/>
                  <a:gd name="T74" fmla="*/ 148 w 308"/>
                  <a:gd name="T75" fmla="*/ 160 h 246"/>
                  <a:gd name="T76" fmla="*/ 166 w 308"/>
                  <a:gd name="T77" fmla="*/ 162 h 246"/>
                  <a:gd name="T78" fmla="*/ 203 w 308"/>
                  <a:gd name="T79" fmla="*/ 142 h 246"/>
                  <a:gd name="T80" fmla="*/ 198 w 308"/>
                  <a:gd name="T81" fmla="*/ 153 h 246"/>
                  <a:gd name="T82" fmla="*/ 197 w 308"/>
                  <a:gd name="T83" fmla="*/ 174 h 246"/>
                  <a:gd name="T84" fmla="*/ 197 w 308"/>
                  <a:gd name="T85" fmla="*/ 190 h 246"/>
                  <a:gd name="T86" fmla="*/ 198 w 308"/>
                  <a:gd name="T87" fmla="*/ 211 h 246"/>
                  <a:gd name="T88" fmla="*/ 153 w 308"/>
                  <a:gd name="T89" fmla="*/ 203 h 246"/>
                  <a:gd name="T90" fmla="*/ 219 w 308"/>
                  <a:gd name="T91" fmla="*/ 210 h 246"/>
                  <a:gd name="T92" fmla="*/ 209 w 308"/>
                  <a:gd name="T93" fmla="*/ 200 h 246"/>
                  <a:gd name="T94" fmla="*/ 255 w 308"/>
                  <a:gd name="T95" fmla="*/ 189 h 246"/>
                  <a:gd name="T96" fmla="*/ 266 w 308"/>
                  <a:gd name="T97" fmla="*/ 200 h 246"/>
                  <a:gd name="T98" fmla="*/ 255 w 308"/>
                  <a:gd name="T99" fmla="*/ 210 h 246"/>
                  <a:gd name="T100" fmla="*/ 219 w 308"/>
                  <a:gd name="T101" fmla="*/ 175 h 246"/>
                  <a:gd name="T102" fmla="*/ 209 w 308"/>
                  <a:gd name="T103" fmla="*/ 165 h 246"/>
                  <a:gd name="T104" fmla="*/ 225 w 308"/>
                  <a:gd name="T105" fmla="*/ 154 h 246"/>
                  <a:gd name="T106" fmla="*/ 279 w 308"/>
                  <a:gd name="T107" fmla="*/ 160 h 246"/>
                  <a:gd name="T108" fmla="*/ 273 w 308"/>
                  <a:gd name="T109" fmla="*/ 17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8" h="246">
                    <a:moveTo>
                      <a:pt x="283" y="68"/>
                    </a:moveTo>
                    <a:lnTo>
                      <a:pt x="233" y="68"/>
                    </a:lnTo>
                    <a:lnTo>
                      <a:pt x="233" y="68"/>
                    </a:lnTo>
                    <a:lnTo>
                      <a:pt x="231" y="70"/>
                    </a:lnTo>
                    <a:lnTo>
                      <a:pt x="220" y="70"/>
                    </a:lnTo>
                    <a:lnTo>
                      <a:pt x="225" y="55"/>
                    </a:lnTo>
                    <a:lnTo>
                      <a:pt x="225" y="30"/>
                    </a:lnTo>
                    <a:lnTo>
                      <a:pt x="225" y="30"/>
                    </a:lnTo>
                    <a:lnTo>
                      <a:pt x="224" y="23"/>
                    </a:lnTo>
                    <a:lnTo>
                      <a:pt x="222" y="18"/>
                    </a:lnTo>
                    <a:lnTo>
                      <a:pt x="219" y="13"/>
                    </a:lnTo>
                    <a:lnTo>
                      <a:pt x="216" y="9"/>
                    </a:lnTo>
                    <a:lnTo>
                      <a:pt x="212" y="5"/>
                    </a:lnTo>
                    <a:lnTo>
                      <a:pt x="206" y="3"/>
                    </a:lnTo>
                    <a:lnTo>
                      <a:pt x="201" y="0"/>
                    </a:lnTo>
                    <a:lnTo>
                      <a:pt x="195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79" y="0"/>
                    </a:lnTo>
                    <a:lnTo>
                      <a:pt x="179" y="39"/>
                    </a:lnTo>
                    <a:lnTo>
                      <a:pt x="173" y="49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5" y="91"/>
                    </a:lnTo>
                    <a:lnTo>
                      <a:pt x="114" y="91"/>
                    </a:lnTo>
                    <a:lnTo>
                      <a:pt x="103" y="91"/>
                    </a:lnTo>
                    <a:lnTo>
                      <a:pt x="0" y="91"/>
                    </a:lnTo>
                    <a:lnTo>
                      <a:pt x="0" y="106"/>
                    </a:lnTo>
                    <a:lnTo>
                      <a:pt x="99" y="106"/>
                    </a:lnTo>
                    <a:lnTo>
                      <a:pt x="99" y="230"/>
                    </a:lnTo>
                    <a:lnTo>
                      <a:pt x="0" y="230"/>
                    </a:lnTo>
                    <a:lnTo>
                      <a:pt x="0" y="246"/>
                    </a:lnTo>
                    <a:lnTo>
                      <a:pt x="114" y="246"/>
                    </a:lnTo>
                    <a:lnTo>
                      <a:pt x="114" y="229"/>
                    </a:lnTo>
                    <a:lnTo>
                      <a:pt x="136" y="229"/>
                    </a:lnTo>
                    <a:lnTo>
                      <a:pt x="136" y="20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7" y="215"/>
                    </a:lnTo>
                    <a:lnTo>
                      <a:pt x="156" y="221"/>
                    </a:lnTo>
                    <a:lnTo>
                      <a:pt x="164" y="224"/>
                    </a:lnTo>
                    <a:lnTo>
                      <a:pt x="174" y="225"/>
                    </a:lnTo>
                    <a:lnTo>
                      <a:pt x="238" y="225"/>
                    </a:lnTo>
                    <a:lnTo>
                      <a:pt x="238" y="225"/>
                    </a:lnTo>
                    <a:lnTo>
                      <a:pt x="255" y="225"/>
                    </a:lnTo>
                    <a:lnTo>
                      <a:pt x="255" y="225"/>
                    </a:lnTo>
                    <a:lnTo>
                      <a:pt x="260" y="224"/>
                    </a:lnTo>
                    <a:lnTo>
                      <a:pt x="265" y="223"/>
                    </a:lnTo>
                    <a:lnTo>
                      <a:pt x="269" y="221"/>
                    </a:lnTo>
                    <a:lnTo>
                      <a:pt x="272" y="217"/>
                    </a:lnTo>
                    <a:lnTo>
                      <a:pt x="276" y="213"/>
                    </a:lnTo>
                    <a:lnTo>
                      <a:pt x="278" y="210"/>
                    </a:lnTo>
                    <a:lnTo>
                      <a:pt x="280" y="205"/>
                    </a:lnTo>
                    <a:lnTo>
                      <a:pt x="280" y="200"/>
                    </a:lnTo>
                    <a:lnTo>
                      <a:pt x="280" y="200"/>
                    </a:lnTo>
                    <a:lnTo>
                      <a:pt x="279" y="194"/>
                    </a:lnTo>
                    <a:lnTo>
                      <a:pt x="277" y="188"/>
                    </a:lnTo>
                    <a:lnTo>
                      <a:pt x="277" y="188"/>
                    </a:lnTo>
                    <a:lnTo>
                      <a:pt x="283" y="184"/>
                    </a:lnTo>
                    <a:lnTo>
                      <a:pt x="290" y="179"/>
                    </a:lnTo>
                    <a:lnTo>
                      <a:pt x="293" y="172"/>
                    </a:lnTo>
                    <a:lnTo>
                      <a:pt x="294" y="169"/>
                    </a:lnTo>
                    <a:lnTo>
                      <a:pt x="294" y="165"/>
                    </a:lnTo>
                    <a:lnTo>
                      <a:pt x="294" y="165"/>
                    </a:lnTo>
                    <a:lnTo>
                      <a:pt x="294" y="160"/>
                    </a:lnTo>
                    <a:lnTo>
                      <a:pt x="293" y="156"/>
                    </a:lnTo>
                    <a:lnTo>
                      <a:pt x="291" y="153"/>
                    </a:lnTo>
                    <a:lnTo>
                      <a:pt x="288" y="149"/>
                    </a:lnTo>
                    <a:lnTo>
                      <a:pt x="288" y="149"/>
                    </a:lnTo>
                    <a:lnTo>
                      <a:pt x="293" y="145"/>
                    </a:lnTo>
                    <a:lnTo>
                      <a:pt x="296" y="141"/>
                    </a:lnTo>
                    <a:lnTo>
                      <a:pt x="298" y="135"/>
                    </a:lnTo>
                    <a:lnTo>
                      <a:pt x="298" y="129"/>
                    </a:lnTo>
                    <a:lnTo>
                      <a:pt x="298" y="129"/>
                    </a:lnTo>
                    <a:lnTo>
                      <a:pt x="297" y="121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300" y="112"/>
                    </a:lnTo>
                    <a:lnTo>
                      <a:pt x="305" y="106"/>
                    </a:lnTo>
                    <a:lnTo>
                      <a:pt x="307" y="101"/>
                    </a:lnTo>
                    <a:lnTo>
                      <a:pt x="308" y="93"/>
                    </a:lnTo>
                    <a:lnTo>
                      <a:pt x="308" y="93"/>
                    </a:lnTo>
                    <a:lnTo>
                      <a:pt x="308" y="89"/>
                    </a:lnTo>
                    <a:lnTo>
                      <a:pt x="306" y="84"/>
                    </a:lnTo>
                    <a:lnTo>
                      <a:pt x="304" y="79"/>
                    </a:lnTo>
                    <a:lnTo>
                      <a:pt x="300" y="76"/>
                    </a:lnTo>
                    <a:lnTo>
                      <a:pt x="297" y="73"/>
                    </a:lnTo>
                    <a:lnTo>
                      <a:pt x="293" y="71"/>
                    </a:lnTo>
                    <a:lnTo>
                      <a:pt x="288" y="70"/>
                    </a:lnTo>
                    <a:lnTo>
                      <a:pt x="283" y="68"/>
                    </a:lnTo>
                    <a:lnTo>
                      <a:pt x="283" y="68"/>
                    </a:lnTo>
                    <a:close/>
                    <a:moveTo>
                      <a:pt x="294" y="93"/>
                    </a:moveTo>
                    <a:lnTo>
                      <a:pt x="294" y="93"/>
                    </a:lnTo>
                    <a:lnTo>
                      <a:pt x="293" y="98"/>
                    </a:lnTo>
                    <a:lnTo>
                      <a:pt x="291" y="101"/>
                    </a:lnTo>
                    <a:lnTo>
                      <a:pt x="287" y="103"/>
                    </a:lnTo>
                    <a:lnTo>
                      <a:pt x="283" y="104"/>
                    </a:lnTo>
                    <a:lnTo>
                      <a:pt x="274" y="104"/>
                    </a:lnTo>
                    <a:lnTo>
                      <a:pt x="233" y="104"/>
                    </a:lnTo>
                    <a:lnTo>
                      <a:pt x="233" y="104"/>
                    </a:lnTo>
                    <a:lnTo>
                      <a:pt x="230" y="103"/>
                    </a:lnTo>
                    <a:lnTo>
                      <a:pt x="226" y="101"/>
                    </a:lnTo>
                    <a:lnTo>
                      <a:pt x="224" y="98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4" y="90"/>
                    </a:lnTo>
                    <a:lnTo>
                      <a:pt x="226" y="87"/>
                    </a:lnTo>
                    <a:lnTo>
                      <a:pt x="228" y="85"/>
                    </a:lnTo>
                    <a:lnTo>
                      <a:pt x="231" y="84"/>
                    </a:lnTo>
                    <a:lnTo>
                      <a:pt x="254" y="84"/>
                    </a:lnTo>
                    <a:lnTo>
                      <a:pt x="254" y="82"/>
                    </a:lnTo>
                    <a:lnTo>
                      <a:pt x="283" y="82"/>
                    </a:lnTo>
                    <a:lnTo>
                      <a:pt x="283" y="82"/>
                    </a:lnTo>
                    <a:lnTo>
                      <a:pt x="287" y="84"/>
                    </a:lnTo>
                    <a:lnTo>
                      <a:pt x="291" y="86"/>
                    </a:lnTo>
                    <a:lnTo>
                      <a:pt x="293" y="89"/>
                    </a:lnTo>
                    <a:lnTo>
                      <a:pt x="294" y="93"/>
                    </a:lnTo>
                    <a:lnTo>
                      <a:pt x="294" y="93"/>
                    </a:lnTo>
                    <a:close/>
                    <a:moveTo>
                      <a:pt x="284" y="129"/>
                    </a:moveTo>
                    <a:lnTo>
                      <a:pt x="284" y="129"/>
                    </a:lnTo>
                    <a:lnTo>
                      <a:pt x="284" y="133"/>
                    </a:lnTo>
                    <a:lnTo>
                      <a:pt x="281" y="136"/>
                    </a:lnTo>
                    <a:lnTo>
                      <a:pt x="278" y="139"/>
                    </a:lnTo>
                    <a:lnTo>
                      <a:pt x="274" y="140"/>
                    </a:lnTo>
                    <a:lnTo>
                      <a:pt x="269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0" y="139"/>
                    </a:lnTo>
                    <a:lnTo>
                      <a:pt x="217" y="136"/>
                    </a:lnTo>
                    <a:lnTo>
                      <a:pt x="215" y="133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5" y="125"/>
                    </a:lnTo>
                    <a:lnTo>
                      <a:pt x="217" y="121"/>
                    </a:lnTo>
                    <a:lnTo>
                      <a:pt x="220" y="119"/>
                    </a:lnTo>
                    <a:lnTo>
                      <a:pt x="225" y="118"/>
                    </a:lnTo>
                    <a:lnTo>
                      <a:pt x="233" y="118"/>
                    </a:lnTo>
                    <a:lnTo>
                      <a:pt x="274" y="118"/>
                    </a:lnTo>
                    <a:lnTo>
                      <a:pt x="274" y="118"/>
                    </a:lnTo>
                    <a:lnTo>
                      <a:pt x="278" y="119"/>
                    </a:lnTo>
                    <a:lnTo>
                      <a:pt x="281" y="121"/>
                    </a:lnTo>
                    <a:lnTo>
                      <a:pt x="284" y="125"/>
                    </a:lnTo>
                    <a:lnTo>
                      <a:pt x="284" y="129"/>
                    </a:lnTo>
                    <a:lnTo>
                      <a:pt x="284" y="129"/>
                    </a:lnTo>
                    <a:close/>
                    <a:moveTo>
                      <a:pt x="114" y="215"/>
                    </a:moveTo>
                    <a:lnTo>
                      <a:pt x="114" y="113"/>
                    </a:lnTo>
                    <a:lnTo>
                      <a:pt x="122" y="113"/>
                    </a:lnTo>
                    <a:lnTo>
                      <a:pt x="122" y="215"/>
                    </a:lnTo>
                    <a:lnTo>
                      <a:pt x="114" y="215"/>
                    </a:lnTo>
                    <a:close/>
                    <a:moveTo>
                      <a:pt x="148" y="198"/>
                    </a:moveTo>
                    <a:lnTo>
                      <a:pt x="147" y="195"/>
                    </a:lnTo>
                    <a:lnTo>
                      <a:pt x="136" y="195"/>
                    </a:lnTo>
                    <a:lnTo>
                      <a:pt x="136" y="113"/>
                    </a:lnTo>
                    <a:lnTo>
                      <a:pt x="142" y="113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6" y="100"/>
                    </a:lnTo>
                    <a:lnTo>
                      <a:pt x="151" y="93"/>
                    </a:lnTo>
                    <a:lnTo>
                      <a:pt x="184" y="58"/>
                    </a:lnTo>
                    <a:lnTo>
                      <a:pt x="193" y="44"/>
                    </a:lnTo>
                    <a:lnTo>
                      <a:pt x="193" y="14"/>
                    </a:lnTo>
                    <a:lnTo>
                      <a:pt x="195" y="14"/>
                    </a:lnTo>
                    <a:lnTo>
                      <a:pt x="195" y="14"/>
                    </a:lnTo>
                    <a:lnTo>
                      <a:pt x="201" y="16"/>
                    </a:lnTo>
                    <a:lnTo>
                      <a:pt x="205" y="19"/>
                    </a:lnTo>
                    <a:lnTo>
                      <a:pt x="209" y="23"/>
                    </a:lnTo>
                    <a:lnTo>
                      <a:pt x="210" y="30"/>
                    </a:lnTo>
                    <a:lnTo>
                      <a:pt x="210" y="53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0"/>
                    </a:lnTo>
                    <a:lnTo>
                      <a:pt x="202" y="84"/>
                    </a:lnTo>
                    <a:lnTo>
                      <a:pt x="203" y="84"/>
                    </a:lnTo>
                    <a:lnTo>
                      <a:pt x="203" y="84"/>
                    </a:lnTo>
                    <a:lnTo>
                      <a:pt x="205" y="90"/>
                    </a:lnTo>
                    <a:lnTo>
                      <a:pt x="205" y="98"/>
                    </a:lnTo>
                    <a:lnTo>
                      <a:pt x="205" y="105"/>
                    </a:lnTo>
                    <a:lnTo>
                      <a:pt x="203" y="112"/>
                    </a:lnTo>
                    <a:lnTo>
                      <a:pt x="203" y="112"/>
                    </a:lnTo>
                    <a:lnTo>
                      <a:pt x="200" y="121"/>
                    </a:lnTo>
                    <a:lnTo>
                      <a:pt x="196" y="129"/>
                    </a:lnTo>
                    <a:lnTo>
                      <a:pt x="189" y="135"/>
                    </a:lnTo>
                    <a:lnTo>
                      <a:pt x="183" y="141"/>
                    </a:lnTo>
                    <a:lnTo>
                      <a:pt x="175" y="145"/>
                    </a:lnTo>
                    <a:lnTo>
                      <a:pt x="168" y="147"/>
                    </a:lnTo>
                    <a:lnTo>
                      <a:pt x="160" y="148"/>
                    </a:lnTo>
                    <a:lnTo>
                      <a:pt x="151" y="147"/>
                    </a:lnTo>
                    <a:lnTo>
                      <a:pt x="148" y="160"/>
                    </a:lnTo>
                    <a:lnTo>
                      <a:pt x="148" y="160"/>
                    </a:lnTo>
                    <a:lnTo>
                      <a:pt x="155" y="161"/>
                    </a:lnTo>
                    <a:lnTo>
                      <a:pt x="161" y="162"/>
                    </a:lnTo>
                    <a:lnTo>
                      <a:pt x="161" y="162"/>
                    </a:lnTo>
                    <a:lnTo>
                      <a:pt x="166" y="162"/>
                    </a:lnTo>
                    <a:lnTo>
                      <a:pt x="173" y="161"/>
                    </a:lnTo>
                    <a:lnTo>
                      <a:pt x="178" y="159"/>
                    </a:lnTo>
                    <a:lnTo>
                      <a:pt x="184" y="157"/>
                    </a:lnTo>
                    <a:lnTo>
                      <a:pt x="195" y="151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5" y="144"/>
                    </a:lnTo>
                    <a:lnTo>
                      <a:pt x="205" y="144"/>
                    </a:lnTo>
                    <a:lnTo>
                      <a:pt x="201" y="148"/>
                    </a:lnTo>
                    <a:lnTo>
                      <a:pt x="198" y="153"/>
                    </a:lnTo>
                    <a:lnTo>
                      <a:pt x="196" y="158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196" y="170"/>
                    </a:lnTo>
                    <a:lnTo>
                      <a:pt x="197" y="174"/>
                    </a:lnTo>
                    <a:lnTo>
                      <a:pt x="199" y="179"/>
                    </a:lnTo>
                    <a:lnTo>
                      <a:pt x="202" y="182"/>
                    </a:lnTo>
                    <a:lnTo>
                      <a:pt x="202" y="182"/>
                    </a:lnTo>
                    <a:lnTo>
                      <a:pt x="199" y="186"/>
                    </a:lnTo>
                    <a:lnTo>
                      <a:pt x="197" y="190"/>
                    </a:lnTo>
                    <a:lnTo>
                      <a:pt x="196" y="195"/>
                    </a:lnTo>
                    <a:lnTo>
                      <a:pt x="195" y="200"/>
                    </a:lnTo>
                    <a:lnTo>
                      <a:pt x="195" y="200"/>
                    </a:lnTo>
                    <a:lnTo>
                      <a:pt x="196" y="206"/>
                    </a:lnTo>
                    <a:lnTo>
                      <a:pt x="198" y="211"/>
                    </a:lnTo>
                    <a:lnTo>
                      <a:pt x="174" y="211"/>
                    </a:lnTo>
                    <a:lnTo>
                      <a:pt x="174" y="211"/>
                    </a:lnTo>
                    <a:lnTo>
                      <a:pt x="166" y="210"/>
                    </a:lnTo>
                    <a:lnTo>
                      <a:pt x="160" y="207"/>
                    </a:lnTo>
                    <a:lnTo>
                      <a:pt x="153" y="203"/>
                    </a:lnTo>
                    <a:lnTo>
                      <a:pt x="148" y="198"/>
                    </a:lnTo>
                    <a:lnTo>
                      <a:pt x="148" y="198"/>
                    </a:lnTo>
                    <a:close/>
                    <a:moveTo>
                      <a:pt x="255" y="210"/>
                    </a:moveTo>
                    <a:lnTo>
                      <a:pt x="219" y="210"/>
                    </a:lnTo>
                    <a:lnTo>
                      <a:pt x="219" y="210"/>
                    </a:lnTo>
                    <a:lnTo>
                      <a:pt x="215" y="210"/>
                    </a:lnTo>
                    <a:lnTo>
                      <a:pt x="212" y="208"/>
                    </a:lnTo>
                    <a:lnTo>
                      <a:pt x="210" y="203"/>
                    </a:lnTo>
                    <a:lnTo>
                      <a:pt x="209" y="200"/>
                    </a:lnTo>
                    <a:lnTo>
                      <a:pt x="209" y="200"/>
                    </a:lnTo>
                    <a:lnTo>
                      <a:pt x="210" y="196"/>
                    </a:lnTo>
                    <a:lnTo>
                      <a:pt x="212" y="193"/>
                    </a:lnTo>
                    <a:lnTo>
                      <a:pt x="215" y="190"/>
                    </a:lnTo>
                    <a:lnTo>
                      <a:pt x="219" y="189"/>
                    </a:lnTo>
                    <a:lnTo>
                      <a:pt x="255" y="189"/>
                    </a:lnTo>
                    <a:lnTo>
                      <a:pt x="255" y="189"/>
                    </a:lnTo>
                    <a:lnTo>
                      <a:pt x="259" y="190"/>
                    </a:lnTo>
                    <a:lnTo>
                      <a:pt x="263" y="193"/>
                    </a:lnTo>
                    <a:lnTo>
                      <a:pt x="265" y="196"/>
                    </a:lnTo>
                    <a:lnTo>
                      <a:pt x="266" y="200"/>
                    </a:lnTo>
                    <a:lnTo>
                      <a:pt x="266" y="200"/>
                    </a:lnTo>
                    <a:lnTo>
                      <a:pt x="265" y="203"/>
                    </a:lnTo>
                    <a:lnTo>
                      <a:pt x="263" y="208"/>
                    </a:lnTo>
                    <a:lnTo>
                      <a:pt x="259" y="210"/>
                    </a:lnTo>
                    <a:lnTo>
                      <a:pt x="255" y="210"/>
                    </a:lnTo>
                    <a:lnTo>
                      <a:pt x="255" y="210"/>
                    </a:lnTo>
                    <a:close/>
                    <a:moveTo>
                      <a:pt x="269" y="175"/>
                    </a:moveTo>
                    <a:lnTo>
                      <a:pt x="255" y="175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15" y="174"/>
                    </a:lnTo>
                    <a:lnTo>
                      <a:pt x="212" y="172"/>
                    </a:lnTo>
                    <a:lnTo>
                      <a:pt x="210" y="169"/>
                    </a:lnTo>
                    <a:lnTo>
                      <a:pt x="209" y="165"/>
                    </a:lnTo>
                    <a:lnTo>
                      <a:pt x="209" y="165"/>
                    </a:lnTo>
                    <a:lnTo>
                      <a:pt x="210" y="160"/>
                    </a:lnTo>
                    <a:lnTo>
                      <a:pt x="212" y="157"/>
                    </a:lnTo>
                    <a:lnTo>
                      <a:pt x="215" y="155"/>
                    </a:lnTo>
                    <a:lnTo>
                      <a:pt x="219" y="154"/>
                    </a:lnTo>
                    <a:lnTo>
                      <a:pt x="225" y="154"/>
                    </a:lnTo>
                    <a:lnTo>
                      <a:pt x="269" y="154"/>
                    </a:lnTo>
                    <a:lnTo>
                      <a:pt x="269" y="154"/>
                    </a:lnTo>
                    <a:lnTo>
                      <a:pt x="273" y="155"/>
                    </a:lnTo>
                    <a:lnTo>
                      <a:pt x="277" y="157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65"/>
                    </a:lnTo>
                    <a:lnTo>
                      <a:pt x="279" y="169"/>
                    </a:lnTo>
                    <a:lnTo>
                      <a:pt x="277" y="172"/>
                    </a:lnTo>
                    <a:lnTo>
                      <a:pt x="273" y="174"/>
                    </a:lnTo>
                    <a:lnTo>
                      <a:pt x="269" y="175"/>
                    </a:lnTo>
                    <a:lnTo>
                      <a:pt x="269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73"/>
              <p:cNvSpPr>
                <a:spLocks noEditPoints="1"/>
              </p:cNvSpPr>
              <p:nvPr/>
            </p:nvSpPr>
            <p:spPr bwMode="auto">
              <a:xfrm>
                <a:off x="8704263" y="6319838"/>
                <a:ext cx="52388" cy="52388"/>
              </a:xfrm>
              <a:custGeom>
                <a:avLst/>
                <a:gdLst>
                  <a:gd name="T0" fmla="*/ 33 w 33"/>
                  <a:gd name="T1" fmla="*/ 16 h 33"/>
                  <a:gd name="T2" fmla="*/ 33 w 33"/>
                  <a:gd name="T3" fmla="*/ 16 h 33"/>
                  <a:gd name="T4" fmla="*/ 33 w 33"/>
                  <a:gd name="T5" fmla="*/ 13 h 33"/>
                  <a:gd name="T6" fmla="*/ 32 w 33"/>
                  <a:gd name="T7" fmla="*/ 10 h 33"/>
                  <a:gd name="T8" fmla="*/ 29 w 33"/>
                  <a:gd name="T9" fmla="*/ 4 h 33"/>
                  <a:gd name="T10" fmla="*/ 23 w 33"/>
                  <a:gd name="T11" fmla="*/ 1 h 33"/>
                  <a:gd name="T12" fmla="*/ 20 w 33"/>
                  <a:gd name="T13" fmla="*/ 0 h 33"/>
                  <a:gd name="T14" fmla="*/ 17 w 33"/>
                  <a:gd name="T15" fmla="*/ 0 h 33"/>
                  <a:gd name="T16" fmla="*/ 17 w 33"/>
                  <a:gd name="T17" fmla="*/ 0 h 33"/>
                  <a:gd name="T18" fmla="*/ 14 w 33"/>
                  <a:gd name="T19" fmla="*/ 0 h 33"/>
                  <a:gd name="T20" fmla="*/ 10 w 33"/>
                  <a:gd name="T21" fmla="*/ 1 h 33"/>
                  <a:gd name="T22" fmla="*/ 5 w 33"/>
                  <a:gd name="T23" fmla="*/ 4 h 33"/>
                  <a:gd name="T24" fmla="*/ 1 w 33"/>
                  <a:gd name="T25" fmla="*/ 10 h 33"/>
                  <a:gd name="T26" fmla="*/ 0 w 33"/>
                  <a:gd name="T27" fmla="*/ 13 h 33"/>
                  <a:gd name="T28" fmla="*/ 0 w 33"/>
                  <a:gd name="T29" fmla="*/ 16 h 33"/>
                  <a:gd name="T30" fmla="*/ 0 w 33"/>
                  <a:gd name="T31" fmla="*/ 16 h 33"/>
                  <a:gd name="T32" fmla="*/ 0 w 33"/>
                  <a:gd name="T33" fmla="*/ 19 h 33"/>
                  <a:gd name="T34" fmla="*/ 1 w 33"/>
                  <a:gd name="T35" fmla="*/ 23 h 33"/>
                  <a:gd name="T36" fmla="*/ 5 w 33"/>
                  <a:gd name="T37" fmla="*/ 28 h 33"/>
                  <a:gd name="T38" fmla="*/ 10 w 33"/>
                  <a:gd name="T39" fmla="*/ 32 h 33"/>
                  <a:gd name="T40" fmla="*/ 14 w 33"/>
                  <a:gd name="T41" fmla="*/ 33 h 33"/>
                  <a:gd name="T42" fmla="*/ 17 w 33"/>
                  <a:gd name="T43" fmla="*/ 33 h 33"/>
                  <a:gd name="T44" fmla="*/ 17 w 33"/>
                  <a:gd name="T45" fmla="*/ 33 h 33"/>
                  <a:gd name="T46" fmla="*/ 20 w 33"/>
                  <a:gd name="T47" fmla="*/ 33 h 33"/>
                  <a:gd name="T48" fmla="*/ 23 w 33"/>
                  <a:gd name="T49" fmla="*/ 32 h 33"/>
                  <a:gd name="T50" fmla="*/ 29 w 33"/>
                  <a:gd name="T51" fmla="*/ 28 h 33"/>
                  <a:gd name="T52" fmla="*/ 32 w 33"/>
                  <a:gd name="T53" fmla="*/ 23 h 33"/>
                  <a:gd name="T54" fmla="*/ 33 w 33"/>
                  <a:gd name="T55" fmla="*/ 19 h 33"/>
                  <a:gd name="T56" fmla="*/ 33 w 33"/>
                  <a:gd name="T57" fmla="*/ 16 h 33"/>
                  <a:gd name="T58" fmla="*/ 33 w 33"/>
                  <a:gd name="T59" fmla="*/ 16 h 33"/>
                  <a:gd name="T60" fmla="*/ 14 w 33"/>
                  <a:gd name="T61" fmla="*/ 16 h 33"/>
                  <a:gd name="T62" fmla="*/ 14 w 33"/>
                  <a:gd name="T63" fmla="*/ 16 h 33"/>
                  <a:gd name="T64" fmla="*/ 15 w 33"/>
                  <a:gd name="T65" fmla="*/ 14 h 33"/>
                  <a:gd name="T66" fmla="*/ 17 w 33"/>
                  <a:gd name="T67" fmla="*/ 14 h 33"/>
                  <a:gd name="T68" fmla="*/ 17 w 33"/>
                  <a:gd name="T69" fmla="*/ 14 h 33"/>
                  <a:gd name="T70" fmla="*/ 18 w 33"/>
                  <a:gd name="T71" fmla="*/ 14 h 33"/>
                  <a:gd name="T72" fmla="*/ 19 w 33"/>
                  <a:gd name="T73" fmla="*/ 16 h 33"/>
                  <a:gd name="T74" fmla="*/ 19 w 33"/>
                  <a:gd name="T75" fmla="*/ 16 h 33"/>
                  <a:gd name="T76" fmla="*/ 18 w 33"/>
                  <a:gd name="T77" fmla="*/ 18 h 33"/>
                  <a:gd name="T78" fmla="*/ 17 w 33"/>
                  <a:gd name="T79" fmla="*/ 19 h 33"/>
                  <a:gd name="T80" fmla="*/ 17 w 33"/>
                  <a:gd name="T81" fmla="*/ 19 h 33"/>
                  <a:gd name="T82" fmla="*/ 15 w 33"/>
                  <a:gd name="T83" fmla="*/ 18 h 33"/>
                  <a:gd name="T84" fmla="*/ 14 w 33"/>
                  <a:gd name="T85" fmla="*/ 16 h 33"/>
                  <a:gd name="T86" fmla="*/ 14 w 33"/>
                  <a:gd name="T8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" h="33">
                    <a:moveTo>
                      <a:pt x="33" y="16"/>
                    </a:moveTo>
                    <a:lnTo>
                      <a:pt x="33" y="16"/>
                    </a:lnTo>
                    <a:lnTo>
                      <a:pt x="33" y="13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9"/>
                    </a:lnTo>
                    <a:lnTo>
                      <a:pt x="33" y="16"/>
                    </a:lnTo>
                    <a:lnTo>
                      <a:pt x="33" y="16"/>
                    </a:lnTo>
                    <a:close/>
                    <a:moveTo>
                      <a:pt x="14" y="16"/>
                    </a:move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8" y="18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Rectangle 74"/>
              <p:cNvSpPr>
                <a:spLocks noChangeArrowheads="1"/>
              </p:cNvSpPr>
              <p:nvPr/>
            </p:nvSpPr>
            <p:spPr bwMode="auto">
              <a:xfrm>
                <a:off x="8712200" y="575151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Rectangle 75"/>
              <p:cNvSpPr>
                <a:spLocks noChangeArrowheads="1"/>
              </p:cNvSpPr>
              <p:nvPr/>
            </p:nvSpPr>
            <p:spPr bwMode="auto">
              <a:xfrm>
                <a:off x="8712200" y="5799138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Rectangle 76"/>
              <p:cNvSpPr>
                <a:spLocks noChangeArrowheads="1"/>
              </p:cNvSpPr>
              <p:nvPr/>
            </p:nvSpPr>
            <p:spPr bwMode="auto">
              <a:xfrm>
                <a:off x="8712200" y="5846763"/>
                <a:ext cx="261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6" name="타원 81"/>
            <p:cNvSpPr/>
            <p:nvPr/>
          </p:nvSpPr>
          <p:spPr>
            <a:xfrm>
              <a:off x="4156925" y="2695161"/>
              <a:ext cx="1226880" cy="1226880"/>
            </a:xfrm>
            <a:prstGeom prst="ellipse">
              <a:avLst/>
            </a:prstGeom>
            <a:solidFill>
              <a:srgbClr val="FF8A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7" name="Group 43"/>
            <p:cNvGrpSpPr/>
            <p:nvPr/>
          </p:nvGrpSpPr>
          <p:grpSpPr>
            <a:xfrm>
              <a:off x="4560357" y="2945159"/>
              <a:ext cx="425213" cy="340699"/>
              <a:chOff x="7424738" y="4462463"/>
              <a:chExt cx="766763" cy="614363"/>
            </a:xfrm>
            <a:solidFill>
              <a:schemeClr val="bg1"/>
            </a:solidFill>
          </p:grpSpPr>
          <p:sp>
            <p:nvSpPr>
              <p:cNvPr id="38" name="Freeform 77"/>
              <p:cNvSpPr>
                <a:spLocks noEditPoints="1"/>
              </p:cNvSpPr>
              <p:nvPr/>
            </p:nvSpPr>
            <p:spPr bwMode="auto">
              <a:xfrm>
                <a:off x="7424738" y="5011738"/>
                <a:ext cx="766763" cy="65088"/>
              </a:xfrm>
              <a:custGeom>
                <a:avLst/>
                <a:gdLst>
                  <a:gd name="T0" fmla="*/ 473 w 483"/>
                  <a:gd name="T1" fmla="*/ 0 h 41"/>
                  <a:gd name="T2" fmla="*/ 455 w 483"/>
                  <a:gd name="T3" fmla="*/ 0 h 41"/>
                  <a:gd name="T4" fmla="*/ 455 w 483"/>
                  <a:gd name="T5" fmla="*/ 0 h 41"/>
                  <a:gd name="T6" fmla="*/ 454 w 483"/>
                  <a:gd name="T7" fmla="*/ 0 h 41"/>
                  <a:gd name="T8" fmla="*/ 421 w 483"/>
                  <a:gd name="T9" fmla="*/ 0 h 41"/>
                  <a:gd name="T10" fmla="*/ 421 w 483"/>
                  <a:gd name="T11" fmla="*/ 0 h 41"/>
                  <a:gd name="T12" fmla="*/ 420 w 483"/>
                  <a:gd name="T13" fmla="*/ 0 h 41"/>
                  <a:gd name="T14" fmla="*/ 73 w 483"/>
                  <a:gd name="T15" fmla="*/ 0 h 41"/>
                  <a:gd name="T16" fmla="*/ 73 w 483"/>
                  <a:gd name="T17" fmla="*/ 0 h 41"/>
                  <a:gd name="T18" fmla="*/ 70 w 483"/>
                  <a:gd name="T19" fmla="*/ 0 h 41"/>
                  <a:gd name="T20" fmla="*/ 48 w 483"/>
                  <a:gd name="T21" fmla="*/ 6 h 41"/>
                  <a:gd name="T22" fmla="*/ 48 w 483"/>
                  <a:gd name="T23" fmla="*/ 6 h 41"/>
                  <a:gd name="T24" fmla="*/ 0 w 483"/>
                  <a:gd name="T25" fmla="*/ 20 h 41"/>
                  <a:gd name="T26" fmla="*/ 24 w 483"/>
                  <a:gd name="T27" fmla="*/ 27 h 41"/>
                  <a:gd name="T28" fmla="*/ 24 w 483"/>
                  <a:gd name="T29" fmla="*/ 27 h 41"/>
                  <a:gd name="T30" fmla="*/ 24 w 483"/>
                  <a:gd name="T31" fmla="*/ 27 h 41"/>
                  <a:gd name="T32" fmla="*/ 70 w 483"/>
                  <a:gd name="T33" fmla="*/ 40 h 41"/>
                  <a:gd name="T34" fmla="*/ 70 w 483"/>
                  <a:gd name="T35" fmla="*/ 40 h 41"/>
                  <a:gd name="T36" fmla="*/ 73 w 483"/>
                  <a:gd name="T37" fmla="*/ 41 h 41"/>
                  <a:gd name="T38" fmla="*/ 419 w 483"/>
                  <a:gd name="T39" fmla="*/ 41 h 41"/>
                  <a:gd name="T40" fmla="*/ 419 w 483"/>
                  <a:gd name="T41" fmla="*/ 41 h 41"/>
                  <a:gd name="T42" fmla="*/ 421 w 483"/>
                  <a:gd name="T43" fmla="*/ 41 h 41"/>
                  <a:gd name="T44" fmla="*/ 454 w 483"/>
                  <a:gd name="T45" fmla="*/ 41 h 41"/>
                  <a:gd name="T46" fmla="*/ 454 w 483"/>
                  <a:gd name="T47" fmla="*/ 41 h 41"/>
                  <a:gd name="T48" fmla="*/ 455 w 483"/>
                  <a:gd name="T49" fmla="*/ 41 h 41"/>
                  <a:gd name="T50" fmla="*/ 473 w 483"/>
                  <a:gd name="T51" fmla="*/ 41 h 41"/>
                  <a:gd name="T52" fmla="*/ 473 w 483"/>
                  <a:gd name="T53" fmla="*/ 41 h 41"/>
                  <a:gd name="T54" fmla="*/ 476 w 483"/>
                  <a:gd name="T55" fmla="*/ 40 h 41"/>
                  <a:gd name="T56" fmla="*/ 480 w 483"/>
                  <a:gd name="T57" fmla="*/ 38 h 41"/>
                  <a:gd name="T58" fmla="*/ 482 w 483"/>
                  <a:gd name="T59" fmla="*/ 34 h 41"/>
                  <a:gd name="T60" fmla="*/ 483 w 483"/>
                  <a:gd name="T61" fmla="*/ 31 h 41"/>
                  <a:gd name="T62" fmla="*/ 483 w 483"/>
                  <a:gd name="T63" fmla="*/ 10 h 41"/>
                  <a:gd name="T64" fmla="*/ 483 w 483"/>
                  <a:gd name="T65" fmla="*/ 10 h 41"/>
                  <a:gd name="T66" fmla="*/ 482 w 483"/>
                  <a:gd name="T67" fmla="*/ 5 h 41"/>
                  <a:gd name="T68" fmla="*/ 480 w 483"/>
                  <a:gd name="T69" fmla="*/ 2 h 41"/>
                  <a:gd name="T70" fmla="*/ 476 w 483"/>
                  <a:gd name="T71" fmla="*/ 0 h 41"/>
                  <a:gd name="T72" fmla="*/ 473 w 483"/>
                  <a:gd name="T73" fmla="*/ 0 h 41"/>
                  <a:gd name="T74" fmla="*/ 473 w 483"/>
                  <a:gd name="T75" fmla="*/ 0 h 41"/>
                  <a:gd name="T76" fmla="*/ 83 w 483"/>
                  <a:gd name="T77" fmla="*/ 14 h 41"/>
                  <a:gd name="T78" fmla="*/ 415 w 483"/>
                  <a:gd name="T79" fmla="*/ 14 h 41"/>
                  <a:gd name="T80" fmla="*/ 415 w 483"/>
                  <a:gd name="T81" fmla="*/ 27 h 41"/>
                  <a:gd name="T82" fmla="*/ 83 w 483"/>
                  <a:gd name="T83" fmla="*/ 27 h 41"/>
                  <a:gd name="T84" fmla="*/ 83 w 483"/>
                  <a:gd name="T85" fmla="*/ 27 h 41"/>
                  <a:gd name="T86" fmla="*/ 83 w 483"/>
                  <a:gd name="T87" fmla="*/ 20 h 41"/>
                  <a:gd name="T88" fmla="*/ 83 w 483"/>
                  <a:gd name="T89" fmla="*/ 20 h 41"/>
                  <a:gd name="T90" fmla="*/ 83 w 483"/>
                  <a:gd name="T91" fmla="*/ 14 h 41"/>
                  <a:gd name="T92" fmla="*/ 83 w 483"/>
                  <a:gd name="T93" fmla="*/ 14 h 41"/>
                  <a:gd name="T94" fmla="*/ 429 w 483"/>
                  <a:gd name="T95" fmla="*/ 14 h 41"/>
                  <a:gd name="T96" fmla="*/ 445 w 483"/>
                  <a:gd name="T97" fmla="*/ 14 h 41"/>
                  <a:gd name="T98" fmla="*/ 445 w 483"/>
                  <a:gd name="T99" fmla="*/ 27 h 41"/>
                  <a:gd name="T100" fmla="*/ 429 w 483"/>
                  <a:gd name="T101" fmla="*/ 27 h 41"/>
                  <a:gd name="T102" fmla="*/ 429 w 483"/>
                  <a:gd name="T103" fmla="*/ 14 h 41"/>
                  <a:gd name="T104" fmla="*/ 66 w 483"/>
                  <a:gd name="T105" fmla="*/ 16 h 41"/>
                  <a:gd name="T106" fmla="*/ 66 w 483"/>
                  <a:gd name="T107" fmla="*/ 25 h 41"/>
                  <a:gd name="T108" fmla="*/ 52 w 483"/>
                  <a:gd name="T109" fmla="*/ 20 h 41"/>
                  <a:gd name="T110" fmla="*/ 66 w 483"/>
                  <a:gd name="T111" fmla="*/ 16 h 41"/>
                  <a:gd name="T112" fmla="*/ 469 w 483"/>
                  <a:gd name="T113" fmla="*/ 27 h 41"/>
                  <a:gd name="T114" fmla="*/ 460 w 483"/>
                  <a:gd name="T115" fmla="*/ 27 h 41"/>
                  <a:gd name="T116" fmla="*/ 460 w 483"/>
                  <a:gd name="T117" fmla="*/ 14 h 41"/>
                  <a:gd name="T118" fmla="*/ 469 w 483"/>
                  <a:gd name="T119" fmla="*/ 14 h 41"/>
                  <a:gd name="T120" fmla="*/ 469 w 483"/>
                  <a:gd name="T121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3" h="41">
                    <a:moveTo>
                      <a:pt x="473" y="0"/>
                    </a:moveTo>
                    <a:lnTo>
                      <a:pt x="455" y="0"/>
                    </a:lnTo>
                    <a:lnTo>
                      <a:pt x="455" y="0"/>
                    </a:lnTo>
                    <a:lnTo>
                      <a:pt x="454" y="0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20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0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3" y="41"/>
                    </a:lnTo>
                    <a:lnTo>
                      <a:pt x="419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54" y="41"/>
                    </a:lnTo>
                    <a:lnTo>
                      <a:pt x="454" y="41"/>
                    </a:lnTo>
                    <a:lnTo>
                      <a:pt x="455" y="41"/>
                    </a:lnTo>
                    <a:lnTo>
                      <a:pt x="473" y="41"/>
                    </a:lnTo>
                    <a:lnTo>
                      <a:pt x="473" y="41"/>
                    </a:lnTo>
                    <a:lnTo>
                      <a:pt x="476" y="40"/>
                    </a:lnTo>
                    <a:lnTo>
                      <a:pt x="480" y="38"/>
                    </a:lnTo>
                    <a:lnTo>
                      <a:pt x="482" y="34"/>
                    </a:lnTo>
                    <a:lnTo>
                      <a:pt x="483" y="31"/>
                    </a:lnTo>
                    <a:lnTo>
                      <a:pt x="483" y="10"/>
                    </a:lnTo>
                    <a:lnTo>
                      <a:pt x="483" y="10"/>
                    </a:lnTo>
                    <a:lnTo>
                      <a:pt x="482" y="5"/>
                    </a:lnTo>
                    <a:lnTo>
                      <a:pt x="480" y="2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0"/>
                    </a:lnTo>
                    <a:close/>
                    <a:moveTo>
                      <a:pt x="83" y="14"/>
                    </a:moveTo>
                    <a:lnTo>
                      <a:pt x="415" y="14"/>
                    </a:lnTo>
                    <a:lnTo>
                      <a:pt x="415" y="27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14"/>
                    </a:lnTo>
                    <a:lnTo>
                      <a:pt x="83" y="14"/>
                    </a:lnTo>
                    <a:close/>
                    <a:moveTo>
                      <a:pt x="429" y="14"/>
                    </a:moveTo>
                    <a:lnTo>
                      <a:pt x="445" y="14"/>
                    </a:lnTo>
                    <a:lnTo>
                      <a:pt x="445" y="27"/>
                    </a:lnTo>
                    <a:lnTo>
                      <a:pt x="429" y="27"/>
                    </a:lnTo>
                    <a:lnTo>
                      <a:pt x="429" y="14"/>
                    </a:lnTo>
                    <a:close/>
                    <a:moveTo>
                      <a:pt x="66" y="16"/>
                    </a:moveTo>
                    <a:lnTo>
                      <a:pt x="66" y="25"/>
                    </a:lnTo>
                    <a:lnTo>
                      <a:pt x="52" y="20"/>
                    </a:lnTo>
                    <a:lnTo>
                      <a:pt x="66" y="16"/>
                    </a:lnTo>
                    <a:close/>
                    <a:moveTo>
                      <a:pt x="469" y="27"/>
                    </a:moveTo>
                    <a:lnTo>
                      <a:pt x="460" y="27"/>
                    </a:lnTo>
                    <a:lnTo>
                      <a:pt x="460" y="14"/>
                    </a:lnTo>
                    <a:lnTo>
                      <a:pt x="469" y="14"/>
                    </a:lnTo>
                    <a:lnTo>
                      <a:pt x="46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9" name="Freeform 78"/>
              <p:cNvSpPr>
                <a:spLocks noEditPoints="1"/>
              </p:cNvSpPr>
              <p:nvPr/>
            </p:nvSpPr>
            <p:spPr bwMode="auto">
              <a:xfrm>
                <a:off x="7431088" y="4462463"/>
                <a:ext cx="760413" cy="484188"/>
              </a:xfrm>
              <a:custGeom>
                <a:avLst/>
                <a:gdLst>
                  <a:gd name="T0" fmla="*/ 0 w 479"/>
                  <a:gd name="T1" fmla="*/ 0 h 305"/>
                  <a:gd name="T2" fmla="*/ 0 w 479"/>
                  <a:gd name="T3" fmla="*/ 60 h 305"/>
                  <a:gd name="T4" fmla="*/ 0 w 479"/>
                  <a:gd name="T5" fmla="*/ 305 h 305"/>
                  <a:gd name="T6" fmla="*/ 479 w 479"/>
                  <a:gd name="T7" fmla="*/ 305 h 305"/>
                  <a:gd name="T8" fmla="*/ 479 w 479"/>
                  <a:gd name="T9" fmla="*/ 60 h 305"/>
                  <a:gd name="T10" fmla="*/ 479 w 479"/>
                  <a:gd name="T11" fmla="*/ 0 h 305"/>
                  <a:gd name="T12" fmla="*/ 0 w 479"/>
                  <a:gd name="T13" fmla="*/ 0 h 305"/>
                  <a:gd name="T14" fmla="*/ 14 w 479"/>
                  <a:gd name="T15" fmla="*/ 14 h 305"/>
                  <a:gd name="T16" fmla="*/ 465 w 479"/>
                  <a:gd name="T17" fmla="*/ 14 h 305"/>
                  <a:gd name="T18" fmla="*/ 465 w 479"/>
                  <a:gd name="T19" fmla="*/ 46 h 305"/>
                  <a:gd name="T20" fmla="*/ 14 w 479"/>
                  <a:gd name="T21" fmla="*/ 46 h 305"/>
                  <a:gd name="T22" fmla="*/ 14 w 479"/>
                  <a:gd name="T23" fmla="*/ 14 h 305"/>
                  <a:gd name="T24" fmla="*/ 465 w 479"/>
                  <a:gd name="T25" fmla="*/ 291 h 305"/>
                  <a:gd name="T26" fmla="*/ 14 w 479"/>
                  <a:gd name="T27" fmla="*/ 291 h 305"/>
                  <a:gd name="T28" fmla="*/ 14 w 479"/>
                  <a:gd name="T29" fmla="*/ 60 h 305"/>
                  <a:gd name="T30" fmla="*/ 465 w 479"/>
                  <a:gd name="T31" fmla="*/ 60 h 305"/>
                  <a:gd name="T32" fmla="*/ 465 w 479"/>
                  <a:gd name="T33" fmla="*/ 29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9" h="305">
                    <a:moveTo>
                      <a:pt x="0" y="0"/>
                    </a:moveTo>
                    <a:lnTo>
                      <a:pt x="0" y="60"/>
                    </a:lnTo>
                    <a:lnTo>
                      <a:pt x="0" y="305"/>
                    </a:lnTo>
                    <a:lnTo>
                      <a:pt x="479" y="305"/>
                    </a:lnTo>
                    <a:lnTo>
                      <a:pt x="479" y="60"/>
                    </a:lnTo>
                    <a:lnTo>
                      <a:pt x="479" y="0"/>
                    </a:lnTo>
                    <a:lnTo>
                      <a:pt x="0" y="0"/>
                    </a:lnTo>
                    <a:close/>
                    <a:moveTo>
                      <a:pt x="14" y="14"/>
                    </a:moveTo>
                    <a:lnTo>
                      <a:pt x="465" y="14"/>
                    </a:lnTo>
                    <a:lnTo>
                      <a:pt x="465" y="46"/>
                    </a:lnTo>
                    <a:lnTo>
                      <a:pt x="14" y="46"/>
                    </a:lnTo>
                    <a:lnTo>
                      <a:pt x="14" y="14"/>
                    </a:lnTo>
                    <a:close/>
                    <a:moveTo>
                      <a:pt x="465" y="291"/>
                    </a:moveTo>
                    <a:lnTo>
                      <a:pt x="14" y="291"/>
                    </a:lnTo>
                    <a:lnTo>
                      <a:pt x="14" y="60"/>
                    </a:lnTo>
                    <a:lnTo>
                      <a:pt x="465" y="60"/>
                    </a:lnTo>
                    <a:lnTo>
                      <a:pt x="465" y="2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0" name="Rectangle 79"/>
              <p:cNvSpPr>
                <a:spLocks noChangeArrowheads="1"/>
              </p:cNvSpPr>
              <p:nvPr/>
            </p:nvSpPr>
            <p:spPr bwMode="auto">
              <a:xfrm>
                <a:off x="7467600" y="4497388"/>
                <a:ext cx="30163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1" name="Rectangle 80"/>
              <p:cNvSpPr>
                <a:spLocks noChangeArrowheads="1"/>
              </p:cNvSpPr>
              <p:nvPr/>
            </p:nvSpPr>
            <p:spPr bwMode="auto">
              <a:xfrm>
                <a:off x="7510463" y="4497388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2" name="Rectangle 81"/>
              <p:cNvSpPr>
                <a:spLocks noChangeArrowheads="1"/>
              </p:cNvSpPr>
              <p:nvPr/>
            </p:nvSpPr>
            <p:spPr bwMode="auto">
              <a:xfrm>
                <a:off x="7551738" y="4497388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82"/>
              <p:cNvSpPr>
                <a:spLocks noEditPoints="1"/>
              </p:cNvSpPr>
              <p:nvPr/>
            </p:nvSpPr>
            <p:spPr bwMode="auto">
              <a:xfrm>
                <a:off x="7524750" y="4603750"/>
                <a:ext cx="134938" cy="169863"/>
              </a:xfrm>
              <a:custGeom>
                <a:avLst/>
                <a:gdLst>
                  <a:gd name="T0" fmla="*/ 22 w 85"/>
                  <a:gd name="T1" fmla="*/ 80 h 107"/>
                  <a:gd name="T2" fmla="*/ 62 w 85"/>
                  <a:gd name="T3" fmla="*/ 80 h 107"/>
                  <a:gd name="T4" fmla="*/ 71 w 85"/>
                  <a:gd name="T5" fmla="*/ 107 h 107"/>
                  <a:gd name="T6" fmla="*/ 85 w 85"/>
                  <a:gd name="T7" fmla="*/ 102 h 107"/>
                  <a:gd name="T8" fmla="*/ 49 w 85"/>
                  <a:gd name="T9" fmla="*/ 0 h 107"/>
                  <a:gd name="T10" fmla="*/ 35 w 85"/>
                  <a:gd name="T11" fmla="*/ 0 h 107"/>
                  <a:gd name="T12" fmla="*/ 0 w 85"/>
                  <a:gd name="T13" fmla="*/ 102 h 107"/>
                  <a:gd name="T14" fmla="*/ 14 w 85"/>
                  <a:gd name="T15" fmla="*/ 107 h 107"/>
                  <a:gd name="T16" fmla="*/ 22 w 85"/>
                  <a:gd name="T17" fmla="*/ 80 h 107"/>
                  <a:gd name="T18" fmla="*/ 43 w 85"/>
                  <a:gd name="T19" fmla="*/ 24 h 107"/>
                  <a:gd name="T20" fmla="*/ 57 w 85"/>
                  <a:gd name="T21" fmla="*/ 66 h 107"/>
                  <a:gd name="T22" fmla="*/ 28 w 85"/>
                  <a:gd name="T23" fmla="*/ 66 h 107"/>
                  <a:gd name="T24" fmla="*/ 43 w 85"/>
                  <a:gd name="T25" fmla="*/ 2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07">
                    <a:moveTo>
                      <a:pt x="22" y="80"/>
                    </a:moveTo>
                    <a:lnTo>
                      <a:pt x="62" y="80"/>
                    </a:lnTo>
                    <a:lnTo>
                      <a:pt x="71" y="107"/>
                    </a:lnTo>
                    <a:lnTo>
                      <a:pt x="85" y="102"/>
                    </a:lnTo>
                    <a:lnTo>
                      <a:pt x="49" y="0"/>
                    </a:lnTo>
                    <a:lnTo>
                      <a:pt x="35" y="0"/>
                    </a:lnTo>
                    <a:lnTo>
                      <a:pt x="0" y="102"/>
                    </a:lnTo>
                    <a:lnTo>
                      <a:pt x="14" y="107"/>
                    </a:lnTo>
                    <a:lnTo>
                      <a:pt x="22" y="80"/>
                    </a:lnTo>
                    <a:close/>
                    <a:moveTo>
                      <a:pt x="43" y="24"/>
                    </a:moveTo>
                    <a:lnTo>
                      <a:pt x="57" y="66"/>
                    </a:lnTo>
                    <a:lnTo>
                      <a:pt x="28" y="66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Rectangle 83"/>
              <p:cNvSpPr>
                <a:spLocks noChangeArrowheads="1"/>
              </p:cNvSpPr>
              <p:nvPr/>
            </p:nvSpPr>
            <p:spPr bwMode="auto">
              <a:xfrm>
                <a:off x="7685088" y="4603750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Rectangle 84"/>
              <p:cNvSpPr>
                <a:spLocks noChangeArrowheads="1"/>
              </p:cNvSpPr>
              <p:nvPr/>
            </p:nvSpPr>
            <p:spPr bwMode="auto">
              <a:xfrm>
                <a:off x="7685088" y="4652963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Rectangle 85"/>
              <p:cNvSpPr>
                <a:spLocks noChangeArrowheads="1"/>
              </p:cNvSpPr>
              <p:nvPr/>
            </p:nvSpPr>
            <p:spPr bwMode="auto">
              <a:xfrm>
                <a:off x="7685088" y="4702175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Rectangle 86"/>
              <p:cNvSpPr>
                <a:spLocks noChangeArrowheads="1"/>
              </p:cNvSpPr>
              <p:nvPr/>
            </p:nvSpPr>
            <p:spPr bwMode="auto">
              <a:xfrm>
                <a:off x="7685088" y="4752975"/>
                <a:ext cx="3825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Rectangle 87"/>
              <p:cNvSpPr>
                <a:spLocks noChangeArrowheads="1"/>
              </p:cNvSpPr>
              <p:nvPr/>
            </p:nvSpPr>
            <p:spPr bwMode="auto">
              <a:xfrm>
                <a:off x="7518400" y="4800600"/>
                <a:ext cx="5492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Rectangle 88"/>
              <p:cNvSpPr>
                <a:spLocks noChangeArrowheads="1"/>
              </p:cNvSpPr>
              <p:nvPr/>
            </p:nvSpPr>
            <p:spPr bwMode="auto">
              <a:xfrm>
                <a:off x="7518400" y="4849813"/>
                <a:ext cx="5492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1" name="타원 72"/>
            <p:cNvSpPr/>
            <p:nvPr/>
          </p:nvSpPr>
          <p:spPr>
            <a:xfrm>
              <a:off x="1343652" y="4573819"/>
              <a:ext cx="1226880" cy="1226880"/>
            </a:xfrm>
            <a:prstGeom prst="ellipse">
              <a:avLst/>
            </a:prstGeom>
            <a:solidFill>
              <a:srgbClr val="FF8A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2" name="Group 56"/>
            <p:cNvGrpSpPr/>
            <p:nvPr/>
          </p:nvGrpSpPr>
          <p:grpSpPr>
            <a:xfrm>
              <a:off x="1751763" y="4755651"/>
              <a:ext cx="406389" cy="414204"/>
              <a:chOff x="7427913" y="5637213"/>
              <a:chExt cx="742950" cy="757237"/>
            </a:xfrm>
            <a:solidFill>
              <a:schemeClr val="bg1"/>
            </a:solidFill>
          </p:grpSpPr>
          <p:sp>
            <p:nvSpPr>
              <p:cNvPr id="53" name="Freeform 111"/>
              <p:cNvSpPr>
                <a:spLocks noEditPoints="1"/>
              </p:cNvSpPr>
              <p:nvPr/>
            </p:nvSpPr>
            <p:spPr bwMode="auto">
              <a:xfrm>
                <a:off x="7689850" y="5637213"/>
                <a:ext cx="220663" cy="279400"/>
              </a:xfrm>
              <a:custGeom>
                <a:avLst/>
                <a:gdLst>
                  <a:gd name="T0" fmla="*/ 139 w 139"/>
                  <a:gd name="T1" fmla="*/ 100 h 176"/>
                  <a:gd name="T2" fmla="*/ 136 w 139"/>
                  <a:gd name="T3" fmla="*/ 91 h 176"/>
                  <a:gd name="T4" fmla="*/ 132 w 139"/>
                  <a:gd name="T5" fmla="*/ 82 h 176"/>
                  <a:gd name="T6" fmla="*/ 126 w 139"/>
                  <a:gd name="T7" fmla="*/ 76 h 176"/>
                  <a:gd name="T8" fmla="*/ 118 w 139"/>
                  <a:gd name="T9" fmla="*/ 71 h 176"/>
                  <a:gd name="T10" fmla="*/ 107 w 139"/>
                  <a:gd name="T11" fmla="*/ 69 h 176"/>
                  <a:gd name="T12" fmla="*/ 95 w 139"/>
                  <a:gd name="T13" fmla="*/ 67 h 176"/>
                  <a:gd name="T14" fmla="*/ 104 w 139"/>
                  <a:gd name="T15" fmla="*/ 54 h 176"/>
                  <a:gd name="T16" fmla="*/ 107 w 139"/>
                  <a:gd name="T17" fmla="*/ 39 h 176"/>
                  <a:gd name="T18" fmla="*/ 107 w 139"/>
                  <a:gd name="T19" fmla="*/ 31 h 176"/>
                  <a:gd name="T20" fmla="*/ 101 w 139"/>
                  <a:gd name="T21" fmla="*/ 17 h 176"/>
                  <a:gd name="T22" fmla="*/ 91 w 139"/>
                  <a:gd name="T23" fmla="*/ 7 h 176"/>
                  <a:gd name="T24" fmla="*/ 77 w 139"/>
                  <a:gd name="T25" fmla="*/ 1 h 176"/>
                  <a:gd name="T26" fmla="*/ 70 w 139"/>
                  <a:gd name="T27" fmla="*/ 0 h 176"/>
                  <a:gd name="T28" fmla="*/ 54 w 139"/>
                  <a:gd name="T29" fmla="*/ 3 h 176"/>
                  <a:gd name="T30" fmla="*/ 41 w 139"/>
                  <a:gd name="T31" fmla="*/ 12 h 176"/>
                  <a:gd name="T32" fmla="*/ 34 w 139"/>
                  <a:gd name="T33" fmla="*/ 24 h 176"/>
                  <a:gd name="T34" fmla="*/ 31 w 139"/>
                  <a:gd name="T35" fmla="*/ 39 h 176"/>
                  <a:gd name="T36" fmla="*/ 32 w 139"/>
                  <a:gd name="T37" fmla="*/ 46 h 176"/>
                  <a:gd name="T38" fmla="*/ 37 w 139"/>
                  <a:gd name="T39" fmla="*/ 61 h 176"/>
                  <a:gd name="T40" fmla="*/ 43 w 139"/>
                  <a:gd name="T41" fmla="*/ 67 h 176"/>
                  <a:gd name="T42" fmla="*/ 21 w 139"/>
                  <a:gd name="T43" fmla="*/ 71 h 176"/>
                  <a:gd name="T44" fmla="*/ 17 w 139"/>
                  <a:gd name="T45" fmla="*/ 73 h 176"/>
                  <a:gd name="T46" fmla="*/ 9 w 139"/>
                  <a:gd name="T47" fmla="*/ 79 h 176"/>
                  <a:gd name="T48" fmla="*/ 4 w 139"/>
                  <a:gd name="T49" fmla="*/ 86 h 176"/>
                  <a:gd name="T50" fmla="*/ 0 w 139"/>
                  <a:gd name="T51" fmla="*/ 95 h 176"/>
                  <a:gd name="T52" fmla="*/ 0 w 139"/>
                  <a:gd name="T53" fmla="*/ 176 h 176"/>
                  <a:gd name="T54" fmla="*/ 139 w 139"/>
                  <a:gd name="T55" fmla="*/ 100 h 176"/>
                  <a:gd name="T56" fmla="*/ 70 w 139"/>
                  <a:gd name="T57" fmla="*/ 14 h 176"/>
                  <a:gd name="T58" fmla="*/ 78 w 139"/>
                  <a:gd name="T59" fmla="*/ 16 h 176"/>
                  <a:gd name="T60" fmla="*/ 87 w 139"/>
                  <a:gd name="T61" fmla="*/ 22 h 176"/>
                  <a:gd name="T62" fmla="*/ 92 w 139"/>
                  <a:gd name="T63" fmla="*/ 29 h 176"/>
                  <a:gd name="T64" fmla="*/ 93 w 139"/>
                  <a:gd name="T65" fmla="*/ 39 h 176"/>
                  <a:gd name="T66" fmla="*/ 93 w 139"/>
                  <a:gd name="T67" fmla="*/ 43 h 176"/>
                  <a:gd name="T68" fmla="*/ 89 w 139"/>
                  <a:gd name="T69" fmla="*/ 53 h 176"/>
                  <a:gd name="T70" fmla="*/ 82 w 139"/>
                  <a:gd name="T71" fmla="*/ 59 h 176"/>
                  <a:gd name="T72" fmla="*/ 74 w 139"/>
                  <a:gd name="T73" fmla="*/ 63 h 176"/>
                  <a:gd name="T74" fmla="*/ 70 w 139"/>
                  <a:gd name="T75" fmla="*/ 64 h 176"/>
                  <a:gd name="T76" fmla="*/ 60 w 139"/>
                  <a:gd name="T77" fmla="*/ 62 h 176"/>
                  <a:gd name="T78" fmla="*/ 52 w 139"/>
                  <a:gd name="T79" fmla="*/ 56 h 176"/>
                  <a:gd name="T80" fmla="*/ 47 w 139"/>
                  <a:gd name="T81" fmla="*/ 49 h 176"/>
                  <a:gd name="T82" fmla="*/ 45 w 139"/>
                  <a:gd name="T83" fmla="*/ 39 h 176"/>
                  <a:gd name="T84" fmla="*/ 45 w 139"/>
                  <a:gd name="T85" fmla="*/ 34 h 176"/>
                  <a:gd name="T86" fmla="*/ 49 w 139"/>
                  <a:gd name="T87" fmla="*/ 25 h 176"/>
                  <a:gd name="T88" fmla="*/ 55 w 139"/>
                  <a:gd name="T89" fmla="*/ 18 h 176"/>
                  <a:gd name="T90" fmla="*/ 64 w 139"/>
                  <a:gd name="T91" fmla="*/ 15 h 176"/>
                  <a:gd name="T92" fmla="*/ 70 w 139"/>
                  <a:gd name="T93" fmla="*/ 14 h 176"/>
                  <a:gd name="T94" fmla="*/ 109 w 139"/>
                  <a:gd name="T95" fmla="*/ 162 h 176"/>
                  <a:gd name="T96" fmla="*/ 95 w 139"/>
                  <a:gd name="T97" fmla="*/ 106 h 176"/>
                  <a:gd name="T98" fmla="*/ 43 w 139"/>
                  <a:gd name="T99" fmla="*/ 162 h 176"/>
                  <a:gd name="T100" fmla="*/ 28 w 139"/>
                  <a:gd name="T101" fmla="*/ 106 h 176"/>
                  <a:gd name="T102" fmla="*/ 14 w 139"/>
                  <a:gd name="T103" fmla="*/ 162 h 176"/>
                  <a:gd name="T104" fmla="*/ 14 w 139"/>
                  <a:gd name="T105" fmla="*/ 100 h 176"/>
                  <a:gd name="T106" fmla="*/ 18 w 139"/>
                  <a:gd name="T107" fmla="*/ 91 h 176"/>
                  <a:gd name="T108" fmla="*/ 25 w 139"/>
                  <a:gd name="T109" fmla="*/ 85 h 176"/>
                  <a:gd name="T110" fmla="*/ 36 w 139"/>
                  <a:gd name="T111" fmla="*/ 82 h 176"/>
                  <a:gd name="T112" fmla="*/ 58 w 139"/>
                  <a:gd name="T113" fmla="*/ 79 h 176"/>
                  <a:gd name="T114" fmla="*/ 80 w 139"/>
                  <a:gd name="T115" fmla="*/ 79 h 176"/>
                  <a:gd name="T116" fmla="*/ 103 w 139"/>
                  <a:gd name="T117" fmla="*/ 82 h 176"/>
                  <a:gd name="T118" fmla="*/ 114 w 139"/>
                  <a:gd name="T119" fmla="*/ 85 h 176"/>
                  <a:gd name="T120" fmla="*/ 121 w 139"/>
                  <a:gd name="T121" fmla="*/ 91 h 176"/>
                  <a:gd name="T122" fmla="*/ 125 w 139"/>
                  <a:gd name="T123" fmla="*/ 10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176">
                    <a:moveTo>
                      <a:pt x="139" y="100"/>
                    </a:move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6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07" y="69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6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7"/>
                    </a:lnTo>
                    <a:lnTo>
                      <a:pt x="97" y="12"/>
                    </a:lnTo>
                    <a:lnTo>
                      <a:pt x="91" y="7"/>
                    </a:lnTo>
                    <a:lnTo>
                      <a:pt x="85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3"/>
                    </a:lnTo>
                    <a:lnTo>
                      <a:pt x="48" y="7"/>
                    </a:lnTo>
                    <a:lnTo>
                      <a:pt x="41" y="12"/>
                    </a:lnTo>
                    <a:lnTo>
                      <a:pt x="37" y="17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6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32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6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5"/>
                    </a:lnTo>
                    <a:lnTo>
                      <a:pt x="78" y="16"/>
                    </a:lnTo>
                    <a:lnTo>
                      <a:pt x="82" y="18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29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3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7" y="56"/>
                    </a:lnTo>
                    <a:lnTo>
                      <a:pt x="82" y="59"/>
                    </a:lnTo>
                    <a:lnTo>
                      <a:pt x="78" y="62"/>
                    </a:lnTo>
                    <a:lnTo>
                      <a:pt x="74" y="63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4" y="63"/>
                    </a:lnTo>
                    <a:lnTo>
                      <a:pt x="60" y="62"/>
                    </a:lnTo>
                    <a:lnTo>
                      <a:pt x="55" y="59"/>
                    </a:lnTo>
                    <a:lnTo>
                      <a:pt x="52" y="56"/>
                    </a:lnTo>
                    <a:lnTo>
                      <a:pt x="49" y="53"/>
                    </a:lnTo>
                    <a:lnTo>
                      <a:pt x="47" y="49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29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8"/>
                    </a:lnTo>
                    <a:lnTo>
                      <a:pt x="60" y="16"/>
                    </a:lnTo>
                    <a:lnTo>
                      <a:pt x="64" y="15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6"/>
                    </a:lnTo>
                    <a:lnTo>
                      <a:pt x="95" y="106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6"/>
                    </a:lnTo>
                    <a:lnTo>
                      <a:pt x="28" y="106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8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9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8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4" name="Freeform 112"/>
              <p:cNvSpPr>
                <a:spLocks noEditPoints="1"/>
              </p:cNvSpPr>
              <p:nvPr/>
            </p:nvSpPr>
            <p:spPr bwMode="auto">
              <a:xfrm>
                <a:off x="7689850" y="6115050"/>
                <a:ext cx="220663" cy="279400"/>
              </a:xfrm>
              <a:custGeom>
                <a:avLst/>
                <a:gdLst>
                  <a:gd name="T0" fmla="*/ 118 w 139"/>
                  <a:gd name="T1" fmla="*/ 72 h 176"/>
                  <a:gd name="T2" fmla="*/ 95 w 139"/>
                  <a:gd name="T3" fmla="*/ 66 h 176"/>
                  <a:gd name="T4" fmla="*/ 101 w 139"/>
                  <a:gd name="T5" fmla="*/ 61 h 176"/>
                  <a:gd name="T6" fmla="*/ 107 w 139"/>
                  <a:gd name="T7" fmla="*/ 47 h 176"/>
                  <a:gd name="T8" fmla="*/ 107 w 139"/>
                  <a:gd name="T9" fmla="*/ 39 h 176"/>
                  <a:gd name="T10" fmla="*/ 105 w 139"/>
                  <a:gd name="T11" fmla="*/ 24 h 176"/>
                  <a:gd name="T12" fmla="*/ 97 w 139"/>
                  <a:gd name="T13" fmla="*/ 11 h 176"/>
                  <a:gd name="T14" fmla="*/ 85 w 139"/>
                  <a:gd name="T15" fmla="*/ 4 h 176"/>
                  <a:gd name="T16" fmla="*/ 70 w 139"/>
                  <a:gd name="T17" fmla="*/ 0 h 176"/>
                  <a:gd name="T18" fmla="*/ 61 w 139"/>
                  <a:gd name="T19" fmla="*/ 1 h 176"/>
                  <a:gd name="T20" fmla="*/ 48 w 139"/>
                  <a:gd name="T21" fmla="*/ 7 h 176"/>
                  <a:gd name="T22" fmla="*/ 37 w 139"/>
                  <a:gd name="T23" fmla="*/ 18 h 176"/>
                  <a:gd name="T24" fmla="*/ 32 w 139"/>
                  <a:gd name="T25" fmla="*/ 31 h 176"/>
                  <a:gd name="T26" fmla="*/ 31 w 139"/>
                  <a:gd name="T27" fmla="*/ 39 h 176"/>
                  <a:gd name="T28" fmla="*/ 34 w 139"/>
                  <a:gd name="T29" fmla="*/ 54 h 176"/>
                  <a:gd name="T30" fmla="*/ 43 w 139"/>
                  <a:gd name="T31" fmla="*/ 66 h 176"/>
                  <a:gd name="T32" fmla="*/ 32 w 139"/>
                  <a:gd name="T33" fmla="*/ 68 h 176"/>
                  <a:gd name="T34" fmla="*/ 21 w 139"/>
                  <a:gd name="T35" fmla="*/ 72 h 176"/>
                  <a:gd name="T36" fmla="*/ 12 w 139"/>
                  <a:gd name="T37" fmla="*/ 76 h 176"/>
                  <a:gd name="T38" fmla="*/ 6 w 139"/>
                  <a:gd name="T39" fmla="*/ 82 h 176"/>
                  <a:gd name="T40" fmla="*/ 1 w 139"/>
                  <a:gd name="T41" fmla="*/ 91 h 176"/>
                  <a:gd name="T42" fmla="*/ 0 w 139"/>
                  <a:gd name="T43" fmla="*/ 100 h 176"/>
                  <a:gd name="T44" fmla="*/ 139 w 139"/>
                  <a:gd name="T45" fmla="*/ 176 h 176"/>
                  <a:gd name="T46" fmla="*/ 139 w 139"/>
                  <a:gd name="T47" fmla="*/ 100 h 176"/>
                  <a:gd name="T48" fmla="*/ 136 w 139"/>
                  <a:gd name="T49" fmla="*/ 91 h 176"/>
                  <a:gd name="T50" fmla="*/ 132 w 139"/>
                  <a:gd name="T51" fmla="*/ 82 h 176"/>
                  <a:gd name="T52" fmla="*/ 126 w 139"/>
                  <a:gd name="T53" fmla="*/ 76 h 176"/>
                  <a:gd name="T54" fmla="*/ 118 w 139"/>
                  <a:gd name="T55" fmla="*/ 72 h 176"/>
                  <a:gd name="T56" fmla="*/ 70 w 139"/>
                  <a:gd name="T57" fmla="*/ 14 h 176"/>
                  <a:gd name="T58" fmla="*/ 74 w 139"/>
                  <a:gd name="T59" fmla="*/ 14 h 176"/>
                  <a:gd name="T60" fmla="*/ 82 w 139"/>
                  <a:gd name="T61" fmla="*/ 19 h 176"/>
                  <a:gd name="T62" fmla="*/ 89 w 139"/>
                  <a:gd name="T63" fmla="*/ 25 h 176"/>
                  <a:gd name="T64" fmla="*/ 93 w 139"/>
                  <a:gd name="T65" fmla="*/ 34 h 176"/>
                  <a:gd name="T66" fmla="*/ 93 w 139"/>
                  <a:gd name="T67" fmla="*/ 39 h 176"/>
                  <a:gd name="T68" fmla="*/ 92 w 139"/>
                  <a:gd name="T69" fmla="*/ 48 h 176"/>
                  <a:gd name="T70" fmla="*/ 87 w 139"/>
                  <a:gd name="T71" fmla="*/ 57 h 176"/>
                  <a:gd name="T72" fmla="*/ 78 w 139"/>
                  <a:gd name="T73" fmla="*/ 61 h 176"/>
                  <a:gd name="T74" fmla="*/ 70 w 139"/>
                  <a:gd name="T75" fmla="*/ 63 h 176"/>
                  <a:gd name="T76" fmla="*/ 64 w 139"/>
                  <a:gd name="T77" fmla="*/ 63 h 176"/>
                  <a:gd name="T78" fmla="*/ 55 w 139"/>
                  <a:gd name="T79" fmla="*/ 59 h 176"/>
                  <a:gd name="T80" fmla="*/ 49 w 139"/>
                  <a:gd name="T81" fmla="*/ 52 h 176"/>
                  <a:gd name="T82" fmla="*/ 45 w 139"/>
                  <a:gd name="T83" fmla="*/ 44 h 176"/>
                  <a:gd name="T84" fmla="*/ 45 w 139"/>
                  <a:gd name="T85" fmla="*/ 39 h 176"/>
                  <a:gd name="T86" fmla="*/ 47 w 139"/>
                  <a:gd name="T87" fmla="*/ 30 h 176"/>
                  <a:gd name="T88" fmla="*/ 52 w 139"/>
                  <a:gd name="T89" fmla="*/ 22 h 176"/>
                  <a:gd name="T90" fmla="*/ 60 w 139"/>
                  <a:gd name="T91" fmla="*/ 17 h 176"/>
                  <a:gd name="T92" fmla="*/ 70 w 139"/>
                  <a:gd name="T93" fmla="*/ 14 h 176"/>
                  <a:gd name="T94" fmla="*/ 125 w 139"/>
                  <a:gd name="T95" fmla="*/ 162 h 176"/>
                  <a:gd name="T96" fmla="*/ 109 w 139"/>
                  <a:gd name="T97" fmla="*/ 105 h 176"/>
                  <a:gd name="T98" fmla="*/ 95 w 139"/>
                  <a:gd name="T99" fmla="*/ 162 h 176"/>
                  <a:gd name="T100" fmla="*/ 43 w 139"/>
                  <a:gd name="T101" fmla="*/ 105 h 176"/>
                  <a:gd name="T102" fmla="*/ 28 w 139"/>
                  <a:gd name="T103" fmla="*/ 162 h 176"/>
                  <a:gd name="T104" fmla="*/ 14 w 139"/>
                  <a:gd name="T105" fmla="*/ 100 h 176"/>
                  <a:gd name="T106" fmla="*/ 14 w 139"/>
                  <a:gd name="T107" fmla="*/ 95 h 176"/>
                  <a:gd name="T108" fmla="*/ 21 w 139"/>
                  <a:gd name="T109" fmla="*/ 87 h 176"/>
                  <a:gd name="T110" fmla="*/ 25 w 139"/>
                  <a:gd name="T111" fmla="*/ 85 h 176"/>
                  <a:gd name="T112" fmla="*/ 47 w 139"/>
                  <a:gd name="T113" fmla="*/ 80 h 176"/>
                  <a:gd name="T114" fmla="*/ 70 w 139"/>
                  <a:gd name="T115" fmla="*/ 78 h 176"/>
                  <a:gd name="T116" fmla="*/ 91 w 139"/>
                  <a:gd name="T117" fmla="*/ 80 h 176"/>
                  <a:gd name="T118" fmla="*/ 114 w 139"/>
                  <a:gd name="T119" fmla="*/ 85 h 176"/>
                  <a:gd name="T120" fmla="*/ 117 w 139"/>
                  <a:gd name="T121" fmla="*/ 87 h 176"/>
                  <a:gd name="T122" fmla="*/ 124 w 139"/>
                  <a:gd name="T123" fmla="*/ 95 h 176"/>
                  <a:gd name="T124" fmla="*/ 125 w 139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101" y="61"/>
                    </a:lnTo>
                    <a:lnTo>
                      <a:pt x="104" y="54"/>
                    </a:lnTo>
                    <a:lnTo>
                      <a:pt x="107" y="47"/>
                    </a:lnTo>
                    <a:lnTo>
                      <a:pt x="107" y="39"/>
                    </a:lnTo>
                    <a:lnTo>
                      <a:pt x="107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1" y="18"/>
                    </a:lnTo>
                    <a:lnTo>
                      <a:pt x="97" y="11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1" y="11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2" y="3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7"/>
                    </a:lnTo>
                    <a:lnTo>
                      <a:pt x="34" y="54"/>
                    </a:lnTo>
                    <a:lnTo>
                      <a:pt x="37" y="61"/>
                    </a:lnTo>
                    <a:lnTo>
                      <a:pt x="43" y="66"/>
                    </a:lnTo>
                    <a:lnTo>
                      <a:pt x="43" y="66"/>
                    </a:lnTo>
                    <a:lnTo>
                      <a:pt x="32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7" y="73"/>
                    </a:lnTo>
                    <a:lnTo>
                      <a:pt x="12" y="76"/>
                    </a:lnTo>
                    <a:lnTo>
                      <a:pt x="9" y="79"/>
                    </a:lnTo>
                    <a:lnTo>
                      <a:pt x="6" y="82"/>
                    </a:lnTo>
                    <a:lnTo>
                      <a:pt x="4" y="87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9" y="176"/>
                    </a:lnTo>
                    <a:lnTo>
                      <a:pt x="139" y="100"/>
                    </a:lnTo>
                    <a:lnTo>
                      <a:pt x="139" y="100"/>
                    </a:lnTo>
                    <a:lnTo>
                      <a:pt x="138" y="95"/>
                    </a:lnTo>
                    <a:lnTo>
                      <a:pt x="136" y="91"/>
                    </a:lnTo>
                    <a:lnTo>
                      <a:pt x="134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6" y="76"/>
                    </a:lnTo>
                    <a:lnTo>
                      <a:pt x="121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70" y="14"/>
                    </a:moveTo>
                    <a:lnTo>
                      <a:pt x="70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2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89" y="52"/>
                    </a:lnTo>
                    <a:lnTo>
                      <a:pt x="87" y="57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70" y="63"/>
                    </a:lnTo>
                    <a:lnTo>
                      <a:pt x="70" y="63"/>
                    </a:lnTo>
                    <a:lnTo>
                      <a:pt x="64" y="63"/>
                    </a:lnTo>
                    <a:lnTo>
                      <a:pt x="60" y="61"/>
                    </a:lnTo>
                    <a:lnTo>
                      <a:pt x="55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5" y="19"/>
                    </a:lnTo>
                    <a:lnTo>
                      <a:pt x="60" y="17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0" y="14"/>
                    </a:lnTo>
                    <a:close/>
                    <a:moveTo>
                      <a:pt x="125" y="162"/>
                    </a:moveTo>
                    <a:lnTo>
                      <a:pt x="109" y="162"/>
                    </a:lnTo>
                    <a:lnTo>
                      <a:pt x="109" y="105"/>
                    </a:lnTo>
                    <a:lnTo>
                      <a:pt x="95" y="105"/>
                    </a:lnTo>
                    <a:lnTo>
                      <a:pt x="95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5"/>
                    </a:lnTo>
                    <a:lnTo>
                      <a:pt x="18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70" y="78"/>
                    </a:lnTo>
                    <a:lnTo>
                      <a:pt x="80" y="79"/>
                    </a:lnTo>
                    <a:lnTo>
                      <a:pt x="91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4" y="95"/>
                    </a:lnTo>
                    <a:lnTo>
                      <a:pt x="125" y="100"/>
                    </a:lnTo>
                    <a:lnTo>
                      <a:pt x="12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5" name="Freeform 113"/>
              <p:cNvSpPr>
                <a:spLocks noEditPoints="1"/>
              </p:cNvSpPr>
              <p:nvPr/>
            </p:nvSpPr>
            <p:spPr bwMode="auto">
              <a:xfrm>
                <a:off x="7427913" y="6115050"/>
                <a:ext cx="219075" cy="279400"/>
              </a:xfrm>
              <a:custGeom>
                <a:avLst/>
                <a:gdLst>
                  <a:gd name="T0" fmla="*/ 118 w 138"/>
                  <a:gd name="T1" fmla="*/ 72 h 176"/>
                  <a:gd name="T2" fmla="*/ 96 w 138"/>
                  <a:gd name="T3" fmla="*/ 66 h 176"/>
                  <a:gd name="T4" fmla="*/ 102 w 138"/>
                  <a:gd name="T5" fmla="*/ 61 h 176"/>
                  <a:gd name="T6" fmla="*/ 107 w 138"/>
                  <a:gd name="T7" fmla="*/ 47 h 176"/>
                  <a:gd name="T8" fmla="*/ 108 w 138"/>
                  <a:gd name="T9" fmla="*/ 39 h 176"/>
                  <a:gd name="T10" fmla="*/ 105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2 w 138"/>
                  <a:gd name="T19" fmla="*/ 1 h 176"/>
                  <a:gd name="T20" fmla="*/ 48 w 138"/>
                  <a:gd name="T21" fmla="*/ 7 h 176"/>
                  <a:gd name="T22" fmla="*/ 38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4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1 w 138"/>
                  <a:gd name="T35" fmla="*/ 72 h 176"/>
                  <a:gd name="T36" fmla="*/ 13 w 138"/>
                  <a:gd name="T37" fmla="*/ 76 h 176"/>
                  <a:gd name="T38" fmla="*/ 7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3 w 138"/>
                  <a:gd name="T51" fmla="*/ 82 h 176"/>
                  <a:gd name="T52" fmla="*/ 127 w 138"/>
                  <a:gd name="T53" fmla="*/ 76 h 176"/>
                  <a:gd name="T54" fmla="*/ 118 w 138"/>
                  <a:gd name="T55" fmla="*/ 72 h 176"/>
                  <a:gd name="T56" fmla="*/ 69 w 138"/>
                  <a:gd name="T57" fmla="*/ 14 h 176"/>
                  <a:gd name="T58" fmla="*/ 75 w 138"/>
                  <a:gd name="T59" fmla="*/ 14 h 176"/>
                  <a:gd name="T60" fmla="*/ 83 w 138"/>
                  <a:gd name="T61" fmla="*/ 19 h 176"/>
                  <a:gd name="T62" fmla="*/ 90 w 138"/>
                  <a:gd name="T63" fmla="*/ 25 h 176"/>
                  <a:gd name="T64" fmla="*/ 93 w 138"/>
                  <a:gd name="T65" fmla="*/ 34 h 176"/>
                  <a:gd name="T66" fmla="*/ 94 w 138"/>
                  <a:gd name="T67" fmla="*/ 39 h 176"/>
                  <a:gd name="T68" fmla="*/ 92 w 138"/>
                  <a:gd name="T69" fmla="*/ 48 h 176"/>
                  <a:gd name="T70" fmla="*/ 87 w 138"/>
                  <a:gd name="T71" fmla="*/ 57 h 176"/>
                  <a:gd name="T72" fmla="*/ 79 w 138"/>
                  <a:gd name="T73" fmla="*/ 61 h 176"/>
                  <a:gd name="T74" fmla="*/ 69 w 138"/>
                  <a:gd name="T75" fmla="*/ 63 h 176"/>
                  <a:gd name="T76" fmla="*/ 65 w 138"/>
                  <a:gd name="T77" fmla="*/ 63 h 176"/>
                  <a:gd name="T78" fmla="*/ 56 w 138"/>
                  <a:gd name="T79" fmla="*/ 59 h 176"/>
                  <a:gd name="T80" fmla="*/ 49 w 138"/>
                  <a:gd name="T81" fmla="*/ 52 h 176"/>
                  <a:gd name="T82" fmla="*/ 46 w 138"/>
                  <a:gd name="T83" fmla="*/ 44 h 176"/>
                  <a:gd name="T84" fmla="*/ 46 w 138"/>
                  <a:gd name="T85" fmla="*/ 39 h 176"/>
                  <a:gd name="T86" fmla="*/ 47 w 138"/>
                  <a:gd name="T87" fmla="*/ 30 h 176"/>
                  <a:gd name="T88" fmla="*/ 52 w 138"/>
                  <a:gd name="T89" fmla="*/ 22 h 176"/>
                  <a:gd name="T90" fmla="*/ 60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9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1 w 138"/>
                  <a:gd name="T109" fmla="*/ 87 h 176"/>
                  <a:gd name="T110" fmla="*/ 25 w 138"/>
                  <a:gd name="T111" fmla="*/ 85 h 176"/>
                  <a:gd name="T112" fmla="*/ 47 w 138"/>
                  <a:gd name="T113" fmla="*/ 80 h 176"/>
                  <a:gd name="T114" fmla="*/ 69 w 138"/>
                  <a:gd name="T115" fmla="*/ 78 h 176"/>
                  <a:gd name="T116" fmla="*/ 92 w 138"/>
                  <a:gd name="T117" fmla="*/ 80 h 176"/>
                  <a:gd name="T118" fmla="*/ 114 w 138"/>
                  <a:gd name="T119" fmla="*/ 85 h 176"/>
                  <a:gd name="T120" fmla="*/ 118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8" y="72"/>
                    </a:moveTo>
                    <a:lnTo>
                      <a:pt x="118" y="72"/>
                    </a:lnTo>
                    <a:lnTo>
                      <a:pt x="107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2" y="61"/>
                    </a:lnTo>
                    <a:lnTo>
                      <a:pt x="105" y="54"/>
                    </a:lnTo>
                    <a:lnTo>
                      <a:pt x="107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7" y="31"/>
                    </a:lnTo>
                    <a:lnTo>
                      <a:pt x="105" y="24"/>
                    </a:lnTo>
                    <a:lnTo>
                      <a:pt x="102" y="18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2" y="1"/>
                    </a:lnTo>
                    <a:lnTo>
                      <a:pt x="54" y="4"/>
                    </a:lnTo>
                    <a:lnTo>
                      <a:pt x="48" y="7"/>
                    </a:lnTo>
                    <a:lnTo>
                      <a:pt x="42" y="11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4" y="54"/>
                    </a:lnTo>
                    <a:lnTo>
                      <a:pt x="38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10" y="79"/>
                    </a:lnTo>
                    <a:lnTo>
                      <a:pt x="7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3" y="82"/>
                    </a:lnTo>
                    <a:lnTo>
                      <a:pt x="130" y="79"/>
                    </a:lnTo>
                    <a:lnTo>
                      <a:pt x="127" y="76"/>
                    </a:lnTo>
                    <a:lnTo>
                      <a:pt x="122" y="73"/>
                    </a:lnTo>
                    <a:lnTo>
                      <a:pt x="118" y="72"/>
                    </a:lnTo>
                    <a:lnTo>
                      <a:pt x="118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5" y="14"/>
                    </a:lnTo>
                    <a:lnTo>
                      <a:pt x="79" y="17"/>
                    </a:lnTo>
                    <a:lnTo>
                      <a:pt x="83" y="19"/>
                    </a:lnTo>
                    <a:lnTo>
                      <a:pt x="87" y="22"/>
                    </a:lnTo>
                    <a:lnTo>
                      <a:pt x="90" y="25"/>
                    </a:lnTo>
                    <a:lnTo>
                      <a:pt x="92" y="30"/>
                    </a:lnTo>
                    <a:lnTo>
                      <a:pt x="93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3" y="44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87" y="57"/>
                    </a:lnTo>
                    <a:lnTo>
                      <a:pt x="83" y="59"/>
                    </a:lnTo>
                    <a:lnTo>
                      <a:pt x="79" y="61"/>
                    </a:lnTo>
                    <a:lnTo>
                      <a:pt x="75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5" y="63"/>
                    </a:lnTo>
                    <a:lnTo>
                      <a:pt x="60" y="61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8"/>
                    </a:lnTo>
                    <a:lnTo>
                      <a:pt x="46" y="44"/>
                    </a:lnTo>
                    <a:lnTo>
                      <a:pt x="46" y="39"/>
                    </a:lnTo>
                    <a:lnTo>
                      <a:pt x="46" y="39"/>
                    </a:lnTo>
                    <a:lnTo>
                      <a:pt x="46" y="34"/>
                    </a:lnTo>
                    <a:lnTo>
                      <a:pt x="47" y="30"/>
                    </a:lnTo>
                    <a:lnTo>
                      <a:pt x="49" y="25"/>
                    </a:lnTo>
                    <a:lnTo>
                      <a:pt x="52" y="22"/>
                    </a:lnTo>
                    <a:lnTo>
                      <a:pt x="56" y="19"/>
                    </a:lnTo>
                    <a:lnTo>
                      <a:pt x="60" y="17"/>
                    </a:lnTo>
                    <a:lnTo>
                      <a:pt x="65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9" y="105"/>
                    </a:lnTo>
                    <a:lnTo>
                      <a:pt x="29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1" y="87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36" y="82"/>
                    </a:lnTo>
                    <a:lnTo>
                      <a:pt x="47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81" y="79"/>
                    </a:lnTo>
                    <a:lnTo>
                      <a:pt x="92" y="80"/>
                    </a:lnTo>
                    <a:lnTo>
                      <a:pt x="103" y="82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8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6" name="Freeform 114"/>
              <p:cNvSpPr>
                <a:spLocks noEditPoints="1"/>
              </p:cNvSpPr>
              <p:nvPr/>
            </p:nvSpPr>
            <p:spPr bwMode="auto">
              <a:xfrm>
                <a:off x="7951788" y="6115050"/>
                <a:ext cx="219075" cy="279400"/>
              </a:xfrm>
              <a:custGeom>
                <a:avLst/>
                <a:gdLst>
                  <a:gd name="T0" fmla="*/ 117 w 138"/>
                  <a:gd name="T1" fmla="*/ 72 h 176"/>
                  <a:gd name="T2" fmla="*/ 96 w 138"/>
                  <a:gd name="T3" fmla="*/ 66 h 176"/>
                  <a:gd name="T4" fmla="*/ 100 w 138"/>
                  <a:gd name="T5" fmla="*/ 61 h 176"/>
                  <a:gd name="T6" fmla="*/ 106 w 138"/>
                  <a:gd name="T7" fmla="*/ 47 h 176"/>
                  <a:gd name="T8" fmla="*/ 108 w 138"/>
                  <a:gd name="T9" fmla="*/ 39 h 176"/>
                  <a:gd name="T10" fmla="*/ 104 w 138"/>
                  <a:gd name="T11" fmla="*/ 24 h 176"/>
                  <a:gd name="T12" fmla="*/ 96 w 138"/>
                  <a:gd name="T13" fmla="*/ 11 h 176"/>
                  <a:gd name="T14" fmla="*/ 84 w 138"/>
                  <a:gd name="T15" fmla="*/ 4 h 176"/>
                  <a:gd name="T16" fmla="*/ 69 w 138"/>
                  <a:gd name="T17" fmla="*/ 0 h 176"/>
                  <a:gd name="T18" fmla="*/ 61 w 138"/>
                  <a:gd name="T19" fmla="*/ 1 h 176"/>
                  <a:gd name="T20" fmla="*/ 47 w 138"/>
                  <a:gd name="T21" fmla="*/ 7 h 176"/>
                  <a:gd name="T22" fmla="*/ 36 w 138"/>
                  <a:gd name="T23" fmla="*/ 18 h 176"/>
                  <a:gd name="T24" fmla="*/ 31 w 138"/>
                  <a:gd name="T25" fmla="*/ 31 h 176"/>
                  <a:gd name="T26" fmla="*/ 30 w 138"/>
                  <a:gd name="T27" fmla="*/ 39 h 176"/>
                  <a:gd name="T28" fmla="*/ 33 w 138"/>
                  <a:gd name="T29" fmla="*/ 54 h 176"/>
                  <a:gd name="T30" fmla="*/ 42 w 138"/>
                  <a:gd name="T31" fmla="*/ 66 h 176"/>
                  <a:gd name="T32" fmla="*/ 31 w 138"/>
                  <a:gd name="T33" fmla="*/ 68 h 176"/>
                  <a:gd name="T34" fmla="*/ 20 w 138"/>
                  <a:gd name="T35" fmla="*/ 72 h 176"/>
                  <a:gd name="T36" fmla="*/ 13 w 138"/>
                  <a:gd name="T37" fmla="*/ 76 h 176"/>
                  <a:gd name="T38" fmla="*/ 6 w 138"/>
                  <a:gd name="T39" fmla="*/ 82 h 176"/>
                  <a:gd name="T40" fmla="*/ 2 w 138"/>
                  <a:gd name="T41" fmla="*/ 91 h 176"/>
                  <a:gd name="T42" fmla="*/ 0 w 138"/>
                  <a:gd name="T43" fmla="*/ 100 h 176"/>
                  <a:gd name="T44" fmla="*/ 138 w 138"/>
                  <a:gd name="T45" fmla="*/ 176 h 176"/>
                  <a:gd name="T46" fmla="*/ 138 w 138"/>
                  <a:gd name="T47" fmla="*/ 100 h 176"/>
                  <a:gd name="T48" fmla="*/ 137 w 138"/>
                  <a:gd name="T49" fmla="*/ 91 h 176"/>
                  <a:gd name="T50" fmla="*/ 132 w 138"/>
                  <a:gd name="T51" fmla="*/ 82 h 176"/>
                  <a:gd name="T52" fmla="*/ 125 w 138"/>
                  <a:gd name="T53" fmla="*/ 76 h 176"/>
                  <a:gd name="T54" fmla="*/ 117 w 138"/>
                  <a:gd name="T55" fmla="*/ 72 h 176"/>
                  <a:gd name="T56" fmla="*/ 69 w 138"/>
                  <a:gd name="T57" fmla="*/ 14 h 176"/>
                  <a:gd name="T58" fmla="*/ 74 w 138"/>
                  <a:gd name="T59" fmla="*/ 14 h 176"/>
                  <a:gd name="T60" fmla="*/ 83 w 138"/>
                  <a:gd name="T61" fmla="*/ 19 h 176"/>
                  <a:gd name="T62" fmla="*/ 89 w 138"/>
                  <a:gd name="T63" fmla="*/ 25 h 176"/>
                  <a:gd name="T64" fmla="*/ 92 w 138"/>
                  <a:gd name="T65" fmla="*/ 34 h 176"/>
                  <a:gd name="T66" fmla="*/ 94 w 138"/>
                  <a:gd name="T67" fmla="*/ 39 h 176"/>
                  <a:gd name="T68" fmla="*/ 91 w 138"/>
                  <a:gd name="T69" fmla="*/ 48 h 176"/>
                  <a:gd name="T70" fmla="*/ 86 w 138"/>
                  <a:gd name="T71" fmla="*/ 57 h 176"/>
                  <a:gd name="T72" fmla="*/ 78 w 138"/>
                  <a:gd name="T73" fmla="*/ 61 h 176"/>
                  <a:gd name="T74" fmla="*/ 69 w 138"/>
                  <a:gd name="T75" fmla="*/ 63 h 176"/>
                  <a:gd name="T76" fmla="*/ 64 w 138"/>
                  <a:gd name="T77" fmla="*/ 63 h 176"/>
                  <a:gd name="T78" fmla="*/ 55 w 138"/>
                  <a:gd name="T79" fmla="*/ 59 h 176"/>
                  <a:gd name="T80" fmla="*/ 48 w 138"/>
                  <a:gd name="T81" fmla="*/ 52 h 176"/>
                  <a:gd name="T82" fmla="*/ 45 w 138"/>
                  <a:gd name="T83" fmla="*/ 44 h 176"/>
                  <a:gd name="T84" fmla="*/ 44 w 138"/>
                  <a:gd name="T85" fmla="*/ 39 h 176"/>
                  <a:gd name="T86" fmla="*/ 46 w 138"/>
                  <a:gd name="T87" fmla="*/ 30 h 176"/>
                  <a:gd name="T88" fmla="*/ 51 w 138"/>
                  <a:gd name="T89" fmla="*/ 22 h 176"/>
                  <a:gd name="T90" fmla="*/ 59 w 138"/>
                  <a:gd name="T91" fmla="*/ 17 h 176"/>
                  <a:gd name="T92" fmla="*/ 69 w 138"/>
                  <a:gd name="T93" fmla="*/ 14 h 176"/>
                  <a:gd name="T94" fmla="*/ 124 w 138"/>
                  <a:gd name="T95" fmla="*/ 162 h 176"/>
                  <a:gd name="T96" fmla="*/ 110 w 138"/>
                  <a:gd name="T97" fmla="*/ 105 h 176"/>
                  <a:gd name="T98" fmla="*/ 96 w 138"/>
                  <a:gd name="T99" fmla="*/ 162 h 176"/>
                  <a:gd name="T100" fmla="*/ 43 w 138"/>
                  <a:gd name="T101" fmla="*/ 105 h 176"/>
                  <a:gd name="T102" fmla="*/ 28 w 138"/>
                  <a:gd name="T103" fmla="*/ 162 h 176"/>
                  <a:gd name="T104" fmla="*/ 14 w 138"/>
                  <a:gd name="T105" fmla="*/ 100 h 176"/>
                  <a:gd name="T106" fmla="*/ 15 w 138"/>
                  <a:gd name="T107" fmla="*/ 95 h 176"/>
                  <a:gd name="T108" fmla="*/ 20 w 138"/>
                  <a:gd name="T109" fmla="*/ 87 h 176"/>
                  <a:gd name="T110" fmla="*/ 24 w 138"/>
                  <a:gd name="T111" fmla="*/ 85 h 176"/>
                  <a:gd name="T112" fmla="*/ 46 w 138"/>
                  <a:gd name="T113" fmla="*/ 80 h 176"/>
                  <a:gd name="T114" fmla="*/ 69 w 138"/>
                  <a:gd name="T115" fmla="*/ 78 h 176"/>
                  <a:gd name="T116" fmla="*/ 91 w 138"/>
                  <a:gd name="T117" fmla="*/ 80 h 176"/>
                  <a:gd name="T118" fmla="*/ 113 w 138"/>
                  <a:gd name="T119" fmla="*/ 85 h 176"/>
                  <a:gd name="T120" fmla="*/ 117 w 138"/>
                  <a:gd name="T121" fmla="*/ 87 h 176"/>
                  <a:gd name="T122" fmla="*/ 123 w 138"/>
                  <a:gd name="T123" fmla="*/ 95 h 176"/>
                  <a:gd name="T124" fmla="*/ 124 w 138"/>
                  <a:gd name="T125" fmla="*/ 16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176">
                    <a:moveTo>
                      <a:pt x="117" y="72"/>
                    </a:moveTo>
                    <a:lnTo>
                      <a:pt x="117" y="72"/>
                    </a:lnTo>
                    <a:lnTo>
                      <a:pt x="106" y="68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06" y="47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1"/>
                    </a:lnTo>
                    <a:lnTo>
                      <a:pt x="104" y="24"/>
                    </a:lnTo>
                    <a:lnTo>
                      <a:pt x="101" y="18"/>
                    </a:lnTo>
                    <a:lnTo>
                      <a:pt x="96" y="11"/>
                    </a:lnTo>
                    <a:lnTo>
                      <a:pt x="90" y="7"/>
                    </a:lnTo>
                    <a:lnTo>
                      <a:pt x="84" y="4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4"/>
                    </a:lnTo>
                    <a:lnTo>
                      <a:pt x="47" y="7"/>
                    </a:lnTo>
                    <a:lnTo>
                      <a:pt x="42" y="11"/>
                    </a:lnTo>
                    <a:lnTo>
                      <a:pt x="36" y="18"/>
                    </a:lnTo>
                    <a:lnTo>
                      <a:pt x="33" y="24"/>
                    </a:lnTo>
                    <a:lnTo>
                      <a:pt x="31" y="3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47"/>
                    </a:lnTo>
                    <a:lnTo>
                      <a:pt x="33" y="54"/>
                    </a:lnTo>
                    <a:lnTo>
                      <a:pt x="37" y="61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1" y="68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6" y="73"/>
                    </a:lnTo>
                    <a:lnTo>
                      <a:pt x="13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76"/>
                    </a:lnTo>
                    <a:lnTo>
                      <a:pt x="138" y="176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38" y="95"/>
                    </a:lnTo>
                    <a:lnTo>
                      <a:pt x="137" y="91"/>
                    </a:lnTo>
                    <a:lnTo>
                      <a:pt x="135" y="87"/>
                    </a:lnTo>
                    <a:lnTo>
                      <a:pt x="132" y="82"/>
                    </a:lnTo>
                    <a:lnTo>
                      <a:pt x="129" y="79"/>
                    </a:lnTo>
                    <a:lnTo>
                      <a:pt x="125" y="76"/>
                    </a:lnTo>
                    <a:lnTo>
                      <a:pt x="122" y="73"/>
                    </a:lnTo>
                    <a:lnTo>
                      <a:pt x="117" y="72"/>
                    </a:lnTo>
                    <a:lnTo>
                      <a:pt x="117" y="72"/>
                    </a:lnTo>
                    <a:close/>
                    <a:moveTo>
                      <a:pt x="69" y="14"/>
                    </a:moveTo>
                    <a:lnTo>
                      <a:pt x="69" y="14"/>
                    </a:lnTo>
                    <a:lnTo>
                      <a:pt x="74" y="14"/>
                    </a:lnTo>
                    <a:lnTo>
                      <a:pt x="78" y="17"/>
                    </a:lnTo>
                    <a:lnTo>
                      <a:pt x="83" y="19"/>
                    </a:lnTo>
                    <a:lnTo>
                      <a:pt x="86" y="22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2" y="34"/>
                    </a:lnTo>
                    <a:lnTo>
                      <a:pt x="94" y="39"/>
                    </a:lnTo>
                    <a:lnTo>
                      <a:pt x="94" y="39"/>
                    </a:lnTo>
                    <a:lnTo>
                      <a:pt x="92" y="44"/>
                    </a:lnTo>
                    <a:lnTo>
                      <a:pt x="91" y="48"/>
                    </a:lnTo>
                    <a:lnTo>
                      <a:pt x="89" y="52"/>
                    </a:lnTo>
                    <a:lnTo>
                      <a:pt x="86" y="57"/>
                    </a:lnTo>
                    <a:lnTo>
                      <a:pt x="83" y="59"/>
                    </a:lnTo>
                    <a:lnTo>
                      <a:pt x="78" y="61"/>
                    </a:lnTo>
                    <a:lnTo>
                      <a:pt x="74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4" y="63"/>
                    </a:lnTo>
                    <a:lnTo>
                      <a:pt x="59" y="61"/>
                    </a:lnTo>
                    <a:lnTo>
                      <a:pt x="55" y="59"/>
                    </a:lnTo>
                    <a:lnTo>
                      <a:pt x="51" y="57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45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6" y="30"/>
                    </a:lnTo>
                    <a:lnTo>
                      <a:pt x="48" y="25"/>
                    </a:lnTo>
                    <a:lnTo>
                      <a:pt x="51" y="22"/>
                    </a:lnTo>
                    <a:lnTo>
                      <a:pt x="55" y="19"/>
                    </a:lnTo>
                    <a:lnTo>
                      <a:pt x="59" y="17"/>
                    </a:lnTo>
                    <a:lnTo>
                      <a:pt x="64" y="14"/>
                    </a:lnTo>
                    <a:lnTo>
                      <a:pt x="69" y="14"/>
                    </a:lnTo>
                    <a:lnTo>
                      <a:pt x="69" y="14"/>
                    </a:lnTo>
                    <a:close/>
                    <a:moveTo>
                      <a:pt x="124" y="162"/>
                    </a:moveTo>
                    <a:lnTo>
                      <a:pt x="110" y="162"/>
                    </a:lnTo>
                    <a:lnTo>
                      <a:pt x="110" y="105"/>
                    </a:lnTo>
                    <a:lnTo>
                      <a:pt x="96" y="105"/>
                    </a:lnTo>
                    <a:lnTo>
                      <a:pt x="96" y="162"/>
                    </a:lnTo>
                    <a:lnTo>
                      <a:pt x="43" y="162"/>
                    </a:lnTo>
                    <a:lnTo>
                      <a:pt x="43" y="105"/>
                    </a:lnTo>
                    <a:lnTo>
                      <a:pt x="28" y="105"/>
                    </a:lnTo>
                    <a:lnTo>
                      <a:pt x="28" y="162"/>
                    </a:lnTo>
                    <a:lnTo>
                      <a:pt x="14" y="16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5" y="95"/>
                    </a:lnTo>
                    <a:lnTo>
                      <a:pt x="17" y="91"/>
                    </a:lnTo>
                    <a:lnTo>
                      <a:pt x="20" y="87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5" y="82"/>
                    </a:lnTo>
                    <a:lnTo>
                      <a:pt x="46" y="80"/>
                    </a:lnTo>
                    <a:lnTo>
                      <a:pt x="58" y="79"/>
                    </a:lnTo>
                    <a:lnTo>
                      <a:pt x="69" y="78"/>
                    </a:lnTo>
                    <a:lnTo>
                      <a:pt x="79" y="79"/>
                    </a:lnTo>
                    <a:lnTo>
                      <a:pt x="91" y="80"/>
                    </a:lnTo>
                    <a:lnTo>
                      <a:pt x="102" y="82"/>
                    </a:lnTo>
                    <a:lnTo>
                      <a:pt x="113" y="85"/>
                    </a:lnTo>
                    <a:lnTo>
                      <a:pt x="113" y="85"/>
                    </a:lnTo>
                    <a:lnTo>
                      <a:pt x="117" y="87"/>
                    </a:lnTo>
                    <a:lnTo>
                      <a:pt x="121" y="91"/>
                    </a:lnTo>
                    <a:lnTo>
                      <a:pt x="123" y="95"/>
                    </a:lnTo>
                    <a:lnTo>
                      <a:pt x="124" y="100"/>
                    </a:lnTo>
                    <a:lnTo>
                      <a:pt x="124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7" name="Freeform 115"/>
              <p:cNvSpPr/>
              <p:nvPr/>
            </p:nvSpPr>
            <p:spPr bwMode="auto">
              <a:xfrm>
                <a:off x="7519988" y="5938838"/>
                <a:ext cx="557213" cy="138113"/>
              </a:xfrm>
              <a:custGeom>
                <a:avLst/>
                <a:gdLst>
                  <a:gd name="T0" fmla="*/ 15 w 351"/>
                  <a:gd name="T1" fmla="*/ 55 h 87"/>
                  <a:gd name="T2" fmla="*/ 15 w 351"/>
                  <a:gd name="T3" fmla="*/ 55 h 87"/>
                  <a:gd name="T4" fmla="*/ 16 w 351"/>
                  <a:gd name="T5" fmla="*/ 51 h 87"/>
                  <a:gd name="T6" fmla="*/ 19 w 351"/>
                  <a:gd name="T7" fmla="*/ 47 h 87"/>
                  <a:gd name="T8" fmla="*/ 22 w 351"/>
                  <a:gd name="T9" fmla="*/ 44 h 87"/>
                  <a:gd name="T10" fmla="*/ 26 w 351"/>
                  <a:gd name="T11" fmla="*/ 43 h 87"/>
                  <a:gd name="T12" fmla="*/ 169 w 351"/>
                  <a:gd name="T13" fmla="*/ 43 h 87"/>
                  <a:gd name="T14" fmla="*/ 169 w 351"/>
                  <a:gd name="T15" fmla="*/ 85 h 87"/>
                  <a:gd name="T16" fmla="*/ 183 w 351"/>
                  <a:gd name="T17" fmla="*/ 85 h 87"/>
                  <a:gd name="T18" fmla="*/ 183 w 351"/>
                  <a:gd name="T19" fmla="*/ 43 h 87"/>
                  <a:gd name="T20" fmla="*/ 326 w 351"/>
                  <a:gd name="T21" fmla="*/ 43 h 87"/>
                  <a:gd name="T22" fmla="*/ 326 w 351"/>
                  <a:gd name="T23" fmla="*/ 43 h 87"/>
                  <a:gd name="T24" fmla="*/ 330 w 351"/>
                  <a:gd name="T25" fmla="*/ 44 h 87"/>
                  <a:gd name="T26" fmla="*/ 334 w 351"/>
                  <a:gd name="T27" fmla="*/ 47 h 87"/>
                  <a:gd name="T28" fmla="*/ 336 w 351"/>
                  <a:gd name="T29" fmla="*/ 51 h 87"/>
                  <a:gd name="T30" fmla="*/ 337 w 351"/>
                  <a:gd name="T31" fmla="*/ 55 h 87"/>
                  <a:gd name="T32" fmla="*/ 337 w 351"/>
                  <a:gd name="T33" fmla="*/ 87 h 87"/>
                  <a:gd name="T34" fmla="*/ 351 w 351"/>
                  <a:gd name="T35" fmla="*/ 87 h 87"/>
                  <a:gd name="T36" fmla="*/ 351 w 351"/>
                  <a:gd name="T37" fmla="*/ 55 h 87"/>
                  <a:gd name="T38" fmla="*/ 351 w 351"/>
                  <a:gd name="T39" fmla="*/ 55 h 87"/>
                  <a:gd name="T40" fmla="*/ 350 w 351"/>
                  <a:gd name="T41" fmla="*/ 50 h 87"/>
                  <a:gd name="T42" fmla="*/ 349 w 351"/>
                  <a:gd name="T43" fmla="*/ 45 h 87"/>
                  <a:gd name="T44" fmla="*/ 347 w 351"/>
                  <a:gd name="T45" fmla="*/ 40 h 87"/>
                  <a:gd name="T46" fmla="*/ 344 w 351"/>
                  <a:gd name="T47" fmla="*/ 37 h 87"/>
                  <a:gd name="T48" fmla="*/ 340 w 351"/>
                  <a:gd name="T49" fmla="*/ 34 h 87"/>
                  <a:gd name="T50" fmla="*/ 335 w 351"/>
                  <a:gd name="T51" fmla="*/ 31 h 87"/>
                  <a:gd name="T52" fmla="*/ 331 w 351"/>
                  <a:gd name="T53" fmla="*/ 29 h 87"/>
                  <a:gd name="T54" fmla="*/ 326 w 351"/>
                  <a:gd name="T55" fmla="*/ 29 h 87"/>
                  <a:gd name="T56" fmla="*/ 183 w 351"/>
                  <a:gd name="T57" fmla="*/ 29 h 87"/>
                  <a:gd name="T58" fmla="*/ 183 w 351"/>
                  <a:gd name="T59" fmla="*/ 0 h 87"/>
                  <a:gd name="T60" fmla="*/ 169 w 351"/>
                  <a:gd name="T61" fmla="*/ 0 h 87"/>
                  <a:gd name="T62" fmla="*/ 169 w 351"/>
                  <a:gd name="T63" fmla="*/ 29 h 87"/>
                  <a:gd name="T64" fmla="*/ 26 w 351"/>
                  <a:gd name="T65" fmla="*/ 29 h 87"/>
                  <a:gd name="T66" fmla="*/ 26 w 351"/>
                  <a:gd name="T67" fmla="*/ 29 h 87"/>
                  <a:gd name="T68" fmla="*/ 22 w 351"/>
                  <a:gd name="T69" fmla="*/ 29 h 87"/>
                  <a:gd name="T70" fmla="*/ 17 w 351"/>
                  <a:gd name="T71" fmla="*/ 31 h 87"/>
                  <a:gd name="T72" fmla="*/ 12 w 351"/>
                  <a:gd name="T73" fmla="*/ 34 h 87"/>
                  <a:gd name="T74" fmla="*/ 8 w 351"/>
                  <a:gd name="T75" fmla="*/ 37 h 87"/>
                  <a:gd name="T76" fmla="*/ 5 w 351"/>
                  <a:gd name="T77" fmla="*/ 40 h 87"/>
                  <a:gd name="T78" fmla="*/ 3 w 351"/>
                  <a:gd name="T79" fmla="*/ 45 h 87"/>
                  <a:gd name="T80" fmla="*/ 2 w 351"/>
                  <a:gd name="T81" fmla="*/ 50 h 87"/>
                  <a:gd name="T82" fmla="*/ 0 w 351"/>
                  <a:gd name="T83" fmla="*/ 55 h 87"/>
                  <a:gd name="T84" fmla="*/ 0 w 351"/>
                  <a:gd name="T85" fmla="*/ 87 h 87"/>
                  <a:gd name="T86" fmla="*/ 15 w 351"/>
                  <a:gd name="T87" fmla="*/ 87 h 87"/>
                  <a:gd name="T88" fmla="*/ 15 w 351"/>
                  <a:gd name="T89" fmla="*/ 5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1" h="87">
                    <a:moveTo>
                      <a:pt x="15" y="55"/>
                    </a:moveTo>
                    <a:lnTo>
                      <a:pt x="15" y="55"/>
                    </a:lnTo>
                    <a:lnTo>
                      <a:pt x="16" y="51"/>
                    </a:lnTo>
                    <a:lnTo>
                      <a:pt x="19" y="47"/>
                    </a:lnTo>
                    <a:lnTo>
                      <a:pt x="22" y="44"/>
                    </a:lnTo>
                    <a:lnTo>
                      <a:pt x="26" y="43"/>
                    </a:lnTo>
                    <a:lnTo>
                      <a:pt x="169" y="43"/>
                    </a:lnTo>
                    <a:lnTo>
                      <a:pt x="169" y="85"/>
                    </a:lnTo>
                    <a:lnTo>
                      <a:pt x="183" y="85"/>
                    </a:lnTo>
                    <a:lnTo>
                      <a:pt x="183" y="43"/>
                    </a:lnTo>
                    <a:lnTo>
                      <a:pt x="326" y="43"/>
                    </a:lnTo>
                    <a:lnTo>
                      <a:pt x="326" y="43"/>
                    </a:lnTo>
                    <a:lnTo>
                      <a:pt x="330" y="44"/>
                    </a:lnTo>
                    <a:lnTo>
                      <a:pt x="334" y="47"/>
                    </a:lnTo>
                    <a:lnTo>
                      <a:pt x="336" y="51"/>
                    </a:lnTo>
                    <a:lnTo>
                      <a:pt x="337" y="55"/>
                    </a:lnTo>
                    <a:lnTo>
                      <a:pt x="337" y="87"/>
                    </a:lnTo>
                    <a:lnTo>
                      <a:pt x="351" y="87"/>
                    </a:lnTo>
                    <a:lnTo>
                      <a:pt x="351" y="55"/>
                    </a:lnTo>
                    <a:lnTo>
                      <a:pt x="351" y="55"/>
                    </a:lnTo>
                    <a:lnTo>
                      <a:pt x="350" y="50"/>
                    </a:lnTo>
                    <a:lnTo>
                      <a:pt x="349" y="45"/>
                    </a:lnTo>
                    <a:lnTo>
                      <a:pt x="347" y="40"/>
                    </a:lnTo>
                    <a:lnTo>
                      <a:pt x="344" y="37"/>
                    </a:lnTo>
                    <a:lnTo>
                      <a:pt x="340" y="34"/>
                    </a:lnTo>
                    <a:lnTo>
                      <a:pt x="335" y="31"/>
                    </a:lnTo>
                    <a:lnTo>
                      <a:pt x="331" y="29"/>
                    </a:lnTo>
                    <a:lnTo>
                      <a:pt x="326" y="29"/>
                    </a:lnTo>
                    <a:lnTo>
                      <a:pt x="183" y="29"/>
                    </a:lnTo>
                    <a:lnTo>
                      <a:pt x="183" y="0"/>
                    </a:lnTo>
                    <a:lnTo>
                      <a:pt x="169" y="0"/>
                    </a:lnTo>
                    <a:lnTo>
                      <a:pt x="169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7" y="31"/>
                    </a:lnTo>
                    <a:lnTo>
                      <a:pt x="12" y="34"/>
                    </a:lnTo>
                    <a:lnTo>
                      <a:pt x="8" y="37"/>
                    </a:lnTo>
                    <a:lnTo>
                      <a:pt x="5" y="40"/>
                    </a:lnTo>
                    <a:lnTo>
                      <a:pt x="3" y="45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15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9" name="타원 69"/>
            <p:cNvSpPr/>
            <p:nvPr/>
          </p:nvSpPr>
          <p:spPr>
            <a:xfrm>
              <a:off x="807862" y="2695161"/>
              <a:ext cx="1226880" cy="1226880"/>
            </a:xfrm>
            <a:prstGeom prst="ellipse">
              <a:avLst/>
            </a:prstGeom>
            <a:solidFill>
              <a:srgbClr val="415463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0" name="Group 62"/>
            <p:cNvGrpSpPr/>
            <p:nvPr/>
          </p:nvGrpSpPr>
          <p:grpSpPr>
            <a:xfrm>
              <a:off x="1168455" y="2866531"/>
              <a:ext cx="484119" cy="458312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61" name="Freeform 118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2" name="Freeform 119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3" name="Freeform 120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Freeform 121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Freeform 122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Freeform 123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7" name="Freeform 124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2229525" y="3516791"/>
              <a:ext cx="1838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期货公司的业务种类有哪些？</a:t>
              </a:r>
            </a:p>
          </p:txBody>
        </p:sp>
        <p:sp>
          <p:nvSpPr>
            <p:cNvPr id="71" name="speed"/>
            <p:cNvSpPr txBox="1">
              <a:spLocks noChangeArrowheads="1"/>
            </p:cNvSpPr>
            <p:nvPr/>
          </p:nvSpPr>
          <p:spPr bwMode="auto">
            <a:xfrm>
              <a:off x="1361078" y="5263161"/>
              <a:ext cx="117283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zh-CN" altLang="en-US" sz="18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咨询业务</a:t>
              </a:r>
              <a:endParaRPr lang="en-US" altLang="ko-KR" sz="18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speed"/>
            <p:cNvSpPr txBox="1">
              <a:spLocks noChangeArrowheads="1"/>
            </p:cNvSpPr>
            <p:nvPr/>
          </p:nvSpPr>
          <p:spPr bwMode="auto">
            <a:xfrm>
              <a:off x="4300605" y="3414795"/>
              <a:ext cx="95970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zh-CN" altLang="en-US" sz="18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期现业务</a:t>
              </a:r>
              <a:endParaRPr lang="en-US" altLang="ko-KR" sz="18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speed"/>
            <p:cNvSpPr txBox="1">
              <a:spLocks noChangeArrowheads="1"/>
            </p:cNvSpPr>
            <p:nvPr/>
          </p:nvSpPr>
          <p:spPr bwMode="auto">
            <a:xfrm>
              <a:off x="832297" y="3413443"/>
              <a:ext cx="117283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zh-CN" altLang="en-US" sz="18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资管业务</a:t>
              </a:r>
              <a:endParaRPr lang="en-US" altLang="ko-KR" sz="18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3632139" y="5284999"/>
              <a:ext cx="117283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zh-CN" altLang="en-US" sz="18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其他业务</a:t>
              </a:r>
              <a:endParaRPr lang="en-US" altLang="ko-KR" sz="18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2513994" y="2172355"/>
              <a:ext cx="1172835" cy="2492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ctr"/>
              <a:r>
                <a:rPr lang="zh-CN" altLang="en-US" sz="18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通道服务</a:t>
              </a:r>
              <a:endParaRPr lang="en-US" altLang="ko-KR" sz="18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2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23886"/>
            <a:ext cx="4049486" cy="19158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082028" y="2980454"/>
            <a:ext cx="196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3000" dirty="0">
              <a:solidFill>
                <a:srgbClr val="F0D2A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513195" y="1821683"/>
            <a:ext cx="457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一名新人在期货公司如何发展</a:t>
            </a:r>
            <a:r>
              <a:rPr lang="zh-CN" altLang="en-US" sz="4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48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27924" y="3488285"/>
            <a:ext cx="24481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金融行业比拼的是素质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公司素质的构成要素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个人素质的三个构成部分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金融从业人员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必备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684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一名新人在期货公司如何发展？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71446" y="2229873"/>
            <a:ext cx="8787778" cy="2480716"/>
            <a:chOff x="992046" y="1137734"/>
            <a:chExt cx="8787778" cy="2480716"/>
          </a:xfrm>
        </p:grpSpPr>
        <p:sp>
          <p:nvSpPr>
            <p:cNvPr id="12" name="弧形 11"/>
            <p:cNvSpPr/>
            <p:nvPr/>
          </p:nvSpPr>
          <p:spPr>
            <a:xfrm flipH="1">
              <a:off x="4385881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>
              <a:endCxn id="24" idx="4"/>
            </p:cNvCxnSpPr>
            <p:nvPr/>
          </p:nvCxnSpPr>
          <p:spPr>
            <a:xfrm flipV="1">
              <a:off x="5313930" y="3612363"/>
              <a:ext cx="3252332" cy="6087"/>
            </a:xfrm>
            <a:prstGeom prst="line">
              <a:avLst/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弧形 13"/>
            <p:cNvSpPr/>
            <p:nvPr/>
          </p:nvSpPr>
          <p:spPr>
            <a:xfrm>
              <a:off x="4371289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>
              <a:endCxn id="14" idx="2"/>
            </p:cNvCxnSpPr>
            <p:nvPr/>
          </p:nvCxnSpPr>
          <p:spPr>
            <a:xfrm>
              <a:off x="2294629" y="3618423"/>
              <a:ext cx="2997668" cy="0"/>
            </a:xfrm>
            <a:prstGeom prst="line">
              <a:avLst/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4574530" y="2367210"/>
              <a:ext cx="1432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金融行业比拼的是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92046" y="1137734"/>
              <a:ext cx="2480689" cy="2480689"/>
              <a:chOff x="1243157" y="1889185"/>
              <a:chExt cx="1729238" cy="1729238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357" y="1969312"/>
                <a:ext cx="1569471" cy="1569471"/>
              </a:xfrm>
              <a:prstGeom prst="ellipse">
                <a:avLst/>
              </a:prstGeom>
            </p:spPr>
          </p:pic>
          <p:sp>
            <p:nvSpPr>
              <p:cNvPr id="26" name="椭圆 25"/>
              <p:cNvSpPr/>
              <p:nvPr/>
            </p:nvSpPr>
            <p:spPr>
              <a:xfrm>
                <a:off x="1243157" y="1889185"/>
                <a:ext cx="1729238" cy="1729238"/>
              </a:xfrm>
              <a:prstGeom prst="ellipse">
                <a:avLst/>
              </a:prstGeom>
              <a:noFill/>
              <a:ln w="254000">
                <a:solidFill>
                  <a:srgbClr val="70A4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352699" y="1185238"/>
              <a:ext cx="2427125" cy="2427125"/>
              <a:chOff x="6947256" y="1185238"/>
              <a:chExt cx="2427125" cy="2427125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613" y="1319842"/>
                <a:ext cx="2172115" cy="2172115"/>
              </a:xfrm>
              <a:prstGeom prst="ellipse">
                <a:avLst/>
              </a:prstGeom>
            </p:spPr>
          </p:pic>
          <p:sp>
            <p:nvSpPr>
              <p:cNvPr id="24" name="椭圆 23"/>
              <p:cNvSpPr/>
              <p:nvPr/>
            </p:nvSpPr>
            <p:spPr>
              <a:xfrm>
                <a:off x="6947256" y="1185238"/>
                <a:ext cx="2427125" cy="2427125"/>
              </a:xfrm>
              <a:prstGeom prst="ellipse">
                <a:avLst/>
              </a:prstGeom>
              <a:noFill/>
              <a:ln w="254000">
                <a:solidFill>
                  <a:srgbClr val="DDDB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315919" y="3013925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公司素质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30496" y="30124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个人素质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684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一名新人在期货公司如何发展？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71446" y="2229873"/>
            <a:ext cx="8787778" cy="2480716"/>
            <a:chOff x="992046" y="1137734"/>
            <a:chExt cx="8787778" cy="2480716"/>
          </a:xfrm>
        </p:grpSpPr>
        <p:sp>
          <p:nvSpPr>
            <p:cNvPr id="12" name="弧形 11"/>
            <p:cNvSpPr/>
            <p:nvPr/>
          </p:nvSpPr>
          <p:spPr>
            <a:xfrm flipH="1">
              <a:off x="4385881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>
              <a:endCxn id="24" idx="4"/>
            </p:cNvCxnSpPr>
            <p:nvPr/>
          </p:nvCxnSpPr>
          <p:spPr>
            <a:xfrm flipV="1">
              <a:off x="5313930" y="3612363"/>
              <a:ext cx="3252332" cy="6087"/>
            </a:xfrm>
            <a:prstGeom prst="line">
              <a:avLst/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弧形 13"/>
            <p:cNvSpPr/>
            <p:nvPr/>
          </p:nvSpPr>
          <p:spPr>
            <a:xfrm>
              <a:off x="4371289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>
              <a:endCxn id="14" idx="2"/>
            </p:cNvCxnSpPr>
            <p:nvPr/>
          </p:nvCxnSpPr>
          <p:spPr>
            <a:xfrm>
              <a:off x="2294629" y="3618423"/>
              <a:ext cx="2997668" cy="0"/>
            </a:xfrm>
            <a:prstGeom prst="line">
              <a:avLst/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4574530" y="2367210"/>
              <a:ext cx="1432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构成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要素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92046" y="1137734"/>
              <a:ext cx="2480689" cy="2480689"/>
              <a:chOff x="1243157" y="1889185"/>
              <a:chExt cx="1729238" cy="1729238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357" y="1969312"/>
                <a:ext cx="1569471" cy="1569471"/>
              </a:xfrm>
              <a:prstGeom prst="ellipse">
                <a:avLst/>
              </a:prstGeom>
            </p:spPr>
          </p:pic>
          <p:sp>
            <p:nvSpPr>
              <p:cNvPr id="26" name="椭圆 25"/>
              <p:cNvSpPr/>
              <p:nvPr/>
            </p:nvSpPr>
            <p:spPr>
              <a:xfrm>
                <a:off x="1243157" y="1889185"/>
                <a:ext cx="1729238" cy="1729238"/>
              </a:xfrm>
              <a:prstGeom prst="ellipse">
                <a:avLst/>
              </a:prstGeom>
              <a:noFill/>
              <a:ln w="254000">
                <a:solidFill>
                  <a:srgbClr val="70A4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352699" y="1185238"/>
              <a:ext cx="2427125" cy="2427125"/>
              <a:chOff x="6947256" y="1185238"/>
              <a:chExt cx="2427125" cy="2427125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613" y="1319842"/>
                <a:ext cx="2172115" cy="2172115"/>
              </a:xfrm>
              <a:prstGeom prst="ellipse">
                <a:avLst/>
              </a:prstGeom>
            </p:spPr>
          </p:pic>
          <p:sp>
            <p:nvSpPr>
              <p:cNvPr id="24" name="椭圆 23"/>
              <p:cNvSpPr/>
              <p:nvPr/>
            </p:nvSpPr>
            <p:spPr>
              <a:xfrm>
                <a:off x="6947256" y="1185238"/>
                <a:ext cx="2427125" cy="2427125"/>
              </a:xfrm>
              <a:prstGeom prst="ellipse">
                <a:avLst/>
              </a:prstGeom>
              <a:noFill/>
              <a:ln w="254000">
                <a:solidFill>
                  <a:srgbClr val="DDDB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315919" y="2826576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文化建设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30496" y="30124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制度建设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4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 r="21171" b="24194"/>
          <a:stretch/>
        </p:blipFill>
        <p:spPr bwMode="auto">
          <a:xfrm>
            <a:off x="5353050" y="0"/>
            <a:ext cx="6838950" cy="6858000"/>
          </a:xfrm>
          <a:prstGeom prst="snip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任意多边形 23"/>
          <p:cNvSpPr>
            <a:spLocks noChangeArrowheads="1"/>
          </p:cNvSpPr>
          <p:nvPr/>
        </p:nvSpPr>
        <p:spPr bwMode="auto">
          <a:xfrm rot="1800000" flipV="1">
            <a:off x="4090988" y="3508375"/>
            <a:ext cx="2027237" cy="4133850"/>
          </a:xfrm>
          <a:custGeom>
            <a:avLst/>
            <a:gdLst>
              <a:gd name="T0" fmla="*/ 0 w 2026880"/>
              <a:gd name="T1" fmla="*/ 4133720 h 4133980"/>
              <a:gd name="T2" fmla="*/ 2027594 w 2026880"/>
              <a:gd name="T3" fmla="*/ 2963573 h 4133980"/>
              <a:gd name="T4" fmla="*/ 2027594 w 2026880"/>
              <a:gd name="T5" fmla="*/ 1170146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rgbClr val="97B5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6" name="任意多边形 21"/>
          <p:cNvSpPr>
            <a:spLocks noChangeArrowheads="1"/>
          </p:cNvSpPr>
          <p:nvPr/>
        </p:nvSpPr>
        <p:spPr bwMode="auto">
          <a:xfrm rot="19800000">
            <a:off x="4560888" y="-935038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7594 w 2026880"/>
              <a:gd name="T3" fmla="*/ 1170045 h 6399694"/>
              <a:gd name="T4" fmla="*/ 2027594 w 2026880"/>
              <a:gd name="T5" fmla="*/ 5228689 h 6399694"/>
              <a:gd name="T6" fmla="*/ 0 w 2026880"/>
              <a:gd name="T7" fmla="*/ 639873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rgbClr val="92AFB3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684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一名新人在期货公司如何发展？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30902" y="1075396"/>
            <a:ext cx="4436615" cy="4720818"/>
            <a:chOff x="3813284" y="1180171"/>
            <a:chExt cx="4436615" cy="4720818"/>
          </a:xfrm>
        </p:grpSpPr>
        <p:sp>
          <p:nvSpPr>
            <p:cNvPr id="88" name="Freeform 71929"/>
            <p:cNvSpPr>
              <a:spLocks/>
            </p:cNvSpPr>
            <p:nvPr/>
          </p:nvSpPr>
          <p:spPr bwMode="auto">
            <a:xfrm rot="7196228">
              <a:off x="4437877" y="2074082"/>
              <a:ext cx="3193110" cy="4190463"/>
            </a:xfrm>
            <a:custGeom>
              <a:avLst/>
              <a:gdLst>
                <a:gd name="T0" fmla="*/ 1283 w 2251"/>
                <a:gd name="T1" fmla="*/ 448 h 3095"/>
                <a:gd name="T2" fmla="*/ 1339 w 2251"/>
                <a:gd name="T3" fmla="*/ 1007 h 3095"/>
                <a:gd name="T4" fmla="*/ 1407 w 2251"/>
                <a:gd name="T5" fmla="*/ 1366 h 3095"/>
                <a:gd name="T6" fmla="*/ 1660 w 2251"/>
                <a:gd name="T7" fmla="*/ 1616 h 3095"/>
                <a:gd name="T8" fmla="*/ 1896 w 2251"/>
                <a:gd name="T9" fmla="*/ 1731 h 3095"/>
                <a:gd name="T10" fmla="*/ 2075 w 2251"/>
                <a:gd name="T11" fmla="*/ 1948 h 3095"/>
                <a:gd name="T12" fmla="*/ 1841 w 2251"/>
                <a:gd name="T13" fmla="*/ 2903 h 3095"/>
                <a:gd name="T14" fmla="*/ 968 w 2251"/>
                <a:gd name="T15" fmla="*/ 2647 h 3095"/>
                <a:gd name="T16" fmla="*/ 912 w 2251"/>
                <a:gd name="T17" fmla="*/ 2088 h 3095"/>
                <a:gd name="T18" fmla="*/ 912 w 2251"/>
                <a:gd name="T19" fmla="*/ 2088 h 3095"/>
                <a:gd name="T20" fmla="*/ 837 w 2251"/>
                <a:gd name="T21" fmla="*/ 1720 h 3095"/>
                <a:gd name="T22" fmla="*/ 590 w 2251"/>
                <a:gd name="T23" fmla="*/ 1479 h 3095"/>
                <a:gd name="T24" fmla="*/ 176 w 2251"/>
                <a:gd name="T25" fmla="*/ 1147 h 3095"/>
                <a:gd name="T26" fmla="*/ 410 w 2251"/>
                <a:gd name="T27" fmla="*/ 192 h 3095"/>
                <a:gd name="T28" fmla="*/ 1283 w 2251"/>
                <a:gd name="T29" fmla="*/ 448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1" h="3095">
                  <a:moveTo>
                    <a:pt x="1283" y="448"/>
                  </a:moveTo>
                  <a:cubicBezTo>
                    <a:pt x="1370" y="613"/>
                    <a:pt x="1390" y="811"/>
                    <a:pt x="1339" y="1007"/>
                  </a:cubicBezTo>
                  <a:cubicBezTo>
                    <a:pt x="1314" y="1104"/>
                    <a:pt x="1339" y="1238"/>
                    <a:pt x="1407" y="1366"/>
                  </a:cubicBezTo>
                  <a:cubicBezTo>
                    <a:pt x="1477" y="1498"/>
                    <a:pt x="1574" y="1594"/>
                    <a:pt x="1660" y="1616"/>
                  </a:cubicBezTo>
                  <a:cubicBezTo>
                    <a:pt x="1746" y="1637"/>
                    <a:pt x="1825" y="1676"/>
                    <a:pt x="1896" y="1731"/>
                  </a:cubicBezTo>
                  <a:cubicBezTo>
                    <a:pt x="1969" y="1789"/>
                    <a:pt x="2029" y="1862"/>
                    <a:pt x="2075" y="1948"/>
                  </a:cubicBezTo>
                  <a:cubicBezTo>
                    <a:pt x="2251" y="2282"/>
                    <a:pt x="2146" y="2710"/>
                    <a:pt x="1841" y="2903"/>
                  </a:cubicBezTo>
                  <a:cubicBezTo>
                    <a:pt x="1536" y="3095"/>
                    <a:pt x="1144" y="2980"/>
                    <a:pt x="968" y="2647"/>
                  </a:cubicBezTo>
                  <a:cubicBezTo>
                    <a:pt x="879" y="2478"/>
                    <a:pt x="858" y="2274"/>
                    <a:pt x="912" y="2088"/>
                  </a:cubicBezTo>
                  <a:cubicBezTo>
                    <a:pt x="912" y="2088"/>
                    <a:pt x="912" y="2088"/>
                    <a:pt x="912" y="2088"/>
                  </a:cubicBezTo>
                  <a:cubicBezTo>
                    <a:pt x="934" y="1989"/>
                    <a:pt x="907" y="1851"/>
                    <a:pt x="837" y="1720"/>
                  </a:cubicBezTo>
                  <a:cubicBezTo>
                    <a:pt x="768" y="1589"/>
                    <a:pt x="674" y="1497"/>
                    <a:pt x="590" y="1479"/>
                  </a:cubicBezTo>
                  <a:cubicBezTo>
                    <a:pt x="416" y="1437"/>
                    <a:pt x="265" y="1316"/>
                    <a:pt x="176" y="1147"/>
                  </a:cubicBezTo>
                  <a:cubicBezTo>
                    <a:pt x="0" y="813"/>
                    <a:pt x="105" y="385"/>
                    <a:pt x="410" y="192"/>
                  </a:cubicBezTo>
                  <a:cubicBezTo>
                    <a:pt x="715" y="0"/>
                    <a:pt x="1107" y="114"/>
                    <a:pt x="1283" y="448"/>
                  </a:cubicBezTo>
                  <a:close/>
                </a:path>
              </a:pathLst>
            </a:custGeom>
            <a:solidFill>
              <a:srgbClr val="13396C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813284" y="1180171"/>
              <a:ext cx="4436615" cy="4720818"/>
              <a:chOff x="3813284" y="1180171"/>
              <a:chExt cx="4436615" cy="4720818"/>
            </a:xfrm>
          </p:grpSpPr>
          <p:sp>
            <p:nvSpPr>
              <p:cNvPr id="47" name="Freeform 71924"/>
              <p:cNvSpPr>
                <a:spLocks/>
              </p:cNvSpPr>
              <p:nvPr/>
            </p:nvSpPr>
            <p:spPr bwMode="auto">
              <a:xfrm rot="21245330">
                <a:off x="5054954" y="1180171"/>
                <a:ext cx="2931694" cy="3900658"/>
              </a:xfrm>
              <a:custGeom>
                <a:avLst/>
                <a:gdLst>
                  <a:gd name="T0" fmla="*/ 1283 w 2251"/>
                  <a:gd name="T1" fmla="*/ 449 h 3096"/>
                  <a:gd name="T2" fmla="*/ 1339 w 2251"/>
                  <a:gd name="T3" fmla="*/ 1007 h 3096"/>
                  <a:gd name="T4" fmla="*/ 1407 w 2251"/>
                  <a:gd name="T5" fmla="*/ 1367 h 3096"/>
                  <a:gd name="T6" fmla="*/ 1661 w 2251"/>
                  <a:gd name="T7" fmla="*/ 1616 h 3096"/>
                  <a:gd name="T8" fmla="*/ 1896 w 2251"/>
                  <a:gd name="T9" fmla="*/ 1732 h 3096"/>
                  <a:gd name="T10" fmla="*/ 2075 w 2251"/>
                  <a:gd name="T11" fmla="*/ 1949 h 3096"/>
                  <a:gd name="T12" fmla="*/ 1841 w 2251"/>
                  <a:gd name="T13" fmla="*/ 2903 h 3096"/>
                  <a:gd name="T14" fmla="*/ 968 w 2251"/>
                  <a:gd name="T15" fmla="*/ 2647 h 3096"/>
                  <a:gd name="T16" fmla="*/ 912 w 2251"/>
                  <a:gd name="T17" fmla="*/ 2089 h 3096"/>
                  <a:gd name="T18" fmla="*/ 912 w 2251"/>
                  <a:gd name="T19" fmla="*/ 2088 h 3096"/>
                  <a:gd name="T20" fmla="*/ 838 w 2251"/>
                  <a:gd name="T21" fmla="*/ 1721 h 3096"/>
                  <a:gd name="T22" fmla="*/ 590 w 2251"/>
                  <a:gd name="T23" fmla="*/ 1480 h 3096"/>
                  <a:gd name="T24" fmla="*/ 177 w 2251"/>
                  <a:gd name="T25" fmla="*/ 1147 h 3096"/>
                  <a:gd name="T26" fmla="*/ 410 w 2251"/>
                  <a:gd name="T27" fmla="*/ 193 h 3096"/>
                  <a:gd name="T28" fmla="*/ 1283 w 2251"/>
                  <a:gd name="T29" fmla="*/ 449 h 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1" h="3096">
                    <a:moveTo>
                      <a:pt x="1283" y="449"/>
                    </a:moveTo>
                    <a:cubicBezTo>
                      <a:pt x="1370" y="613"/>
                      <a:pt x="1390" y="812"/>
                      <a:pt x="1339" y="1007"/>
                    </a:cubicBezTo>
                    <a:cubicBezTo>
                      <a:pt x="1314" y="1104"/>
                      <a:pt x="1340" y="1239"/>
                      <a:pt x="1407" y="1367"/>
                    </a:cubicBezTo>
                    <a:cubicBezTo>
                      <a:pt x="1477" y="1499"/>
                      <a:pt x="1574" y="1594"/>
                      <a:pt x="1661" y="1616"/>
                    </a:cubicBezTo>
                    <a:cubicBezTo>
                      <a:pt x="1746" y="1638"/>
                      <a:pt x="1826" y="1677"/>
                      <a:pt x="1896" y="1732"/>
                    </a:cubicBezTo>
                    <a:cubicBezTo>
                      <a:pt x="1969" y="1790"/>
                      <a:pt x="2029" y="1863"/>
                      <a:pt x="2075" y="1949"/>
                    </a:cubicBezTo>
                    <a:cubicBezTo>
                      <a:pt x="2251" y="2282"/>
                      <a:pt x="2146" y="2711"/>
                      <a:pt x="1841" y="2903"/>
                    </a:cubicBezTo>
                    <a:cubicBezTo>
                      <a:pt x="1536" y="3096"/>
                      <a:pt x="1145" y="2981"/>
                      <a:pt x="968" y="2647"/>
                    </a:cubicBezTo>
                    <a:cubicBezTo>
                      <a:pt x="879" y="2479"/>
                      <a:pt x="859" y="2275"/>
                      <a:pt x="912" y="2089"/>
                    </a:cubicBezTo>
                    <a:cubicBezTo>
                      <a:pt x="912" y="2088"/>
                      <a:pt x="912" y="2088"/>
                      <a:pt x="912" y="2088"/>
                    </a:cubicBezTo>
                    <a:cubicBezTo>
                      <a:pt x="935" y="1989"/>
                      <a:pt x="907" y="1852"/>
                      <a:pt x="838" y="1721"/>
                    </a:cubicBezTo>
                    <a:cubicBezTo>
                      <a:pt x="769" y="1590"/>
                      <a:pt x="674" y="1498"/>
                      <a:pt x="590" y="1480"/>
                    </a:cubicBezTo>
                    <a:cubicBezTo>
                      <a:pt x="417" y="1437"/>
                      <a:pt x="266" y="1316"/>
                      <a:pt x="177" y="1147"/>
                    </a:cubicBezTo>
                    <a:cubicBezTo>
                      <a:pt x="0" y="814"/>
                      <a:pt x="105" y="386"/>
                      <a:pt x="410" y="193"/>
                    </a:cubicBezTo>
                    <a:cubicBezTo>
                      <a:pt x="715" y="0"/>
                      <a:pt x="1107" y="115"/>
                      <a:pt x="1283" y="449"/>
                    </a:cubicBezTo>
                    <a:close/>
                  </a:path>
                </a:pathLst>
              </a:custGeom>
              <a:solidFill>
                <a:srgbClr val="B7C8A5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>
                <a:bevelB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71922"/>
              <p:cNvSpPr>
                <a:spLocks/>
              </p:cNvSpPr>
              <p:nvPr/>
            </p:nvSpPr>
            <p:spPr bwMode="auto">
              <a:xfrm rot="17947064">
                <a:off x="3560790" y="2365253"/>
                <a:ext cx="3776408" cy="1713619"/>
              </a:xfrm>
              <a:custGeom>
                <a:avLst/>
                <a:gdLst>
                  <a:gd name="T0" fmla="*/ 2222 w 2861"/>
                  <a:gd name="T1" fmla="*/ 1397 h 1397"/>
                  <a:gd name="T2" fmla="*/ 1752 w 2861"/>
                  <a:gd name="T3" fmla="*/ 1171 h 1397"/>
                  <a:gd name="T4" fmla="*/ 1433 w 2861"/>
                  <a:gd name="T5" fmla="*/ 1056 h 1397"/>
                  <a:gd name="T6" fmla="*/ 1109 w 2861"/>
                  <a:gd name="T7" fmla="*/ 1171 h 1397"/>
                  <a:gd name="T8" fmla="*/ 900 w 2861"/>
                  <a:gd name="T9" fmla="*/ 1336 h 1397"/>
                  <a:gd name="T10" fmla="*/ 639 w 2861"/>
                  <a:gd name="T11" fmla="*/ 1397 h 1397"/>
                  <a:gd name="T12" fmla="*/ 0 w 2861"/>
                  <a:gd name="T13" fmla="*/ 699 h 1397"/>
                  <a:gd name="T14" fmla="*/ 639 w 2861"/>
                  <a:gd name="T15" fmla="*/ 0 h 1397"/>
                  <a:gd name="T16" fmla="*/ 1109 w 2861"/>
                  <a:gd name="T17" fmla="*/ 226 h 1397"/>
                  <a:gd name="T18" fmla="*/ 1109 w 2861"/>
                  <a:gd name="T19" fmla="*/ 226 h 1397"/>
                  <a:gd name="T20" fmla="*/ 1438 w 2861"/>
                  <a:gd name="T21" fmla="*/ 339 h 1397"/>
                  <a:gd name="T22" fmla="*/ 1752 w 2861"/>
                  <a:gd name="T23" fmla="*/ 226 h 1397"/>
                  <a:gd name="T24" fmla="*/ 2222 w 2861"/>
                  <a:gd name="T25" fmla="*/ 0 h 1397"/>
                  <a:gd name="T26" fmla="*/ 2861 w 2861"/>
                  <a:gd name="T27" fmla="*/ 699 h 1397"/>
                  <a:gd name="T28" fmla="*/ 2222 w 2861"/>
                  <a:gd name="T29" fmla="*/ 1397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61" h="1397">
                    <a:moveTo>
                      <a:pt x="2222" y="1397"/>
                    </a:moveTo>
                    <a:cubicBezTo>
                      <a:pt x="2048" y="1397"/>
                      <a:pt x="1881" y="1317"/>
                      <a:pt x="1752" y="1171"/>
                    </a:cubicBezTo>
                    <a:cubicBezTo>
                      <a:pt x="1688" y="1099"/>
                      <a:pt x="1569" y="1056"/>
                      <a:pt x="1433" y="1056"/>
                    </a:cubicBezTo>
                    <a:cubicBezTo>
                      <a:pt x="1294" y="1056"/>
                      <a:pt x="1170" y="1100"/>
                      <a:pt x="1109" y="1171"/>
                    </a:cubicBezTo>
                    <a:cubicBezTo>
                      <a:pt x="1049" y="1242"/>
                      <a:pt x="979" y="1297"/>
                      <a:pt x="900" y="1336"/>
                    </a:cubicBezTo>
                    <a:cubicBezTo>
                      <a:pt x="817" y="1377"/>
                      <a:pt x="729" y="1397"/>
                      <a:pt x="639" y="1397"/>
                    </a:cubicBezTo>
                    <a:cubicBezTo>
                      <a:pt x="286" y="1397"/>
                      <a:pt x="0" y="1084"/>
                      <a:pt x="0" y="699"/>
                    </a:cubicBezTo>
                    <a:cubicBezTo>
                      <a:pt x="0" y="313"/>
                      <a:pt x="286" y="0"/>
                      <a:pt x="639" y="0"/>
                    </a:cubicBezTo>
                    <a:cubicBezTo>
                      <a:pt x="817" y="0"/>
                      <a:pt x="988" y="82"/>
                      <a:pt x="1109" y="226"/>
                    </a:cubicBezTo>
                    <a:cubicBezTo>
                      <a:pt x="1109" y="226"/>
                      <a:pt x="1109" y="226"/>
                      <a:pt x="1109" y="226"/>
                    </a:cubicBezTo>
                    <a:cubicBezTo>
                      <a:pt x="1177" y="297"/>
                      <a:pt x="1299" y="339"/>
                      <a:pt x="1438" y="339"/>
                    </a:cubicBezTo>
                    <a:cubicBezTo>
                      <a:pt x="1576" y="339"/>
                      <a:pt x="1696" y="296"/>
                      <a:pt x="1752" y="226"/>
                    </a:cubicBezTo>
                    <a:cubicBezTo>
                      <a:pt x="1873" y="82"/>
                      <a:pt x="2044" y="0"/>
                      <a:pt x="2222" y="0"/>
                    </a:cubicBezTo>
                    <a:cubicBezTo>
                      <a:pt x="2575" y="0"/>
                      <a:pt x="2861" y="313"/>
                      <a:pt x="2861" y="699"/>
                    </a:cubicBezTo>
                    <a:cubicBezTo>
                      <a:pt x="2861" y="1084"/>
                      <a:pt x="2575" y="1397"/>
                      <a:pt x="2222" y="1397"/>
                    </a:cubicBezTo>
                    <a:close/>
                  </a:path>
                </a:pathLst>
              </a:custGeom>
              <a:solidFill>
                <a:srgbClr val="D76739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4993372" y="1296519"/>
                <a:ext cx="1929217" cy="1929217"/>
              </a:xfrm>
              <a:prstGeom prst="ellipse">
                <a:avLst/>
              </a:prstGeom>
              <a:solidFill>
                <a:srgbClr val="5D98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3813284" y="1541897"/>
                <a:ext cx="4436615" cy="4359092"/>
                <a:chOff x="3813284" y="1541897"/>
                <a:chExt cx="4436615" cy="4359092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5171537" y="5254658"/>
                  <a:ext cx="18304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个人</a:t>
                  </a:r>
                  <a:r>
                    <a:rPr lang="zh-CN" altLang="en-US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素质</a:t>
                  </a:r>
                  <a:endParaRPr lang="en-US" altLang="zh-CN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三</a:t>
                  </a:r>
                  <a:r>
                    <a:rPr lang="zh-CN" alt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个构成部分</a:t>
                  </a:r>
                  <a:endParaRPr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6159225" y="3153399"/>
                  <a:ext cx="2090674" cy="2090673"/>
                </a:xfrm>
                <a:prstGeom prst="ellipse">
                  <a:avLst/>
                </a:prstGeom>
                <a:solidFill>
                  <a:srgbClr val="F0840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3813284" y="3142011"/>
                  <a:ext cx="2090674" cy="2090673"/>
                </a:xfrm>
                <a:prstGeom prst="ellipse">
                  <a:avLst/>
                </a:prstGeom>
                <a:solidFill>
                  <a:srgbClr val="2B93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4079198" y="3407924"/>
                  <a:ext cx="1558847" cy="15588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6425139" y="3419312"/>
                  <a:ext cx="1558847" cy="15588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5238750" y="1541897"/>
                  <a:ext cx="1438461" cy="14384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5202462" y="2000403"/>
                  <a:ext cx="1500677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身体素质</a:t>
                  </a:r>
                  <a:endParaRPr lang="en-US" altLang="zh-CN" sz="2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en-US" altLang="zh-CN" sz="12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Physical </a:t>
                  </a: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quality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365761" y="3890959"/>
                  <a:ext cx="1677602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道德素质</a:t>
                  </a:r>
                  <a:endParaRPr lang="en-US" altLang="zh-CN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Moral quality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4019821" y="3879571"/>
                  <a:ext cx="167760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文化素质</a:t>
                  </a:r>
                  <a:endParaRPr lang="en-US" altLang="zh-CN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Cultural quality</a:t>
                  </a:r>
                </a:p>
              </p:txBody>
            </p:sp>
          </p:grpSp>
        </p:grpSp>
      </p:grpSp>
      <p:sp>
        <p:nvSpPr>
          <p:cNvPr id="98" name="等腰三角形 97"/>
          <p:cNvSpPr/>
          <p:nvPr/>
        </p:nvSpPr>
        <p:spPr>
          <a:xfrm>
            <a:off x="4617216" y="4919532"/>
            <a:ext cx="178626" cy="1539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684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一名新人在期货公司如何发展？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71446" y="2229873"/>
            <a:ext cx="8787778" cy="2480716"/>
            <a:chOff x="992046" y="1137734"/>
            <a:chExt cx="8787778" cy="2480716"/>
          </a:xfrm>
        </p:grpSpPr>
        <p:sp>
          <p:nvSpPr>
            <p:cNvPr id="12" name="弧形 11"/>
            <p:cNvSpPr/>
            <p:nvPr/>
          </p:nvSpPr>
          <p:spPr>
            <a:xfrm flipH="1">
              <a:off x="4385881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>
              <a:endCxn id="24" idx="4"/>
            </p:cNvCxnSpPr>
            <p:nvPr/>
          </p:nvCxnSpPr>
          <p:spPr>
            <a:xfrm flipV="1">
              <a:off x="5313930" y="3612363"/>
              <a:ext cx="3252332" cy="6087"/>
            </a:xfrm>
            <a:prstGeom prst="line">
              <a:avLst/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弧形 13"/>
            <p:cNvSpPr/>
            <p:nvPr/>
          </p:nvSpPr>
          <p:spPr>
            <a:xfrm>
              <a:off x="4371289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>
              <a:endCxn id="14" idx="2"/>
            </p:cNvCxnSpPr>
            <p:nvPr/>
          </p:nvCxnSpPr>
          <p:spPr>
            <a:xfrm>
              <a:off x="2294629" y="3618423"/>
              <a:ext cx="2997668" cy="0"/>
            </a:xfrm>
            <a:prstGeom prst="line">
              <a:avLst/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4574530" y="2367210"/>
              <a:ext cx="1432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金融从业人员必备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92046" y="1137734"/>
              <a:ext cx="2480689" cy="2480689"/>
              <a:chOff x="1243157" y="1889185"/>
              <a:chExt cx="1729238" cy="1729238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357" y="1969312"/>
                <a:ext cx="1569471" cy="1569471"/>
              </a:xfrm>
              <a:prstGeom prst="ellipse">
                <a:avLst/>
              </a:prstGeom>
            </p:spPr>
          </p:pic>
          <p:sp>
            <p:nvSpPr>
              <p:cNvPr id="26" name="椭圆 25"/>
              <p:cNvSpPr/>
              <p:nvPr/>
            </p:nvSpPr>
            <p:spPr>
              <a:xfrm>
                <a:off x="1243157" y="1889185"/>
                <a:ext cx="1729238" cy="1729238"/>
              </a:xfrm>
              <a:prstGeom prst="ellipse">
                <a:avLst/>
              </a:prstGeom>
              <a:noFill/>
              <a:ln w="254000">
                <a:solidFill>
                  <a:srgbClr val="70A4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352699" y="1185238"/>
              <a:ext cx="2427125" cy="2427125"/>
              <a:chOff x="6947256" y="1185238"/>
              <a:chExt cx="2427125" cy="2427125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6613" y="1319842"/>
                <a:ext cx="2172115" cy="2172115"/>
              </a:xfrm>
              <a:prstGeom prst="ellipse">
                <a:avLst/>
              </a:prstGeom>
            </p:spPr>
          </p:pic>
          <p:sp>
            <p:nvSpPr>
              <p:cNvPr id="24" name="椭圆 23"/>
              <p:cNvSpPr/>
              <p:nvPr/>
            </p:nvSpPr>
            <p:spPr>
              <a:xfrm>
                <a:off x="6947256" y="1185238"/>
                <a:ext cx="2427125" cy="2427125"/>
              </a:xfrm>
              <a:prstGeom prst="ellipse">
                <a:avLst/>
              </a:prstGeom>
              <a:noFill/>
              <a:ln w="254000">
                <a:solidFill>
                  <a:srgbClr val="DDDB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546751" y="291950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读书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469105" y="291950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锻炼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878489" y="515329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两个都要在路上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5680684" y="4970731"/>
            <a:ext cx="178626" cy="1539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0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23886"/>
            <a:ext cx="4049486" cy="19158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082028" y="2980454"/>
            <a:ext cx="196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000" dirty="0">
              <a:solidFill>
                <a:srgbClr val="F0D2A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136211" y="2465536"/>
            <a:ext cx="4505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期货市场介绍</a:t>
            </a:r>
            <a:endParaRPr lang="zh-CN" altLang="en-US" sz="48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111842" y="3566366"/>
            <a:ext cx="22685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期货交易的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作用是什么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期货交易参与者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构成期货市场的成员</a:t>
            </a:r>
          </a:p>
        </p:txBody>
      </p:sp>
    </p:spTree>
    <p:extLst>
      <p:ext uri="{BB962C8B-B14F-4D97-AF65-F5344CB8AC3E}">
        <p14:creationId xmlns:p14="http://schemas.microsoft.com/office/powerpoint/2010/main" val="34898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712" y="4927441"/>
            <a:ext cx="1394000" cy="13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16015" y="2532595"/>
            <a:ext cx="6058900" cy="581115"/>
          </a:xfrm>
        </p:spPr>
        <p:txBody>
          <a:bodyPr>
            <a:noAutofit/>
          </a:bodyPr>
          <a:lstStyle/>
          <a:p>
            <a:pPr algn="l"/>
            <a:r>
              <a:rPr lang="zh-CN" altLang="en-US" sz="4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敬请雅正 欢迎交流</a:t>
            </a:r>
            <a:endParaRPr lang="zh-CN" altLang="en-US" sz="4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16015" y="3171149"/>
            <a:ext cx="6308281" cy="444009"/>
          </a:xfrm>
        </p:spPr>
        <p:txBody>
          <a:bodyPr>
            <a:norm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崔景士     邮箱：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cjs@sdfutures.com.cn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3"/>
          </p:nvPr>
        </p:nvSpPr>
        <p:spPr>
          <a:xfrm>
            <a:off x="2098012" y="5735843"/>
            <a:ext cx="7886700" cy="872345"/>
          </a:xfrm>
        </p:spPr>
        <p:txBody>
          <a:bodyPr/>
          <a:lstStyle/>
          <a:p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于理念 达于机会</a:t>
            </a: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Shengda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futures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Co.,Ltd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All rights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reserved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42902"/>
            <a:ext cx="12192000" cy="4772198"/>
          </a:xfrm>
          <a:prstGeom prst="rect">
            <a:avLst/>
          </a:prstGeom>
          <a:solidFill>
            <a:srgbClr val="DF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1" y="353725"/>
            <a:ext cx="2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期货市场介绍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6543" y="1381806"/>
            <a:ext cx="6011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是一种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方式，从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现货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交易和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远期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交易演变而来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70185" y="2072992"/>
            <a:ext cx="8318950" cy="4297299"/>
            <a:chOff x="1653991" y="2072992"/>
            <a:chExt cx="8318950" cy="429729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62"/>
            <a:stretch/>
          </p:blipFill>
          <p:spPr>
            <a:xfrm>
              <a:off x="7743124" y="3750215"/>
              <a:ext cx="1618339" cy="1578583"/>
            </a:xfrm>
            <a:prstGeom prst="ellipse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6" r="19609"/>
            <a:stretch/>
          </p:blipFill>
          <p:spPr>
            <a:xfrm>
              <a:off x="4743261" y="3672959"/>
              <a:ext cx="1623495" cy="1655839"/>
            </a:xfrm>
            <a:prstGeom prst="ellipse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2" r="4373"/>
            <a:stretch/>
          </p:blipFill>
          <p:spPr>
            <a:xfrm>
              <a:off x="1964670" y="3731457"/>
              <a:ext cx="1589848" cy="1637958"/>
            </a:xfrm>
            <a:prstGeom prst="ellipse">
              <a:avLst/>
            </a:prstGeom>
          </p:spPr>
        </p:pic>
        <p:grpSp>
          <p:nvGrpSpPr>
            <p:cNvPr id="24" name="组合 4"/>
            <p:cNvGrpSpPr>
              <a:grpSpLocks/>
            </p:cNvGrpSpPr>
            <p:nvPr/>
          </p:nvGrpSpPr>
          <p:grpSpPr bwMode="auto">
            <a:xfrm>
              <a:off x="1653991" y="3425132"/>
              <a:ext cx="2213087" cy="2213087"/>
              <a:chOff x="3733576" y="3930057"/>
              <a:chExt cx="1800000" cy="1800000"/>
            </a:xfrm>
          </p:grpSpPr>
          <p:sp>
            <p:nvSpPr>
              <p:cNvPr id="30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6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957620" y="2072992"/>
              <a:ext cx="1592312" cy="1953386"/>
              <a:chOff x="567353" y="4111624"/>
              <a:chExt cx="1592312" cy="1953386"/>
            </a:xfrm>
          </p:grpSpPr>
          <p:grpSp>
            <p:nvGrpSpPr>
              <p:cNvPr id="36" name="组合 35"/>
              <p:cNvGrpSpPr/>
              <p:nvPr/>
            </p:nvGrpSpPr>
            <p:grpSpPr>
              <a:xfrm rot="5400000">
                <a:off x="386816" y="4292161"/>
                <a:ext cx="1953386" cy="1592312"/>
                <a:chOff x="3456897" y="3211271"/>
                <a:chExt cx="1232193" cy="1004428"/>
              </a:xfrm>
            </p:grpSpPr>
            <p:sp>
              <p:nvSpPr>
                <p:cNvPr id="38" name="Freeform 70"/>
                <p:cNvSpPr>
                  <a:spLocks noChangeAspect="1"/>
                </p:cNvSpPr>
                <p:nvPr/>
              </p:nvSpPr>
              <p:spPr bwMode="auto">
                <a:xfrm>
                  <a:off x="3456897" y="3211271"/>
                  <a:ext cx="1232193" cy="1004428"/>
                </a:xfrm>
                <a:custGeom>
                  <a:avLst/>
                  <a:gdLst>
                    <a:gd name="T0" fmla="*/ 1210 w 1210"/>
                    <a:gd name="T1" fmla="*/ 491 h 986"/>
                    <a:gd name="T2" fmla="*/ 982 w 1210"/>
                    <a:gd name="T3" fmla="*/ 424 h 986"/>
                    <a:gd name="T4" fmla="*/ 494 w 1210"/>
                    <a:gd name="T5" fmla="*/ 0 h 986"/>
                    <a:gd name="T6" fmla="*/ 0 w 1210"/>
                    <a:gd name="T7" fmla="*/ 493 h 986"/>
                    <a:gd name="T8" fmla="*/ 494 w 1210"/>
                    <a:gd name="T9" fmla="*/ 986 h 986"/>
                    <a:gd name="T10" fmla="*/ 983 w 1210"/>
                    <a:gd name="T11" fmla="*/ 557 h 986"/>
                    <a:gd name="T12" fmla="*/ 1210 w 1210"/>
                    <a:gd name="T13" fmla="*/ 491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0" h="986">
                      <a:moveTo>
                        <a:pt x="1210" y="491"/>
                      </a:moveTo>
                      <a:cubicBezTo>
                        <a:pt x="982" y="424"/>
                        <a:pt x="982" y="424"/>
                        <a:pt x="982" y="424"/>
                      </a:cubicBezTo>
                      <a:cubicBezTo>
                        <a:pt x="949" y="184"/>
                        <a:pt x="743" y="0"/>
                        <a:pt x="494" y="0"/>
                      </a:cubicBezTo>
                      <a:cubicBezTo>
                        <a:pt x="221" y="0"/>
                        <a:pt x="0" y="221"/>
                        <a:pt x="0" y="493"/>
                      </a:cubicBezTo>
                      <a:cubicBezTo>
                        <a:pt x="0" y="766"/>
                        <a:pt x="221" y="986"/>
                        <a:pt x="494" y="986"/>
                      </a:cubicBezTo>
                      <a:cubicBezTo>
                        <a:pt x="745" y="986"/>
                        <a:pt x="952" y="799"/>
                        <a:pt x="983" y="557"/>
                      </a:cubicBezTo>
                      <a:lnTo>
                        <a:pt x="1210" y="49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3561365" y="3313435"/>
                  <a:ext cx="800100" cy="800100"/>
                </a:xfrm>
                <a:prstGeom prst="ellipse">
                  <a:avLst/>
                </a:prstGeom>
                <a:solidFill>
                  <a:srgbClr val="D767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文本框 36"/>
              <p:cNvSpPr txBox="1"/>
              <p:nvPr/>
            </p:nvSpPr>
            <p:spPr>
              <a:xfrm>
                <a:off x="882798" y="4365282"/>
                <a:ext cx="97493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5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1.0</a:t>
                </a:r>
              </a:p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现货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即期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交易</a:t>
                </a:r>
                <a:endPara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"/>
            <p:cNvGrpSpPr>
              <a:grpSpLocks/>
            </p:cNvGrpSpPr>
            <p:nvPr/>
          </p:nvGrpSpPr>
          <p:grpSpPr bwMode="auto">
            <a:xfrm>
              <a:off x="4448466" y="3425132"/>
              <a:ext cx="2213087" cy="2213087"/>
              <a:chOff x="3733576" y="3930057"/>
              <a:chExt cx="1800000" cy="1800000"/>
            </a:xfrm>
          </p:grpSpPr>
          <p:sp>
            <p:nvSpPr>
              <p:cNvPr id="43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任意多边形 6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752095" y="2072992"/>
              <a:ext cx="1592312" cy="1953386"/>
              <a:chOff x="567353" y="4111624"/>
              <a:chExt cx="1592312" cy="1953386"/>
            </a:xfrm>
          </p:grpSpPr>
          <p:grpSp>
            <p:nvGrpSpPr>
              <p:cNvPr id="47" name="组合 46"/>
              <p:cNvGrpSpPr/>
              <p:nvPr/>
            </p:nvGrpSpPr>
            <p:grpSpPr>
              <a:xfrm rot="5400000">
                <a:off x="386816" y="4292161"/>
                <a:ext cx="1953386" cy="1592312"/>
                <a:chOff x="3456897" y="3211271"/>
                <a:chExt cx="1232193" cy="1004428"/>
              </a:xfrm>
            </p:grpSpPr>
            <p:sp>
              <p:nvSpPr>
                <p:cNvPr id="49" name="Freeform 70"/>
                <p:cNvSpPr>
                  <a:spLocks noChangeAspect="1"/>
                </p:cNvSpPr>
                <p:nvPr/>
              </p:nvSpPr>
              <p:spPr bwMode="auto">
                <a:xfrm>
                  <a:off x="3456897" y="3211271"/>
                  <a:ext cx="1232193" cy="1004428"/>
                </a:xfrm>
                <a:custGeom>
                  <a:avLst/>
                  <a:gdLst>
                    <a:gd name="T0" fmla="*/ 1210 w 1210"/>
                    <a:gd name="T1" fmla="*/ 491 h 986"/>
                    <a:gd name="T2" fmla="*/ 982 w 1210"/>
                    <a:gd name="T3" fmla="*/ 424 h 986"/>
                    <a:gd name="T4" fmla="*/ 494 w 1210"/>
                    <a:gd name="T5" fmla="*/ 0 h 986"/>
                    <a:gd name="T6" fmla="*/ 0 w 1210"/>
                    <a:gd name="T7" fmla="*/ 493 h 986"/>
                    <a:gd name="T8" fmla="*/ 494 w 1210"/>
                    <a:gd name="T9" fmla="*/ 986 h 986"/>
                    <a:gd name="T10" fmla="*/ 983 w 1210"/>
                    <a:gd name="T11" fmla="*/ 557 h 986"/>
                    <a:gd name="T12" fmla="*/ 1210 w 1210"/>
                    <a:gd name="T13" fmla="*/ 491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0" h="986">
                      <a:moveTo>
                        <a:pt x="1210" y="491"/>
                      </a:moveTo>
                      <a:cubicBezTo>
                        <a:pt x="982" y="424"/>
                        <a:pt x="982" y="424"/>
                        <a:pt x="982" y="424"/>
                      </a:cubicBezTo>
                      <a:cubicBezTo>
                        <a:pt x="949" y="184"/>
                        <a:pt x="743" y="0"/>
                        <a:pt x="494" y="0"/>
                      </a:cubicBezTo>
                      <a:cubicBezTo>
                        <a:pt x="221" y="0"/>
                        <a:pt x="0" y="221"/>
                        <a:pt x="0" y="493"/>
                      </a:cubicBezTo>
                      <a:cubicBezTo>
                        <a:pt x="0" y="766"/>
                        <a:pt x="221" y="986"/>
                        <a:pt x="494" y="986"/>
                      </a:cubicBezTo>
                      <a:cubicBezTo>
                        <a:pt x="745" y="986"/>
                        <a:pt x="952" y="799"/>
                        <a:pt x="983" y="557"/>
                      </a:cubicBezTo>
                      <a:lnTo>
                        <a:pt x="1210" y="49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3561365" y="3313435"/>
                  <a:ext cx="800100" cy="800100"/>
                </a:xfrm>
                <a:prstGeom prst="ellipse">
                  <a:avLst/>
                </a:prstGeom>
                <a:solidFill>
                  <a:srgbClr val="D767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809511" y="4491972"/>
                <a:ext cx="110799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2.0</a:t>
                </a:r>
              </a:p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远期交易</a:t>
                </a:r>
                <a:endPara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4"/>
            <p:cNvGrpSpPr>
              <a:grpSpLocks/>
            </p:cNvGrpSpPr>
            <p:nvPr/>
          </p:nvGrpSpPr>
          <p:grpSpPr bwMode="auto">
            <a:xfrm>
              <a:off x="7405311" y="3425132"/>
              <a:ext cx="2213087" cy="2213087"/>
              <a:chOff x="3733576" y="3930057"/>
              <a:chExt cx="1800000" cy="1800000"/>
            </a:xfrm>
          </p:grpSpPr>
          <p:sp>
            <p:nvSpPr>
              <p:cNvPr id="54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任意多边形 6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7708940" y="2072992"/>
              <a:ext cx="1592312" cy="1953386"/>
              <a:chOff x="567353" y="4111624"/>
              <a:chExt cx="1592312" cy="1953386"/>
            </a:xfrm>
          </p:grpSpPr>
          <p:grpSp>
            <p:nvGrpSpPr>
              <p:cNvPr id="58" name="组合 57"/>
              <p:cNvGrpSpPr/>
              <p:nvPr/>
            </p:nvGrpSpPr>
            <p:grpSpPr>
              <a:xfrm rot="5400000">
                <a:off x="386816" y="4292161"/>
                <a:ext cx="1953386" cy="1592312"/>
                <a:chOff x="3456897" y="3211271"/>
                <a:chExt cx="1232193" cy="1004428"/>
              </a:xfrm>
            </p:grpSpPr>
            <p:sp>
              <p:nvSpPr>
                <p:cNvPr id="60" name="Freeform 70"/>
                <p:cNvSpPr>
                  <a:spLocks noChangeAspect="1"/>
                </p:cNvSpPr>
                <p:nvPr/>
              </p:nvSpPr>
              <p:spPr bwMode="auto">
                <a:xfrm>
                  <a:off x="3456897" y="3211271"/>
                  <a:ext cx="1232193" cy="1004428"/>
                </a:xfrm>
                <a:custGeom>
                  <a:avLst/>
                  <a:gdLst>
                    <a:gd name="T0" fmla="*/ 1210 w 1210"/>
                    <a:gd name="T1" fmla="*/ 491 h 986"/>
                    <a:gd name="T2" fmla="*/ 982 w 1210"/>
                    <a:gd name="T3" fmla="*/ 424 h 986"/>
                    <a:gd name="T4" fmla="*/ 494 w 1210"/>
                    <a:gd name="T5" fmla="*/ 0 h 986"/>
                    <a:gd name="T6" fmla="*/ 0 w 1210"/>
                    <a:gd name="T7" fmla="*/ 493 h 986"/>
                    <a:gd name="T8" fmla="*/ 494 w 1210"/>
                    <a:gd name="T9" fmla="*/ 986 h 986"/>
                    <a:gd name="T10" fmla="*/ 983 w 1210"/>
                    <a:gd name="T11" fmla="*/ 557 h 986"/>
                    <a:gd name="T12" fmla="*/ 1210 w 1210"/>
                    <a:gd name="T13" fmla="*/ 491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0" h="986">
                      <a:moveTo>
                        <a:pt x="1210" y="491"/>
                      </a:moveTo>
                      <a:cubicBezTo>
                        <a:pt x="982" y="424"/>
                        <a:pt x="982" y="424"/>
                        <a:pt x="982" y="424"/>
                      </a:cubicBezTo>
                      <a:cubicBezTo>
                        <a:pt x="949" y="184"/>
                        <a:pt x="743" y="0"/>
                        <a:pt x="494" y="0"/>
                      </a:cubicBezTo>
                      <a:cubicBezTo>
                        <a:pt x="221" y="0"/>
                        <a:pt x="0" y="221"/>
                        <a:pt x="0" y="493"/>
                      </a:cubicBezTo>
                      <a:cubicBezTo>
                        <a:pt x="0" y="766"/>
                        <a:pt x="221" y="986"/>
                        <a:pt x="494" y="986"/>
                      </a:cubicBezTo>
                      <a:cubicBezTo>
                        <a:pt x="745" y="986"/>
                        <a:pt x="952" y="799"/>
                        <a:pt x="983" y="557"/>
                      </a:cubicBezTo>
                      <a:lnTo>
                        <a:pt x="1210" y="49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3561365" y="3313435"/>
                  <a:ext cx="800100" cy="800100"/>
                </a:xfrm>
                <a:prstGeom prst="ellipse">
                  <a:avLst/>
                </a:prstGeom>
                <a:solidFill>
                  <a:srgbClr val="D7673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" name="文本框 58"/>
              <p:cNvSpPr txBox="1"/>
              <p:nvPr/>
            </p:nvSpPr>
            <p:spPr>
              <a:xfrm>
                <a:off x="816269" y="4491971"/>
                <a:ext cx="110799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5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3.0</a:t>
                </a:r>
                <a:endParaRPr lang="en-US" altLang="zh-CN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期货交易</a:t>
                </a:r>
                <a:endPara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53991" y="5785516"/>
              <a:ext cx="223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一手交钱，一手交货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542469" y="5785516"/>
              <a:ext cx="2236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提前签署合同，缴纳订金，到期货、款两清。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242938" y="5768438"/>
              <a:ext cx="2730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在远期交易基础上引入了保证金制度和每日结算制度。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218016" y="1411073"/>
            <a:ext cx="1724807" cy="476147"/>
            <a:chOff x="1265602" y="1767878"/>
            <a:chExt cx="1724807" cy="476147"/>
          </a:xfrm>
        </p:grpSpPr>
        <p:sp>
          <p:nvSpPr>
            <p:cNvPr id="67" name="矩形 66"/>
            <p:cNvSpPr/>
            <p:nvPr/>
          </p:nvSpPr>
          <p:spPr>
            <a:xfrm>
              <a:off x="1265602" y="1767878"/>
              <a:ext cx="1724807" cy="4761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419634" y="1797350"/>
              <a:ext cx="1545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是期货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0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0" y="1742902"/>
            <a:ext cx="12192000" cy="5115098"/>
          </a:xfrm>
          <a:prstGeom prst="rect">
            <a:avLst/>
          </a:prstGeom>
          <a:solidFill>
            <a:srgbClr val="B5C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1" y="353725"/>
            <a:ext cx="2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期货市场介绍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854687" y="3687198"/>
            <a:ext cx="8787778" cy="2480716"/>
            <a:chOff x="992046" y="1137734"/>
            <a:chExt cx="8787778" cy="2480716"/>
          </a:xfrm>
        </p:grpSpPr>
        <p:sp>
          <p:nvSpPr>
            <p:cNvPr id="4" name="弧形 3"/>
            <p:cNvSpPr/>
            <p:nvPr/>
          </p:nvSpPr>
          <p:spPr>
            <a:xfrm flipH="1">
              <a:off x="4385881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>
              <a:endCxn id="10" idx="4"/>
            </p:cNvCxnSpPr>
            <p:nvPr/>
          </p:nvCxnSpPr>
          <p:spPr>
            <a:xfrm flipV="1">
              <a:off x="5313930" y="3612363"/>
              <a:ext cx="3252332" cy="6087"/>
            </a:xfrm>
            <a:prstGeom prst="line">
              <a:avLst/>
            </a:prstGeom>
            <a:ln w="254000">
              <a:solidFill>
                <a:srgbClr val="DDD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弧形 5"/>
            <p:cNvSpPr/>
            <p:nvPr/>
          </p:nvSpPr>
          <p:spPr>
            <a:xfrm>
              <a:off x="4371289" y="1762355"/>
              <a:ext cx="1856095" cy="1856095"/>
            </a:xfrm>
            <a:prstGeom prst="arc">
              <a:avLst>
                <a:gd name="adj1" fmla="val 16200000"/>
                <a:gd name="adj2" fmla="val 5426075"/>
              </a:avLst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endCxn id="6" idx="2"/>
            </p:cNvCxnSpPr>
            <p:nvPr/>
          </p:nvCxnSpPr>
          <p:spPr>
            <a:xfrm>
              <a:off x="2294629" y="3618423"/>
              <a:ext cx="2997668" cy="0"/>
            </a:xfrm>
            <a:prstGeom prst="line">
              <a:avLst/>
            </a:prstGeom>
            <a:ln w="254000">
              <a:solidFill>
                <a:srgbClr val="70A4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4574530" y="2367210"/>
              <a:ext cx="1432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两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大功能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92046" y="1137734"/>
              <a:ext cx="2480689" cy="2480689"/>
              <a:chOff x="1243157" y="1889185"/>
              <a:chExt cx="1729238" cy="1729238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22" r="18686"/>
              <a:stretch/>
            </p:blipFill>
            <p:spPr>
              <a:xfrm>
                <a:off x="1333357" y="1968022"/>
                <a:ext cx="1569471" cy="1572052"/>
              </a:xfrm>
              <a:prstGeom prst="ellipse">
                <a:avLst/>
              </a:prstGeom>
            </p:spPr>
          </p:pic>
          <p:sp>
            <p:nvSpPr>
              <p:cNvPr id="9" name="椭圆 8"/>
              <p:cNvSpPr/>
              <p:nvPr/>
            </p:nvSpPr>
            <p:spPr>
              <a:xfrm>
                <a:off x="1243157" y="1889185"/>
                <a:ext cx="1729238" cy="1729238"/>
              </a:xfrm>
              <a:prstGeom prst="ellipse">
                <a:avLst/>
              </a:prstGeom>
              <a:noFill/>
              <a:ln w="254000">
                <a:solidFill>
                  <a:srgbClr val="70A4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352699" y="1185238"/>
              <a:ext cx="2427125" cy="2427125"/>
              <a:chOff x="6947256" y="1185238"/>
              <a:chExt cx="2427125" cy="2427125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3" r="9593" b="12390"/>
              <a:stretch/>
            </p:blipFill>
            <p:spPr>
              <a:xfrm>
                <a:off x="7056409" y="1319842"/>
                <a:ext cx="2212524" cy="2172115"/>
              </a:xfrm>
              <a:prstGeom prst="ellipse">
                <a:avLst/>
              </a:prstGeom>
            </p:spPr>
          </p:pic>
          <p:sp>
            <p:nvSpPr>
              <p:cNvPr id="10" name="椭圆 9"/>
              <p:cNvSpPr/>
              <p:nvPr/>
            </p:nvSpPr>
            <p:spPr>
              <a:xfrm>
                <a:off x="6947256" y="1185238"/>
                <a:ext cx="2427125" cy="2427125"/>
              </a:xfrm>
              <a:prstGeom prst="ellipse">
                <a:avLst/>
              </a:prstGeom>
              <a:noFill/>
              <a:ln w="254000">
                <a:solidFill>
                  <a:srgbClr val="DDDB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367216" y="310357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价格发现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45347" y="2854317"/>
              <a:ext cx="1165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规避风险</a:t>
              </a:r>
              <a:endPara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套期保值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16624" y="2108465"/>
            <a:ext cx="5911693" cy="1669067"/>
            <a:chOff x="3540424" y="2108465"/>
            <a:chExt cx="5911693" cy="1669067"/>
          </a:xfrm>
        </p:grpSpPr>
        <p:sp>
          <p:nvSpPr>
            <p:cNvPr id="20" name="文本框 19"/>
            <p:cNvSpPr txBox="1"/>
            <p:nvPr/>
          </p:nvSpPr>
          <p:spPr>
            <a:xfrm>
              <a:off x="4073233" y="2108465"/>
              <a:ext cx="4971233" cy="1616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世界大宗原材料的价格决定方式以期货方式为主；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大宗商品生产、流通和加工的企业都有套期保值需求；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的两大功能已经从商品市场扩展到金融市场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虚拟经济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>
              <a:stCxn id="28" idx="4"/>
              <a:endCxn id="35" idx="0"/>
            </p:cNvCxnSpPr>
            <p:nvPr/>
          </p:nvCxnSpPr>
          <p:spPr>
            <a:xfrm>
              <a:off x="3774556" y="2687412"/>
              <a:ext cx="0" cy="648918"/>
            </a:xfrm>
            <a:prstGeom prst="line">
              <a:avLst/>
            </a:prstGeom>
            <a:ln>
              <a:solidFill>
                <a:srgbClr val="70A49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3540424" y="2244428"/>
              <a:ext cx="466304" cy="466304"/>
              <a:chOff x="-150308" y="4368325"/>
              <a:chExt cx="1782082" cy="178208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-150308" y="4368325"/>
                <a:ext cx="1782082" cy="17820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Oval 45"/>
              <p:cNvSpPr>
                <a:spLocks noChangeArrowheads="1"/>
              </p:cNvSpPr>
              <p:nvPr/>
            </p:nvSpPr>
            <p:spPr bwMode="auto">
              <a:xfrm>
                <a:off x="-54037" y="4464257"/>
                <a:ext cx="1597025" cy="1597025"/>
              </a:xfrm>
              <a:prstGeom prst="ellipse">
                <a:avLst/>
              </a:prstGeom>
              <a:solidFill>
                <a:srgbClr val="B7C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540424" y="2777828"/>
              <a:ext cx="466304" cy="466304"/>
              <a:chOff x="-150308" y="4368325"/>
              <a:chExt cx="1782082" cy="178208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-150308" y="4368325"/>
                <a:ext cx="1782082" cy="17820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45"/>
              <p:cNvSpPr>
                <a:spLocks noChangeArrowheads="1"/>
              </p:cNvSpPr>
              <p:nvPr/>
            </p:nvSpPr>
            <p:spPr bwMode="auto">
              <a:xfrm>
                <a:off x="-54035" y="4464258"/>
                <a:ext cx="1597027" cy="1597027"/>
              </a:xfrm>
              <a:prstGeom prst="ellipse">
                <a:avLst/>
              </a:prstGeom>
              <a:solidFill>
                <a:srgbClr val="B7C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540424" y="3311228"/>
              <a:ext cx="466304" cy="466304"/>
              <a:chOff x="-150308" y="4368325"/>
              <a:chExt cx="1782082" cy="178208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-150308" y="4368325"/>
                <a:ext cx="1782082" cy="17820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45"/>
              <p:cNvSpPr>
                <a:spLocks noChangeArrowheads="1"/>
              </p:cNvSpPr>
              <p:nvPr/>
            </p:nvSpPr>
            <p:spPr bwMode="auto">
              <a:xfrm>
                <a:off x="-54035" y="4464258"/>
                <a:ext cx="1597027" cy="1597027"/>
              </a:xfrm>
              <a:prstGeom prst="ellipse">
                <a:avLst/>
              </a:prstGeom>
              <a:solidFill>
                <a:srgbClr val="B7C8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altLang="zh-CN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椭圆形标注 20"/>
            <p:cNvSpPr/>
            <p:nvPr/>
          </p:nvSpPr>
          <p:spPr>
            <a:xfrm>
              <a:off x="8769824" y="2330153"/>
              <a:ext cx="682293" cy="675746"/>
            </a:xfrm>
            <a:prstGeom prst="wedgeEllipseCallout">
              <a:avLst>
                <a:gd name="adj1" fmla="val -80295"/>
                <a:gd name="adj2" fmla="val 288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理念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64469" y="1418318"/>
            <a:ext cx="3769461" cy="476147"/>
            <a:chOff x="1265602" y="1767878"/>
            <a:chExt cx="4052772" cy="476147"/>
          </a:xfrm>
        </p:grpSpPr>
        <p:sp>
          <p:nvSpPr>
            <p:cNvPr id="42" name="矩形 41"/>
            <p:cNvSpPr/>
            <p:nvPr/>
          </p:nvSpPr>
          <p:spPr>
            <a:xfrm>
              <a:off x="1265602" y="1767878"/>
              <a:ext cx="4052772" cy="47614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95710" y="1805896"/>
              <a:ext cx="3573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期货交易的作用是什么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4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2116835"/>
            <a:ext cx="12192000" cy="3009901"/>
          </a:xfrm>
          <a:prstGeom prst="rect">
            <a:avLst/>
          </a:prstGeom>
          <a:solidFill>
            <a:srgbClr val="DF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1" y="353725"/>
            <a:ext cx="2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期货市场介绍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모서리가 둥근 직사각형 21"/>
          <p:cNvSpPr>
            <a:spLocks noChangeArrowheads="1"/>
          </p:cNvSpPr>
          <p:nvPr/>
        </p:nvSpPr>
        <p:spPr bwMode="auto">
          <a:xfrm>
            <a:off x="2301875" y="1803400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71" name="모서리가 둥근 직사각형 22"/>
          <p:cNvSpPr>
            <a:spLocks noChangeArrowheads="1"/>
          </p:cNvSpPr>
          <p:nvPr/>
        </p:nvSpPr>
        <p:spPr bwMode="auto">
          <a:xfrm>
            <a:off x="6403975" y="1803400"/>
            <a:ext cx="3689350" cy="19081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66" name="모서리가 둥근 직사각형 17"/>
          <p:cNvSpPr>
            <a:spLocks noChangeArrowheads="1"/>
          </p:cNvSpPr>
          <p:nvPr/>
        </p:nvSpPr>
        <p:spPr bwMode="auto">
          <a:xfrm>
            <a:off x="1152524" y="1600199"/>
            <a:ext cx="4852203" cy="2174364"/>
          </a:xfrm>
          <a:prstGeom prst="roundRect">
            <a:avLst>
              <a:gd name="adj" fmla="val 7356"/>
            </a:avLst>
          </a:prstGeom>
          <a:solidFill>
            <a:srgbClr val="F0D2A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32AC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ko-KR" altLang="en-US" sz="3600" b="1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67" name="모서리가 둥근 직사각형 18"/>
          <p:cNvSpPr>
            <a:spLocks noChangeArrowheads="1"/>
          </p:cNvSpPr>
          <p:nvPr/>
        </p:nvSpPr>
        <p:spPr bwMode="auto">
          <a:xfrm>
            <a:off x="6177232" y="1600199"/>
            <a:ext cx="4850197" cy="2174364"/>
          </a:xfrm>
          <a:prstGeom prst="roundRect">
            <a:avLst>
              <a:gd name="adj" fmla="val 5361"/>
            </a:avLst>
          </a:prstGeom>
          <a:solidFill>
            <a:srgbClr val="D7673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 sz="3600" b="1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68" name="모서리가 둥근 직사각형 19"/>
          <p:cNvSpPr>
            <a:spLocks noChangeArrowheads="1"/>
          </p:cNvSpPr>
          <p:nvPr/>
        </p:nvSpPr>
        <p:spPr bwMode="auto">
          <a:xfrm>
            <a:off x="1152524" y="3949075"/>
            <a:ext cx="4852203" cy="2174364"/>
          </a:xfrm>
          <a:prstGeom prst="roundRect">
            <a:avLst>
              <a:gd name="adj" fmla="val 6690"/>
            </a:avLst>
          </a:prstGeom>
          <a:solidFill>
            <a:srgbClr val="4166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 sz="3600" b="1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69" name="모서리가 둥근 직사각형 20"/>
          <p:cNvSpPr>
            <a:spLocks noChangeArrowheads="1"/>
          </p:cNvSpPr>
          <p:nvPr/>
        </p:nvSpPr>
        <p:spPr bwMode="auto">
          <a:xfrm>
            <a:off x="6177232" y="3949075"/>
            <a:ext cx="4850197" cy="2174364"/>
          </a:xfrm>
          <a:prstGeom prst="roundRect">
            <a:avLst>
              <a:gd name="adj" fmla="val 10014"/>
            </a:avLst>
          </a:prstGeom>
          <a:solidFill>
            <a:srgbClr val="B7C8A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 sz="3600" b="1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72" name="모서리가 둥근 직사각형 23"/>
          <p:cNvSpPr>
            <a:spLocks noChangeArrowheads="1"/>
          </p:cNvSpPr>
          <p:nvPr/>
        </p:nvSpPr>
        <p:spPr bwMode="auto">
          <a:xfrm>
            <a:off x="1232759" y="4003233"/>
            <a:ext cx="4661645" cy="24110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73" name="모서리가 둥근 직사각형 24"/>
          <p:cNvSpPr>
            <a:spLocks noChangeArrowheads="1"/>
          </p:cNvSpPr>
          <p:nvPr/>
        </p:nvSpPr>
        <p:spPr bwMode="auto">
          <a:xfrm>
            <a:off x="6415930" y="4003233"/>
            <a:ext cx="4661645" cy="24110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74" name="타원 25@|1FFC:0|FBC:0|LFC:16777215|LBC:16777215"/>
          <p:cNvSpPr>
            <a:spLocks noChangeArrowheads="1"/>
          </p:cNvSpPr>
          <p:nvPr/>
        </p:nvSpPr>
        <p:spPr bwMode="auto">
          <a:xfrm>
            <a:off x="4712946" y="2326324"/>
            <a:ext cx="2830284" cy="2830285"/>
          </a:xfrm>
          <a:prstGeom prst="ellipse">
            <a:avLst/>
          </a:prstGeom>
          <a:solidFill>
            <a:srgbClr val="70A49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 sz="3600" b="1">
              <a:solidFill>
                <a:srgbClr val="32AC71"/>
              </a:solidFill>
              <a:latin typeface="微软雅黑" panose="020B0503020204020204" pitchFamily="34" charset="-122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75" name="원호 27@|1FFC:0|FBC:0|LFC:12566463|LBC:16777215"/>
          <p:cNvSpPr>
            <a:spLocks/>
          </p:cNvSpPr>
          <p:nvPr/>
        </p:nvSpPr>
        <p:spPr bwMode="auto">
          <a:xfrm>
            <a:off x="4997780" y="2593106"/>
            <a:ext cx="2282681" cy="2284687"/>
          </a:xfrm>
          <a:custGeom>
            <a:avLst/>
            <a:gdLst>
              <a:gd name="T0" fmla="*/ 900394 w 1807300"/>
              <a:gd name="T1" fmla="*/ 0 h 1807299"/>
              <a:gd name="T2" fmla="*/ 1760806 w 1807300"/>
              <a:gd name="T3" fmla="*/ 640111 h 1807299"/>
              <a:gd name="T4" fmla="*/ 1407478 w 1807300"/>
              <a:gd name="T5" fmla="*/ 1657472 h 1807299"/>
              <a:gd name="T6" fmla="*/ 338833 w 1807300"/>
              <a:gd name="T7" fmla="*/ 1616944 h 1807299"/>
              <a:gd name="T8" fmla="*/ 62352 w 1807300"/>
              <a:gd name="T9" fmla="*/ 575698 h 1807299"/>
              <a:gd name="T10" fmla="*/ 900394 w 1807300"/>
              <a:gd name="T11" fmla="*/ 907542 h 1807299"/>
              <a:gd name="T12" fmla="*/ 900394 w 1807300"/>
              <a:gd name="T13" fmla="*/ 0 h 1807299"/>
              <a:gd name="T14" fmla="*/ 900394 w 1807300"/>
              <a:gd name="T15" fmla="*/ 0 h 1807299"/>
              <a:gd name="T16" fmla="*/ 1760806 w 1807300"/>
              <a:gd name="T17" fmla="*/ 640111 h 1807299"/>
              <a:gd name="T18" fmla="*/ 1407478 w 1807300"/>
              <a:gd name="T19" fmla="*/ 1657472 h 1807299"/>
              <a:gd name="T20" fmla="*/ 338833 w 1807300"/>
              <a:gd name="T21" fmla="*/ 1616944 h 1807299"/>
              <a:gd name="T22" fmla="*/ 62352 w 1807300"/>
              <a:gd name="T23" fmla="*/ 575698 h 18072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07300" h="1807299" stroke="0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  <a:lnTo>
                  <a:pt x="903650" y="903650"/>
                </a:lnTo>
                <a:lnTo>
                  <a:pt x="903650" y="0"/>
                </a:lnTo>
                <a:close/>
              </a:path>
              <a:path w="1807300" h="1807299" fill="none">
                <a:moveTo>
                  <a:pt x="903650" y="0"/>
                </a:moveTo>
                <a:cubicBezTo>
                  <a:pt x="1300151" y="0"/>
                  <a:pt x="1650337" y="258472"/>
                  <a:pt x="1767176" y="637367"/>
                </a:cubicBezTo>
                <a:cubicBezTo>
                  <a:pt x="1884015" y="1016262"/>
                  <a:pt x="1740211" y="1427064"/>
                  <a:pt x="1412570" y="1650366"/>
                </a:cubicBezTo>
                <a:cubicBezTo>
                  <a:pt x="1084928" y="1873668"/>
                  <a:pt x="649992" y="1857303"/>
                  <a:pt x="340057" y="1610011"/>
                </a:cubicBezTo>
                <a:cubicBezTo>
                  <a:pt x="30122" y="1362719"/>
                  <a:pt x="-82404" y="942272"/>
                  <a:pt x="62577" y="573229"/>
                </a:cubicBezTo>
              </a:path>
            </a:pathLst>
          </a:custGeom>
          <a:noFill/>
          <a:ln w="63500" cap="flat" cmpd="sng">
            <a:solidFill>
              <a:srgbClr val="FEFEF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7" name="TextBox 13"/>
          <p:cNvSpPr txBox="1">
            <a:spLocks noChangeArrowheads="1"/>
          </p:cNvSpPr>
          <p:nvPr/>
        </p:nvSpPr>
        <p:spPr bwMode="auto">
          <a:xfrm>
            <a:off x="1631929" y="1882624"/>
            <a:ext cx="2469227" cy="4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套保商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(Commercial)</a:t>
            </a: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1631929" y="2623193"/>
            <a:ext cx="400773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：给原料定价、规避价格波动风险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：期货市场存在的本源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盈亏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：小幅亏损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extBox 13"/>
          <p:cNvSpPr txBox="1">
            <a:spLocks noChangeArrowheads="1"/>
          </p:cNvSpPr>
          <p:nvPr/>
        </p:nvSpPr>
        <p:spPr bwMode="auto">
          <a:xfrm>
            <a:off x="7852757" y="1882624"/>
            <a:ext cx="24692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掉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Swap Dealer)</a:t>
            </a:r>
          </a:p>
        </p:txBody>
      </p:sp>
      <p:sp>
        <p:nvSpPr>
          <p:cNvPr id="112" name="TextBox 13"/>
          <p:cNvSpPr txBox="1">
            <a:spLocks noChangeArrowheads="1"/>
          </p:cNvSpPr>
          <p:nvPr/>
        </p:nvSpPr>
        <p:spPr bwMode="auto">
          <a:xfrm>
            <a:off x="7852757" y="2623193"/>
            <a:ext cx="227983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目的：赚取稳定收益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作用：稳定价格的相对变化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盈亏：小幅盈利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3"/>
          <p:cNvSpPr txBox="1">
            <a:spLocks noChangeArrowheads="1"/>
          </p:cNvSpPr>
          <p:nvPr/>
        </p:nvSpPr>
        <p:spPr bwMode="auto">
          <a:xfrm>
            <a:off x="1631929" y="4166260"/>
            <a:ext cx="24692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对冲基金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(Fund)</a:t>
            </a:r>
          </a:p>
        </p:txBody>
      </p:sp>
      <p:sp>
        <p:nvSpPr>
          <p:cNvPr id="114" name="TextBox 13"/>
          <p:cNvSpPr txBox="1">
            <a:spLocks noChangeArrowheads="1"/>
          </p:cNvSpPr>
          <p:nvPr/>
        </p:nvSpPr>
        <p:spPr bwMode="auto">
          <a:xfrm>
            <a:off x="1631929" y="4906829"/>
            <a:ext cx="2550466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目的：赚大钱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作用：活跃市场，提供流动性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盈亏：大幅盈利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13"/>
          <p:cNvSpPr txBox="1">
            <a:spLocks noChangeArrowheads="1"/>
          </p:cNvSpPr>
          <p:nvPr/>
        </p:nvSpPr>
        <p:spPr bwMode="auto">
          <a:xfrm>
            <a:off x="7852757" y="4188515"/>
            <a:ext cx="24692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投机者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散户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(speculator)</a:t>
            </a:r>
          </a:p>
        </p:txBody>
      </p:sp>
      <p:sp>
        <p:nvSpPr>
          <p:cNvPr id="116" name="TextBox 13"/>
          <p:cNvSpPr txBox="1">
            <a:spLocks noChangeArrowheads="1"/>
          </p:cNvSpPr>
          <p:nvPr/>
        </p:nvSpPr>
        <p:spPr bwMode="auto">
          <a:xfrm>
            <a:off x="7852757" y="4929084"/>
            <a:ext cx="261119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目的：赚大钱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作用：活跃市场，提供流动性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盈亏：大幅亏损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8249" y="3381012"/>
            <a:ext cx="200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</a:t>
            </a:r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</a:t>
            </a:r>
            <a:endParaRPr lang="en-US" altLang="zh-CN" sz="2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的参与者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0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684814"/>
            <a:ext cx="12192000" cy="3677761"/>
          </a:xfrm>
          <a:prstGeom prst="rect">
            <a:avLst/>
          </a:prstGeom>
          <a:solidFill>
            <a:srgbClr val="DFD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1" y="353725"/>
            <a:ext cx="28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期货市场介绍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51505" y="468025"/>
            <a:ext cx="9613914" cy="6015103"/>
            <a:chOff x="1865880" y="353725"/>
            <a:chExt cx="9613914" cy="6015103"/>
          </a:xfrm>
        </p:grpSpPr>
        <p:grpSp>
          <p:nvGrpSpPr>
            <p:cNvPr id="6" name="组合 5"/>
            <p:cNvGrpSpPr/>
            <p:nvPr/>
          </p:nvGrpSpPr>
          <p:grpSpPr>
            <a:xfrm>
              <a:off x="5279098" y="353725"/>
              <a:ext cx="6200696" cy="6015103"/>
              <a:chOff x="5279098" y="353725"/>
              <a:chExt cx="6200696" cy="601510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279098" y="353725"/>
                <a:ext cx="6200696" cy="6015103"/>
                <a:chOff x="5034655" y="426153"/>
                <a:chExt cx="6200696" cy="6015103"/>
              </a:xfrm>
            </p:grpSpPr>
            <p:grpSp>
              <p:nvGrpSpPr>
                <p:cNvPr id="37" name="그룹 7"/>
                <p:cNvGrpSpPr/>
                <p:nvPr/>
              </p:nvGrpSpPr>
              <p:grpSpPr>
                <a:xfrm>
                  <a:off x="5220242" y="426153"/>
                  <a:ext cx="6015109" cy="6015103"/>
                  <a:chOff x="2025650" y="1773238"/>
                  <a:chExt cx="4551363" cy="4551362"/>
                </a:xfrm>
              </p:grpSpPr>
              <p:sp>
                <p:nvSpPr>
                  <p:cNvPr id="40" name="Freeform 5"/>
                  <p:cNvSpPr>
                    <a:spLocks/>
                  </p:cNvSpPr>
                  <p:nvPr/>
                </p:nvSpPr>
                <p:spPr bwMode="auto">
                  <a:xfrm>
                    <a:off x="2025650" y="2903538"/>
                    <a:ext cx="1563688" cy="1150937"/>
                  </a:xfrm>
                  <a:custGeom>
                    <a:avLst/>
                    <a:gdLst>
                      <a:gd name="T0" fmla="*/ 705 w 985"/>
                      <a:gd name="T1" fmla="*/ 613 h 725"/>
                      <a:gd name="T2" fmla="*/ 712 w 985"/>
                      <a:gd name="T3" fmla="*/ 480 h 725"/>
                      <a:gd name="T4" fmla="*/ 731 w 985"/>
                      <a:gd name="T5" fmla="*/ 434 h 725"/>
                      <a:gd name="T6" fmla="*/ 748 w 985"/>
                      <a:gd name="T7" fmla="*/ 429 h 725"/>
                      <a:gd name="T8" fmla="*/ 802 w 985"/>
                      <a:gd name="T9" fmla="*/ 459 h 725"/>
                      <a:gd name="T10" fmla="*/ 847 w 985"/>
                      <a:gd name="T11" fmla="*/ 482 h 725"/>
                      <a:gd name="T12" fmla="*/ 886 w 985"/>
                      <a:gd name="T13" fmla="*/ 485 h 725"/>
                      <a:gd name="T14" fmla="*/ 928 w 985"/>
                      <a:gd name="T15" fmla="*/ 473 h 725"/>
                      <a:gd name="T16" fmla="*/ 959 w 985"/>
                      <a:gd name="T17" fmla="*/ 445 h 725"/>
                      <a:gd name="T18" fmla="*/ 978 w 985"/>
                      <a:gd name="T19" fmla="*/ 409 h 725"/>
                      <a:gd name="T20" fmla="*/ 983 w 985"/>
                      <a:gd name="T21" fmla="*/ 335 h 725"/>
                      <a:gd name="T22" fmla="*/ 969 w 985"/>
                      <a:gd name="T23" fmla="*/ 297 h 725"/>
                      <a:gd name="T24" fmla="*/ 939 w 985"/>
                      <a:gd name="T25" fmla="*/ 268 h 725"/>
                      <a:gd name="T26" fmla="*/ 896 w 985"/>
                      <a:gd name="T27" fmla="*/ 253 h 725"/>
                      <a:gd name="T28" fmla="*/ 858 w 985"/>
                      <a:gd name="T29" fmla="*/ 255 h 725"/>
                      <a:gd name="T30" fmla="*/ 790 w 985"/>
                      <a:gd name="T31" fmla="*/ 286 h 725"/>
                      <a:gd name="T32" fmla="*/ 745 w 985"/>
                      <a:gd name="T33" fmla="*/ 299 h 725"/>
                      <a:gd name="T34" fmla="*/ 727 w 985"/>
                      <a:gd name="T35" fmla="*/ 282 h 725"/>
                      <a:gd name="T36" fmla="*/ 718 w 985"/>
                      <a:gd name="T37" fmla="*/ 183 h 725"/>
                      <a:gd name="T38" fmla="*/ 614 w 985"/>
                      <a:gd name="T39" fmla="*/ 1 h 725"/>
                      <a:gd name="T40" fmla="*/ 484 w 985"/>
                      <a:gd name="T41" fmla="*/ 5 h 725"/>
                      <a:gd name="T42" fmla="*/ 436 w 985"/>
                      <a:gd name="T43" fmla="*/ 26 h 725"/>
                      <a:gd name="T44" fmla="*/ 431 w 985"/>
                      <a:gd name="T45" fmla="*/ 44 h 725"/>
                      <a:gd name="T46" fmla="*/ 439 w 985"/>
                      <a:gd name="T47" fmla="*/ 65 h 725"/>
                      <a:gd name="T48" fmla="*/ 475 w 985"/>
                      <a:gd name="T49" fmla="*/ 125 h 725"/>
                      <a:gd name="T50" fmla="*/ 484 w 985"/>
                      <a:gd name="T51" fmla="*/ 180 h 725"/>
                      <a:gd name="T52" fmla="*/ 479 w 985"/>
                      <a:gd name="T53" fmla="*/ 213 h 725"/>
                      <a:gd name="T54" fmla="*/ 458 w 985"/>
                      <a:gd name="T55" fmla="*/ 247 h 725"/>
                      <a:gd name="T56" fmla="*/ 425 w 985"/>
                      <a:gd name="T57" fmla="*/ 269 h 725"/>
                      <a:gd name="T58" fmla="*/ 376 w 985"/>
                      <a:gd name="T59" fmla="*/ 279 h 725"/>
                      <a:gd name="T60" fmla="*/ 337 w 985"/>
                      <a:gd name="T61" fmla="*/ 271 h 725"/>
                      <a:gd name="T62" fmla="*/ 302 w 985"/>
                      <a:gd name="T63" fmla="*/ 250 h 725"/>
                      <a:gd name="T64" fmla="*/ 277 w 985"/>
                      <a:gd name="T65" fmla="*/ 215 h 725"/>
                      <a:gd name="T66" fmla="*/ 268 w 985"/>
                      <a:gd name="T67" fmla="*/ 166 h 725"/>
                      <a:gd name="T68" fmla="*/ 274 w 985"/>
                      <a:gd name="T69" fmla="*/ 120 h 725"/>
                      <a:gd name="T70" fmla="*/ 296 w 985"/>
                      <a:gd name="T71" fmla="*/ 74 h 725"/>
                      <a:gd name="T72" fmla="*/ 319 w 985"/>
                      <a:gd name="T73" fmla="*/ 43 h 725"/>
                      <a:gd name="T74" fmla="*/ 315 w 985"/>
                      <a:gd name="T75" fmla="*/ 30 h 725"/>
                      <a:gd name="T76" fmla="*/ 270 w 985"/>
                      <a:gd name="T77" fmla="*/ 11 h 725"/>
                      <a:gd name="T78" fmla="*/ 176 w 985"/>
                      <a:gd name="T79" fmla="*/ 2 h 725"/>
                      <a:gd name="T80" fmla="*/ 0 w 985"/>
                      <a:gd name="T81" fmla="*/ 721 h 725"/>
                      <a:gd name="T82" fmla="*/ 130 w 985"/>
                      <a:gd name="T83" fmla="*/ 724 h 725"/>
                      <a:gd name="T84" fmla="*/ 275 w 985"/>
                      <a:gd name="T85" fmla="*/ 715 h 725"/>
                      <a:gd name="T86" fmla="*/ 338 w 985"/>
                      <a:gd name="T87" fmla="*/ 697 h 725"/>
                      <a:gd name="T88" fmla="*/ 345 w 985"/>
                      <a:gd name="T89" fmla="*/ 684 h 725"/>
                      <a:gd name="T90" fmla="*/ 322 w 985"/>
                      <a:gd name="T91" fmla="*/ 650 h 725"/>
                      <a:gd name="T92" fmla="*/ 288 w 985"/>
                      <a:gd name="T93" fmla="*/ 592 h 725"/>
                      <a:gd name="T94" fmla="*/ 278 w 985"/>
                      <a:gd name="T95" fmla="*/ 533 h 725"/>
                      <a:gd name="T96" fmla="*/ 284 w 985"/>
                      <a:gd name="T97" fmla="*/ 506 h 725"/>
                      <a:gd name="T98" fmla="*/ 303 w 985"/>
                      <a:gd name="T99" fmla="*/ 478 h 725"/>
                      <a:gd name="T100" fmla="*/ 358 w 985"/>
                      <a:gd name="T101" fmla="*/ 451 h 725"/>
                      <a:gd name="T102" fmla="*/ 414 w 985"/>
                      <a:gd name="T103" fmla="*/ 452 h 725"/>
                      <a:gd name="T104" fmla="*/ 468 w 985"/>
                      <a:gd name="T105" fmla="*/ 482 h 725"/>
                      <a:gd name="T106" fmla="*/ 488 w 985"/>
                      <a:gd name="T107" fmla="*/ 510 h 725"/>
                      <a:gd name="T108" fmla="*/ 493 w 985"/>
                      <a:gd name="T109" fmla="*/ 556 h 725"/>
                      <a:gd name="T110" fmla="*/ 478 w 985"/>
                      <a:gd name="T111" fmla="*/ 619 h 725"/>
                      <a:gd name="T112" fmla="*/ 460 w 985"/>
                      <a:gd name="T113" fmla="*/ 677 h 725"/>
                      <a:gd name="T114" fmla="*/ 478 w 985"/>
                      <a:gd name="T115" fmla="*/ 703 h 725"/>
                      <a:gd name="T116" fmla="*/ 526 w 985"/>
                      <a:gd name="T117" fmla="*/ 719 h 725"/>
                      <a:gd name="T118" fmla="*/ 706 w 985"/>
                      <a:gd name="T119" fmla="*/ 724 h 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985" h="725">
                        <a:moveTo>
                          <a:pt x="706" y="724"/>
                        </a:moveTo>
                        <a:lnTo>
                          <a:pt x="706" y="724"/>
                        </a:lnTo>
                        <a:lnTo>
                          <a:pt x="705" y="668"/>
                        </a:lnTo>
                        <a:lnTo>
                          <a:pt x="705" y="613"/>
                        </a:lnTo>
                        <a:lnTo>
                          <a:pt x="705" y="564"/>
                        </a:lnTo>
                        <a:lnTo>
                          <a:pt x="707" y="518"/>
                        </a:lnTo>
                        <a:lnTo>
                          <a:pt x="709" y="499"/>
                        </a:lnTo>
                        <a:lnTo>
                          <a:pt x="712" y="480"/>
                        </a:lnTo>
                        <a:lnTo>
                          <a:pt x="716" y="465"/>
                        </a:lnTo>
                        <a:lnTo>
                          <a:pt x="720" y="452"/>
                        </a:lnTo>
                        <a:lnTo>
                          <a:pt x="725" y="441"/>
                        </a:lnTo>
                        <a:lnTo>
                          <a:pt x="731" y="434"/>
                        </a:lnTo>
                        <a:lnTo>
                          <a:pt x="739" y="430"/>
                        </a:lnTo>
                        <a:lnTo>
                          <a:pt x="742" y="429"/>
                        </a:lnTo>
                        <a:lnTo>
                          <a:pt x="748" y="429"/>
                        </a:lnTo>
                        <a:lnTo>
                          <a:pt x="748" y="429"/>
                        </a:lnTo>
                        <a:lnTo>
                          <a:pt x="755" y="430"/>
                        </a:lnTo>
                        <a:lnTo>
                          <a:pt x="760" y="431"/>
                        </a:lnTo>
                        <a:lnTo>
                          <a:pt x="774" y="438"/>
                        </a:lnTo>
                        <a:lnTo>
                          <a:pt x="802" y="459"/>
                        </a:lnTo>
                        <a:lnTo>
                          <a:pt x="818" y="469"/>
                        </a:lnTo>
                        <a:lnTo>
                          <a:pt x="828" y="475"/>
                        </a:lnTo>
                        <a:lnTo>
                          <a:pt x="837" y="478"/>
                        </a:lnTo>
                        <a:lnTo>
                          <a:pt x="847" y="482"/>
                        </a:lnTo>
                        <a:lnTo>
                          <a:pt x="860" y="483"/>
                        </a:lnTo>
                        <a:lnTo>
                          <a:pt x="872" y="485"/>
                        </a:lnTo>
                        <a:lnTo>
                          <a:pt x="886" y="485"/>
                        </a:lnTo>
                        <a:lnTo>
                          <a:pt x="886" y="485"/>
                        </a:lnTo>
                        <a:lnTo>
                          <a:pt x="897" y="483"/>
                        </a:lnTo>
                        <a:lnTo>
                          <a:pt x="909" y="480"/>
                        </a:lnTo>
                        <a:lnTo>
                          <a:pt x="918" y="478"/>
                        </a:lnTo>
                        <a:lnTo>
                          <a:pt x="928" y="473"/>
                        </a:lnTo>
                        <a:lnTo>
                          <a:pt x="937" y="468"/>
                        </a:lnTo>
                        <a:lnTo>
                          <a:pt x="945" y="461"/>
                        </a:lnTo>
                        <a:lnTo>
                          <a:pt x="952" y="454"/>
                        </a:lnTo>
                        <a:lnTo>
                          <a:pt x="959" y="445"/>
                        </a:lnTo>
                        <a:lnTo>
                          <a:pt x="965" y="437"/>
                        </a:lnTo>
                        <a:lnTo>
                          <a:pt x="970" y="429"/>
                        </a:lnTo>
                        <a:lnTo>
                          <a:pt x="974" y="419"/>
                        </a:lnTo>
                        <a:lnTo>
                          <a:pt x="978" y="409"/>
                        </a:lnTo>
                        <a:lnTo>
                          <a:pt x="984" y="388"/>
                        </a:lnTo>
                        <a:lnTo>
                          <a:pt x="985" y="367"/>
                        </a:lnTo>
                        <a:lnTo>
                          <a:pt x="985" y="345"/>
                        </a:lnTo>
                        <a:lnTo>
                          <a:pt x="983" y="335"/>
                        </a:lnTo>
                        <a:lnTo>
                          <a:pt x="981" y="325"/>
                        </a:lnTo>
                        <a:lnTo>
                          <a:pt x="977" y="315"/>
                        </a:lnTo>
                        <a:lnTo>
                          <a:pt x="973" y="306"/>
                        </a:lnTo>
                        <a:lnTo>
                          <a:pt x="969" y="297"/>
                        </a:lnTo>
                        <a:lnTo>
                          <a:pt x="962" y="289"/>
                        </a:lnTo>
                        <a:lnTo>
                          <a:pt x="955" y="280"/>
                        </a:lnTo>
                        <a:lnTo>
                          <a:pt x="948" y="273"/>
                        </a:lnTo>
                        <a:lnTo>
                          <a:pt x="939" y="268"/>
                        </a:lnTo>
                        <a:lnTo>
                          <a:pt x="930" y="262"/>
                        </a:lnTo>
                        <a:lnTo>
                          <a:pt x="920" y="258"/>
                        </a:lnTo>
                        <a:lnTo>
                          <a:pt x="909" y="255"/>
                        </a:lnTo>
                        <a:lnTo>
                          <a:pt x="896" y="253"/>
                        </a:lnTo>
                        <a:lnTo>
                          <a:pt x="883" y="253"/>
                        </a:lnTo>
                        <a:lnTo>
                          <a:pt x="883" y="253"/>
                        </a:lnTo>
                        <a:lnTo>
                          <a:pt x="871" y="253"/>
                        </a:lnTo>
                        <a:lnTo>
                          <a:pt x="858" y="255"/>
                        </a:lnTo>
                        <a:lnTo>
                          <a:pt x="846" y="258"/>
                        </a:lnTo>
                        <a:lnTo>
                          <a:pt x="835" y="264"/>
                        </a:lnTo>
                        <a:lnTo>
                          <a:pt x="811" y="275"/>
                        </a:lnTo>
                        <a:lnTo>
                          <a:pt x="790" y="286"/>
                        </a:lnTo>
                        <a:lnTo>
                          <a:pt x="769" y="294"/>
                        </a:lnTo>
                        <a:lnTo>
                          <a:pt x="760" y="299"/>
                        </a:lnTo>
                        <a:lnTo>
                          <a:pt x="752" y="299"/>
                        </a:lnTo>
                        <a:lnTo>
                          <a:pt x="745" y="299"/>
                        </a:lnTo>
                        <a:lnTo>
                          <a:pt x="738" y="296"/>
                        </a:lnTo>
                        <a:lnTo>
                          <a:pt x="732" y="290"/>
                        </a:lnTo>
                        <a:lnTo>
                          <a:pt x="727" y="282"/>
                        </a:lnTo>
                        <a:lnTo>
                          <a:pt x="727" y="282"/>
                        </a:lnTo>
                        <a:lnTo>
                          <a:pt x="724" y="269"/>
                        </a:lnTo>
                        <a:lnTo>
                          <a:pt x="721" y="247"/>
                        </a:lnTo>
                        <a:lnTo>
                          <a:pt x="720" y="219"/>
                        </a:lnTo>
                        <a:lnTo>
                          <a:pt x="718" y="183"/>
                        </a:lnTo>
                        <a:lnTo>
                          <a:pt x="717" y="99"/>
                        </a:lnTo>
                        <a:lnTo>
                          <a:pt x="718" y="6"/>
                        </a:lnTo>
                        <a:lnTo>
                          <a:pt x="718" y="6"/>
                        </a:lnTo>
                        <a:lnTo>
                          <a:pt x="614" y="1"/>
                        </a:lnTo>
                        <a:lnTo>
                          <a:pt x="565" y="0"/>
                        </a:lnTo>
                        <a:lnTo>
                          <a:pt x="521" y="1"/>
                        </a:lnTo>
                        <a:lnTo>
                          <a:pt x="502" y="2"/>
                        </a:lnTo>
                        <a:lnTo>
                          <a:pt x="484" y="5"/>
                        </a:lnTo>
                        <a:lnTo>
                          <a:pt x="468" y="9"/>
                        </a:lnTo>
                        <a:lnTo>
                          <a:pt x="454" y="13"/>
                        </a:lnTo>
                        <a:lnTo>
                          <a:pt x="445" y="19"/>
                        </a:lnTo>
                        <a:lnTo>
                          <a:pt x="436" y="26"/>
                        </a:lnTo>
                        <a:lnTo>
                          <a:pt x="433" y="30"/>
                        </a:lnTo>
                        <a:lnTo>
                          <a:pt x="432" y="34"/>
                        </a:lnTo>
                        <a:lnTo>
                          <a:pt x="431" y="39"/>
                        </a:lnTo>
                        <a:lnTo>
                          <a:pt x="431" y="44"/>
                        </a:lnTo>
                        <a:lnTo>
                          <a:pt x="431" y="44"/>
                        </a:lnTo>
                        <a:lnTo>
                          <a:pt x="431" y="50"/>
                        </a:lnTo>
                        <a:lnTo>
                          <a:pt x="433" y="55"/>
                        </a:lnTo>
                        <a:lnTo>
                          <a:pt x="439" y="65"/>
                        </a:lnTo>
                        <a:lnTo>
                          <a:pt x="457" y="90"/>
                        </a:lnTo>
                        <a:lnTo>
                          <a:pt x="467" y="106"/>
                        </a:lnTo>
                        <a:lnTo>
                          <a:pt x="471" y="116"/>
                        </a:lnTo>
                        <a:lnTo>
                          <a:pt x="475" y="125"/>
                        </a:lnTo>
                        <a:lnTo>
                          <a:pt x="479" y="138"/>
                        </a:lnTo>
                        <a:lnTo>
                          <a:pt x="482" y="150"/>
                        </a:lnTo>
                        <a:lnTo>
                          <a:pt x="484" y="164"/>
                        </a:lnTo>
                        <a:lnTo>
                          <a:pt x="484" y="180"/>
                        </a:lnTo>
                        <a:lnTo>
                          <a:pt x="484" y="180"/>
                        </a:lnTo>
                        <a:lnTo>
                          <a:pt x="484" y="192"/>
                        </a:lnTo>
                        <a:lnTo>
                          <a:pt x="482" y="204"/>
                        </a:lnTo>
                        <a:lnTo>
                          <a:pt x="479" y="213"/>
                        </a:lnTo>
                        <a:lnTo>
                          <a:pt x="475" y="223"/>
                        </a:lnTo>
                        <a:lnTo>
                          <a:pt x="470" y="232"/>
                        </a:lnTo>
                        <a:lnTo>
                          <a:pt x="464" y="240"/>
                        </a:lnTo>
                        <a:lnTo>
                          <a:pt x="458" y="247"/>
                        </a:lnTo>
                        <a:lnTo>
                          <a:pt x="450" y="254"/>
                        </a:lnTo>
                        <a:lnTo>
                          <a:pt x="443" y="260"/>
                        </a:lnTo>
                        <a:lnTo>
                          <a:pt x="435" y="265"/>
                        </a:lnTo>
                        <a:lnTo>
                          <a:pt x="425" y="269"/>
                        </a:lnTo>
                        <a:lnTo>
                          <a:pt x="417" y="272"/>
                        </a:lnTo>
                        <a:lnTo>
                          <a:pt x="407" y="275"/>
                        </a:lnTo>
                        <a:lnTo>
                          <a:pt x="397" y="278"/>
                        </a:lnTo>
                        <a:lnTo>
                          <a:pt x="376" y="279"/>
                        </a:lnTo>
                        <a:lnTo>
                          <a:pt x="366" y="278"/>
                        </a:lnTo>
                        <a:lnTo>
                          <a:pt x="356" y="276"/>
                        </a:lnTo>
                        <a:lnTo>
                          <a:pt x="347" y="275"/>
                        </a:lnTo>
                        <a:lnTo>
                          <a:pt x="337" y="271"/>
                        </a:lnTo>
                        <a:lnTo>
                          <a:pt x="327" y="268"/>
                        </a:lnTo>
                        <a:lnTo>
                          <a:pt x="319" y="262"/>
                        </a:lnTo>
                        <a:lnTo>
                          <a:pt x="310" y="257"/>
                        </a:lnTo>
                        <a:lnTo>
                          <a:pt x="302" y="250"/>
                        </a:lnTo>
                        <a:lnTo>
                          <a:pt x="295" y="243"/>
                        </a:lnTo>
                        <a:lnTo>
                          <a:pt x="288" y="234"/>
                        </a:lnTo>
                        <a:lnTo>
                          <a:pt x="282" y="226"/>
                        </a:lnTo>
                        <a:lnTo>
                          <a:pt x="277" y="215"/>
                        </a:lnTo>
                        <a:lnTo>
                          <a:pt x="274" y="205"/>
                        </a:lnTo>
                        <a:lnTo>
                          <a:pt x="271" y="192"/>
                        </a:lnTo>
                        <a:lnTo>
                          <a:pt x="268" y="180"/>
                        </a:lnTo>
                        <a:lnTo>
                          <a:pt x="268" y="166"/>
                        </a:lnTo>
                        <a:lnTo>
                          <a:pt x="268" y="166"/>
                        </a:lnTo>
                        <a:lnTo>
                          <a:pt x="268" y="149"/>
                        </a:lnTo>
                        <a:lnTo>
                          <a:pt x="271" y="132"/>
                        </a:lnTo>
                        <a:lnTo>
                          <a:pt x="274" y="120"/>
                        </a:lnTo>
                        <a:lnTo>
                          <a:pt x="277" y="107"/>
                        </a:lnTo>
                        <a:lnTo>
                          <a:pt x="282" y="97"/>
                        </a:lnTo>
                        <a:lnTo>
                          <a:pt x="287" y="88"/>
                        </a:lnTo>
                        <a:lnTo>
                          <a:pt x="296" y="74"/>
                        </a:lnTo>
                        <a:lnTo>
                          <a:pt x="306" y="62"/>
                        </a:lnTo>
                        <a:lnTo>
                          <a:pt x="315" y="53"/>
                        </a:lnTo>
                        <a:lnTo>
                          <a:pt x="317" y="48"/>
                        </a:lnTo>
                        <a:lnTo>
                          <a:pt x="319" y="43"/>
                        </a:lnTo>
                        <a:lnTo>
                          <a:pt x="319" y="39"/>
                        </a:lnTo>
                        <a:lnTo>
                          <a:pt x="317" y="33"/>
                        </a:lnTo>
                        <a:lnTo>
                          <a:pt x="317" y="33"/>
                        </a:lnTo>
                        <a:lnTo>
                          <a:pt x="315" y="30"/>
                        </a:lnTo>
                        <a:lnTo>
                          <a:pt x="312" y="26"/>
                        </a:lnTo>
                        <a:lnTo>
                          <a:pt x="302" y="20"/>
                        </a:lnTo>
                        <a:lnTo>
                          <a:pt x="287" y="15"/>
                        </a:lnTo>
                        <a:lnTo>
                          <a:pt x="270" y="11"/>
                        </a:lnTo>
                        <a:lnTo>
                          <a:pt x="249" y="8"/>
                        </a:lnTo>
                        <a:lnTo>
                          <a:pt x="226" y="5"/>
                        </a:lnTo>
                        <a:lnTo>
                          <a:pt x="176" y="2"/>
                        </a:lnTo>
                        <a:lnTo>
                          <a:pt x="176" y="2"/>
                        </a:lnTo>
                        <a:lnTo>
                          <a:pt x="123" y="1"/>
                        </a:lnTo>
                        <a:lnTo>
                          <a:pt x="74" y="2"/>
                        </a:lnTo>
                        <a:lnTo>
                          <a:pt x="0" y="4"/>
                        </a:lnTo>
                        <a:lnTo>
                          <a:pt x="0" y="721"/>
                        </a:lnTo>
                        <a:lnTo>
                          <a:pt x="0" y="721"/>
                        </a:lnTo>
                        <a:lnTo>
                          <a:pt x="0" y="721"/>
                        </a:lnTo>
                        <a:lnTo>
                          <a:pt x="74" y="724"/>
                        </a:lnTo>
                        <a:lnTo>
                          <a:pt x="130" y="724"/>
                        </a:lnTo>
                        <a:lnTo>
                          <a:pt x="192" y="722"/>
                        </a:lnTo>
                        <a:lnTo>
                          <a:pt x="221" y="721"/>
                        </a:lnTo>
                        <a:lnTo>
                          <a:pt x="249" y="718"/>
                        </a:lnTo>
                        <a:lnTo>
                          <a:pt x="275" y="715"/>
                        </a:lnTo>
                        <a:lnTo>
                          <a:pt x="299" y="711"/>
                        </a:lnTo>
                        <a:lnTo>
                          <a:pt x="319" y="707"/>
                        </a:lnTo>
                        <a:lnTo>
                          <a:pt x="333" y="700"/>
                        </a:lnTo>
                        <a:lnTo>
                          <a:pt x="338" y="697"/>
                        </a:lnTo>
                        <a:lnTo>
                          <a:pt x="342" y="693"/>
                        </a:lnTo>
                        <a:lnTo>
                          <a:pt x="344" y="689"/>
                        </a:lnTo>
                        <a:lnTo>
                          <a:pt x="345" y="684"/>
                        </a:lnTo>
                        <a:lnTo>
                          <a:pt x="345" y="684"/>
                        </a:lnTo>
                        <a:lnTo>
                          <a:pt x="344" y="679"/>
                        </a:lnTo>
                        <a:lnTo>
                          <a:pt x="341" y="675"/>
                        </a:lnTo>
                        <a:lnTo>
                          <a:pt x="333" y="663"/>
                        </a:lnTo>
                        <a:lnTo>
                          <a:pt x="322" y="650"/>
                        </a:lnTo>
                        <a:lnTo>
                          <a:pt x="310" y="634"/>
                        </a:lnTo>
                        <a:lnTo>
                          <a:pt x="298" y="615"/>
                        </a:lnTo>
                        <a:lnTo>
                          <a:pt x="292" y="605"/>
                        </a:lnTo>
                        <a:lnTo>
                          <a:pt x="288" y="592"/>
                        </a:lnTo>
                        <a:lnTo>
                          <a:pt x="284" y="580"/>
                        </a:lnTo>
                        <a:lnTo>
                          <a:pt x="281" y="566"/>
                        </a:lnTo>
                        <a:lnTo>
                          <a:pt x="278" y="550"/>
                        </a:lnTo>
                        <a:lnTo>
                          <a:pt x="278" y="533"/>
                        </a:lnTo>
                        <a:lnTo>
                          <a:pt x="278" y="533"/>
                        </a:lnTo>
                        <a:lnTo>
                          <a:pt x="280" y="524"/>
                        </a:lnTo>
                        <a:lnTo>
                          <a:pt x="281" y="514"/>
                        </a:lnTo>
                        <a:lnTo>
                          <a:pt x="284" y="506"/>
                        </a:lnTo>
                        <a:lnTo>
                          <a:pt x="288" y="497"/>
                        </a:lnTo>
                        <a:lnTo>
                          <a:pt x="292" y="490"/>
                        </a:lnTo>
                        <a:lnTo>
                          <a:pt x="298" y="483"/>
                        </a:lnTo>
                        <a:lnTo>
                          <a:pt x="303" y="478"/>
                        </a:lnTo>
                        <a:lnTo>
                          <a:pt x="309" y="472"/>
                        </a:lnTo>
                        <a:lnTo>
                          <a:pt x="324" y="462"/>
                        </a:lnTo>
                        <a:lnTo>
                          <a:pt x="341" y="457"/>
                        </a:lnTo>
                        <a:lnTo>
                          <a:pt x="358" y="451"/>
                        </a:lnTo>
                        <a:lnTo>
                          <a:pt x="376" y="450"/>
                        </a:lnTo>
                        <a:lnTo>
                          <a:pt x="376" y="450"/>
                        </a:lnTo>
                        <a:lnTo>
                          <a:pt x="396" y="450"/>
                        </a:lnTo>
                        <a:lnTo>
                          <a:pt x="414" y="452"/>
                        </a:lnTo>
                        <a:lnTo>
                          <a:pt x="431" y="458"/>
                        </a:lnTo>
                        <a:lnTo>
                          <a:pt x="447" y="465"/>
                        </a:lnTo>
                        <a:lnTo>
                          <a:pt x="461" y="476"/>
                        </a:lnTo>
                        <a:lnTo>
                          <a:pt x="468" y="482"/>
                        </a:lnTo>
                        <a:lnTo>
                          <a:pt x="474" y="487"/>
                        </a:lnTo>
                        <a:lnTo>
                          <a:pt x="479" y="494"/>
                        </a:lnTo>
                        <a:lnTo>
                          <a:pt x="484" y="503"/>
                        </a:lnTo>
                        <a:lnTo>
                          <a:pt x="488" y="510"/>
                        </a:lnTo>
                        <a:lnTo>
                          <a:pt x="489" y="520"/>
                        </a:lnTo>
                        <a:lnTo>
                          <a:pt x="489" y="520"/>
                        </a:lnTo>
                        <a:lnTo>
                          <a:pt x="493" y="538"/>
                        </a:lnTo>
                        <a:lnTo>
                          <a:pt x="493" y="556"/>
                        </a:lnTo>
                        <a:lnTo>
                          <a:pt x="492" y="573"/>
                        </a:lnTo>
                        <a:lnTo>
                          <a:pt x="488" y="589"/>
                        </a:lnTo>
                        <a:lnTo>
                          <a:pt x="482" y="605"/>
                        </a:lnTo>
                        <a:lnTo>
                          <a:pt x="478" y="619"/>
                        </a:lnTo>
                        <a:lnTo>
                          <a:pt x="467" y="645"/>
                        </a:lnTo>
                        <a:lnTo>
                          <a:pt x="463" y="656"/>
                        </a:lnTo>
                        <a:lnTo>
                          <a:pt x="460" y="668"/>
                        </a:lnTo>
                        <a:lnTo>
                          <a:pt x="460" y="677"/>
                        </a:lnTo>
                        <a:lnTo>
                          <a:pt x="463" y="687"/>
                        </a:lnTo>
                        <a:lnTo>
                          <a:pt x="465" y="691"/>
                        </a:lnTo>
                        <a:lnTo>
                          <a:pt x="468" y="696"/>
                        </a:lnTo>
                        <a:lnTo>
                          <a:pt x="478" y="703"/>
                        </a:lnTo>
                        <a:lnTo>
                          <a:pt x="492" y="710"/>
                        </a:lnTo>
                        <a:lnTo>
                          <a:pt x="510" y="715"/>
                        </a:lnTo>
                        <a:lnTo>
                          <a:pt x="510" y="715"/>
                        </a:lnTo>
                        <a:lnTo>
                          <a:pt x="526" y="719"/>
                        </a:lnTo>
                        <a:lnTo>
                          <a:pt x="545" y="721"/>
                        </a:lnTo>
                        <a:lnTo>
                          <a:pt x="591" y="724"/>
                        </a:lnTo>
                        <a:lnTo>
                          <a:pt x="646" y="725"/>
                        </a:lnTo>
                        <a:lnTo>
                          <a:pt x="706" y="724"/>
                        </a:lnTo>
                        <a:lnTo>
                          <a:pt x="706" y="7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1" name="Freeform 7"/>
                  <p:cNvSpPr>
                    <a:spLocks/>
                  </p:cNvSpPr>
                  <p:nvPr/>
                </p:nvSpPr>
                <p:spPr bwMode="auto">
                  <a:xfrm>
                    <a:off x="4295775" y="1773238"/>
                    <a:ext cx="1149350" cy="1563687"/>
                  </a:xfrm>
                  <a:custGeom>
                    <a:avLst/>
                    <a:gdLst>
                      <a:gd name="T0" fmla="*/ 0 w 724"/>
                      <a:gd name="T1" fmla="*/ 598 h 985"/>
                      <a:gd name="T2" fmla="*/ 8 w 724"/>
                      <a:gd name="T3" fmla="*/ 510 h 985"/>
                      <a:gd name="T4" fmla="*/ 29 w 724"/>
                      <a:gd name="T5" fmla="*/ 468 h 985"/>
                      <a:gd name="T6" fmla="*/ 57 w 724"/>
                      <a:gd name="T7" fmla="*/ 460 h 985"/>
                      <a:gd name="T8" fmla="*/ 120 w 724"/>
                      <a:gd name="T9" fmla="*/ 482 h 985"/>
                      <a:gd name="T10" fmla="*/ 186 w 724"/>
                      <a:gd name="T11" fmla="*/ 492 h 985"/>
                      <a:gd name="T12" fmla="*/ 222 w 724"/>
                      <a:gd name="T13" fmla="*/ 484 h 985"/>
                      <a:gd name="T14" fmla="*/ 249 w 724"/>
                      <a:gd name="T15" fmla="*/ 461 h 985"/>
                      <a:gd name="T16" fmla="*/ 274 w 724"/>
                      <a:gd name="T17" fmla="*/ 394 h 985"/>
                      <a:gd name="T18" fmla="*/ 268 w 724"/>
                      <a:gd name="T19" fmla="*/ 340 h 985"/>
                      <a:gd name="T20" fmla="*/ 240 w 724"/>
                      <a:gd name="T21" fmla="*/ 296 h 985"/>
                      <a:gd name="T22" fmla="*/ 211 w 724"/>
                      <a:gd name="T23" fmla="*/ 281 h 985"/>
                      <a:gd name="T24" fmla="*/ 175 w 724"/>
                      <a:gd name="T25" fmla="*/ 278 h 985"/>
                      <a:gd name="T26" fmla="*/ 120 w 724"/>
                      <a:gd name="T27" fmla="*/ 292 h 985"/>
                      <a:gd name="T28" fmla="*/ 62 w 724"/>
                      <a:gd name="T29" fmla="*/ 333 h 985"/>
                      <a:gd name="T30" fmla="*/ 41 w 724"/>
                      <a:gd name="T31" fmla="*/ 344 h 985"/>
                      <a:gd name="T32" fmla="*/ 24 w 724"/>
                      <a:gd name="T33" fmla="*/ 333 h 985"/>
                      <a:gd name="T34" fmla="*/ 6 w 724"/>
                      <a:gd name="T35" fmla="*/ 249 h 985"/>
                      <a:gd name="T36" fmla="*/ 1 w 724"/>
                      <a:gd name="T37" fmla="*/ 73 h 985"/>
                      <a:gd name="T38" fmla="*/ 721 w 724"/>
                      <a:gd name="T39" fmla="*/ 32 h 985"/>
                      <a:gd name="T40" fmla="*/ 719 w 724"/>
                      <a:gd name="T41" fmla="*/ 189 h 985"/>
                      <a:gd name="T42" fmla="*/ 703 w 724"/>
                      <a:gd name="T43" fmla="*/ 312 h 985"/>
                      <a:gd name="T44" fmla="*/ 684 w 724"/>
                      <a:gd name="T45" fmla="*/ 344 h 985"/>
                      <a:gd name="T46" fmla="*/ 668 w 724"/>
                      <a:gd name="T47" fmla="*/ 342 h 985"/>
                      <a:gd name="T48" fmla="*/ 626 w 724"/>
                      <a:gd name="T49" fmla="*/ 301 h 985"/>
                      <a:gd name="T50" fmla="*/ 579 w 724"/>
                      <a:gd name="T51" fmla="*/ 280 h 985"/>
                      <a:gd name="T52" fmla="*/ 534 w 724"/>
                      <a:gd name="T53" fmla="*/ 277 h 985"/>
                      <a:gd name="T54" fmla="*/ 495 w 724"/>
                      <a:gd name="T55" fmla="*/ 288 h 985"/>
                      <a:gd name="T56" fmla="*/ 468 w 724"/>
                      <a:gd name="T57" fmla="*/ 313 h 985"/>
                      <a:gd name="T58" fmla="*/ 453 w 724"/>
                      <a:gd name="T59" fmla="*/ 356 h 985"/>
                      <a:gd name="T60" fmla="*/ 463 w 724"/>
                      <a:gd name="T61" fmla="*/ 432 h 985"/>
                      <a:gd name="T62" fmla="*/ 493 w 724"/>
                      <a:gd name="T63" fmla="*/ 477 h 985"/>
                      <a:gd name="T64" fmla="*/ 524 w 724"/>
                      <a:gd name="T65" fmla="*/ 491 h 985"/>
                      <a:gd name="T66" fmla="*/ 580 w 724"/>
                      <a:gd name="T67" fmla="*/ 491 h 985"/>
                      <a:gd name="T68" fmla="*/ 649 w 724"/>
                      <a:gd name="T69" fmla="*/ 465 h 985"/>
                      <a:gd name="T70" fmla="*/ 688 w 724"/>
                      <a:gd name="T71" fmla="*/ 461 h 985"/>
                      <a:gd name="T72" fmla="*/ 714 w 724"/>
                      <a:gd name="T73" fmla="*/ 510 h 985"/>
                      <a:gd name="T74" fmla="*/ 723 w 724"/>
                      <a:gd name="T75" fmla="*/ 570 h 985"/>
                      <a:gd name="T76" fmla="*/ 723 w 724"/>
                      <a:gd name="T77" fmla="*/ 718 h 985"/>
                      <a:gd name="T78" fmla="*/ 478 w 724"/>
                      <a:gd name="T79" fmla="*/ 721 h 985"/>
                      <a:gd name="T80" fmla="*/ 433 w 724"/>
                      <a:gd name="T81" fmla="*/ 731 h 985"/>
                      <a:gd name="T82" fmla="*/ 426 w 724"/>
                      <a:gd name="T83" fmla="*/ 760 h 985"/>
                      <a:gd name="T84" fmla="*/ 461 w 724"/>
                      <a:gd name="T85" fmla="*/ 833 h 985"/>
                      <a:gd name="T86" fmla="*/ 472 w 724"/>
                      <a:gd name="T87" fmla="*/ 882 h 985"/>
                      <a:gd name="T88" fmla="*/ 467 w 724"/>
                      <a:gd name="T89" fmla="*/ 920 h 985"/>
                      <a:gd name="T90" fmla="*/ 445 w 724"/>
                      <a:gd name="T91" fmla="*/ 955 h 985"/>
                      <a:gd name="T92" fmla="*/ 410 w 724"/>
                      <a:gd name="T93" fmla="*/ 977 h 985"/>
                      <a:gd name="T94" fmla="*/ 358 w 724"/>
                      <a:gd name="T95" fmla="*/ 985 h 985"/>
                      <a:gd name="T96" fmla="*/ 296 w 724"/>
                      <a:gd name="T97" fmla="*/ 970 h 985"/>
                      <a:gd name="T98" fmla="*/ 264 w 724"/>
                      <a:gd name="T99" fmla="*/ 945 h 985"/>
                      <a:gd name="T100" fmla="*/ 243 w 724"/>
                      <a:gd name="T101" fmla="*/ 909 h 985"/>
                      <a:gd name="T102" fmla="*/ 239 w 724"/>
                      <a:gd name="T103" fmla="*/ 872 h 985"/>
                      <a:gd name="T104" fmla="*/ 250 w 724"/>
                      <a:gd name="T105" fmla="*/ 826 h 985"/>
                      <a:gd name="T106" fmla="*/ 294 w 724"/>
                      <a:gd name="T107" fmla="*/ 760 h 985"/>
                      <a:gd name="T108" fmla="*/ 296 w 724"/>
                      <a:gd name="T109" fmla="*/ 742 h 985"/>
                      <a:gd name="T110" fmla="*/ 282 w 724"/>
                      <a:gd name="T111" fmla="*/ 727 h 985"/>
                      <a:gd name="T112" fmla="*/ 225 w 724"/>
                      <a:gd name="T113" fmla="*/ 714 h 985"/>
                      <a:gd name="T114" fmla="*/ 1 w 724"/>
                      <a:gd name="T115" fmla="*/ 723 h 9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24" h="985">
                        <a:moveTo>
                          <a:pt x="1" y="723"/>
                        </a:moveTo>
                        <a:lnTo>
                          <a:pt x="1" y="723"/>
                        </a:lnTo>
                        <a:lnTo>
                          <a:pt x="0" y="657"/>
                        </a:lnTo>
                        <a:lnTo>
                          <a:pt x="0" y="598"/>
                        </a:lnTo>
                        <a:lnTo>
                          <a:pt x="1" y="572"/>
                        </a:lnTo>
                        <a:lnTo>
                          <a:pt x="3" y="547"/>
                        </a:lnTo>
                        <a:lnTo>
                          <a:pt x="6" y="527"/>
                        </a:lnTo>
                        <a:lnTo>
                          <a:pt x="8" y="510"/>
                        </a:lnTo>
                        <a:lnTo>
                          <a:pt x="8" y="510"/>
                        </a:lnTo>
                        <a:lnTo>
                          <a:pt x="15" y="491"/>
                        </a:lnTo>
                        <a:lnTo>
                          <a:pt x="21" y="477"/>
                        </a:lnTo>
                        <a:lnTo>
                          <a:pt x="29" y="468"/>
                        </a:lnTo>
                        <a:lnTo>
                          <a:pt x="34" y="464"/>
                        </a:lnTo>
                        <a:lnTo>
                          <a:pt x="38" y="463"/>
                        </a:lnTo>
                        <a:lnTo>
                          <a:pt x="48" y="460"/>
                        </a:lnTo>
                        <a:lnTo>
                          <a:pt x="57" y="460"/>
                        </a:lnTo>
                        <a:lnTo>
                          <a:pt x="69" y="463"/>
                        </a:lnTo>
                        <a:lnTo>
                          <a:pt x="80" y="467"/>
                        </a:lnTo>
                        <a:lnTo>
                          <a:pt x="106" y="477"/>
                        </a:lnTo>
                        <a:lnTo>
                          <a:pt x="120" y="482"/>
                        </a:lnTo>
                        <a:lnTo>
                          <a:pt x="136" y="488"/>
                        </a:lnTo>
                        <a:lnTo>
                          <a:pt x="151" y="491"/>
                        </a:lnTo>
                        <a:lnTo>
                          <a:pt x="169" y="493"/>
                        </a:lnTo>
                        <a:lnTo>
                          <a:pt x="186" y="492"/>
                        </a:lnTo>
                        <a:lnTo>
                          <a:pt x="205" y="489"/>
                        </a:lnTo>
                        <a:lnTo>
                          <a:pt x="205" y="489"/>
                        </a:lnTo>
                        <a:lnTo>
                          <a:pt x="214" y="486"/>
                        </a:lnTo>
                        <a:lnTo>
                          <a:pt x="222" y="484"/>
                        </a:lnTo>
                        <a:lnTo>
                          <a:pt x="229" y="479"/>
                        </a:lnTo>
                        <a:lnTo>
                          <a:pt x="236" y="474"/>
                        </a:lnTo>
                        <a:lnTo>
                          <a:pt x="243" y="468"/>
                        </a:lnTo>
                        <a:lnTo>
                          <a:pt x="249" y="461"/>
                        </a:lnTo>
                        <a:lnTo>
                          <a:pt x="259" y="447"/>
                        </a:lnTo>
                        <a:lnTo>
                          <a:pt x="267" y="431"/>
                        </a:lnTo>
                        <a:lnTo>
                          <a:pt x="271" y="414"/>
                        </a:lnTo>
                        <a:lnTo>
                          <a:pt x="274" y="394"/>
                        </a:lnTo>
                        <a:lnTo>
                          <a:pt x="275" y="376"/>
                        </a:lnTo>
                        <a:lnTo>
                          <a:pt x="275" y="376"/>
                        </a:lnTo>
                        <a:lnTo>
                          <a:pt x="273" y="358"/>
                        </a:lnTo>
                        <a:lnTo>
                          <a:pt x="268" y="340"/>
                        </a:lnTo>
                        <a:lnTo>
                          <a:pt x="261" y="324"/>
                        </a:lnTo>
                        <a:lnTo>
                          <a:pt x="253" y="309"/>
                        </a:lnTo>
                        <a:lnTo>
                          <a:pt x="247" y="302"/>
                        </a:lnTo>
                        <a:lnTo>
                          <a:pt x="240" y="296"/>
                        </a:lnTo>
                        <a:lnTo>
                          <a:pt x="235" y="292"/>
                        </a:lnTo>
                        <a:lnTo>
                          <a:pt x="226" y="287"/>
                        </a:lnTo>
                        <a:lnTo>
                          <a:pt x="219" y="284"/>
                        </a:lnTo>
                        <a:lnTo>
                          <a:pt x="211" y="281"/>
                        </a:lnTo>
                        <a:lnTo>
                          <a:pt x="201" y="278"/>
                        </a:lnTo>
                        <a:lnTo>
                          <a:pt x="192" y="278"/>
                        </a:lnTo>
                        <a:lnTo>
                          <a:pt x="192" y="278"/>
                        </a:lnTo>
                        <a:lnTo>
                          <a:pt x="175" y="278"/>
                        </a:lnTo>
                        <a:lnTo>
                          <a:pt x="159" y="280"/>
                        </a:lnTo>
                        <a:lnTo>
                          <a:pt x="145" y="282"/>
                        </a:lnTo>
                        <a:lnTo>
                          <a:pt x="133" y="287"/>
                        </a:lnTo>
                        <a:lnTo>
                          <a:pt x="120" y="292"/>
                        </a:lnTo>
                        <a:lnTo>
                          <a:pt x="109" y="298"/>
                        </a:lnTo>
                        <a:lnTo>
                          <a:pt x="91" y="309"/>
                        </a:lnTo>
                        <a:lnTo>
                          <a:pt x="75" y="322"/>
                        </a:lnTo>
                        <a:lnTo>
                          <a:pt x="62" y="333"/>
                        </a:lnTo>
                        <a:lnTo>
                          <a:pt x="50" y="341"/>
                        </a:lnTo>
                        <a:lnTo>
                          <a:pt x="45" y="344"/>
                        </a:lnTo>
                        <a:lnTo>
                          <a:pt x="41" y="344"/>
                        </a:lnTo>
                        <a:lnTo>
                          <a:pt x="41" y="344"/>
                        </a:lnTo>
                        <a:lnTo>
                          <a:pt x="35" y="344"/>
                        </a:lnTo>
                        <a:lnTo>
                          <a:pt x="32" y="341"/>
                        </a:lnTo>
                        <a:lnTo>
                          <a:pt x="28" y="338"/>
                        </a:lnTo>
                        <a:lnTo>
                          <a:pt x="24" y="333"/>
                        </a:lnTo>
                        <a:lnTo>
                          <a:pt x="18" y="317"/>
                        </a:lnTo>
                        <a:lnTo>
                          <a:pt x="13" y="299"/>
                        </a:lnTo>
                        <a:lnTo>
                          <a:pt x="10" y="275"/>
                        </a:lnTo>
                        <a:lnTo>
                          <a:pt x="6" y="249"/>
                        </a:lnTo>
                        <a:lnTo>
                          <a:pt x="4" y="221"/>
                        </a:lnTo>
                        <a:lnTo>
                          <a:pt x="3" y="190"/>
                        </a:lnTo>
                        <a:lnTo>
                          <a:pt x="1" y="130"/>
                        </a:lnTo>
                        <a:lnTo>
                          <a:pt x="1" y="73"/>
                        </a:lnTo>
                        <a:lnTo>
                          <a:pt x="4" y="0"/>
                        </a:lnTo>
                        <a:lnTo>
                          <a:pt x="720" y="0"/>
                        </a:lnTo>
                        <a:lnTo>
                          <a:pt x="720" y="0"/>
                        </a:lnTo>
                        <a:lnTo>
                          <a:pt x="721" y="32"/>
                        </a:lnTo>
                        <a:lnTo>
                          <a:pt x="721" y="77"/>
                        </a:lnTo>
                        <a:lnTo>
                          <a:pt x="721" y="131"/>
                        </a:lnTo>
                        <a:lnTo>
                          <a:pt x="719" y="189"/>
                        </a:lnTo>
                        <a:lnTo>
                          <a:pt x="719" y="189"/>
                        </a:lnTo>
                        <a:lnTo>
                          <a:pt x="714" y="245"/>
                        </a:lnTo>
                        <a:lnTo>
                          <a:pt x="712" y="270"/>
                        </a:lnTo>
                        <a:lnTo>
                          <a:pt x="707" y="292"/>
                        </a:lnTo>
                        <a:lnTo>
                          <a:pt x="703" y="312"/>
                        </a:lnTo>
                        <a:lnTo>
                          <a:pt x="698" y="327"/>
                        </a:lnTo>
                        <a:lnTo>
                          <a:pt x="691" y="338"/>
                        </a:lnTo>
                        <a:lnTo>
                          <a:pt x="688" y="342"/>
                        </a:lnTo>
                        <a:lnTo>
                          <a:pt x="684" y="344"/>
                        </a:lnTo>
                        <a:lnTo>
                          <a:pt x="684" y="344"/>
                        </a:lnTo>
                        <a:lnTo>
                          <a:pt x="678" y="345"/>
                        </a:lnTo>
                        <a:lnTo>
                          <a:pt x="674" y="345"/>
                        </a:lnTo>
                        <a:lnTo>
                          <a:pt x="668" y="342"/>
                        </a:lnTo>
                        <a:lnTo>
                          <a:pt x="664" y="338"/>
                        </a:lnTo>
                        <a:lnTo>
                          <a:pt x="654" y="328"/>
                        </a:lnTo>
                        <a:lnTo>
                          <a:pt x="642" y="315"/>
                        </a:lnTo>
                        <a:lnTo>
                          <a:pt x="626" y="301"/>
                        </a:lnTo>
                        <a:lnTo>
                          <a:pt x="616" y="295"/>
                        </a:lnTo>
                        <a:lnTo>
                          <a:pt x="605" y="289"/>
                        </a:lnTo>
                        <a:lnTo>
                          <a:pt x="593" y="284"/>
                        </a:lnTo>
                        <a:lnTo>
                          <a:pt x="579" y="280"/>
                        </a:lnTo>
                        <a:lnTo>
                          <a:pt x="563" y="277"/>
                        </a:lnTo>
                        <a:lnTo>
                          <a:pt x="545" y="275"/>
                        </a:lnTo>
                        <a:lnTo>
                          <a:pt x="545" y="275"/>
                        </a:lnTo>
                        <a:lnTo>
                          <a:pt x="534" y="277"/>
                        </a:lnTo>
                        <a:lnTo>
                          <a:pt x="523" y="278"/>
                        </a:lnTo>
                        <a:lnTo>
                          <a:pt x="513" y="281"/>
                        </a:lnTo>
                        <a:lnTo>
                          <a:pt x="503" y="284"/>
                        </a:lnTo>
                        <a:lnTo>
                          <a:pt x="495" y="288"/>
                        </a:lnTo>
                        <a:lnTo>
                          <a:pt x="486" y="294"/>
                        </a:lnTo>
                        <a:lnTo>
                          <a:pt x="479" y="299"/>
                        </a:lnTo>
                        <a:lnTo>
                          <a:pt x="474" y="306"/>
                        </a:lnTo>
                        <a:lnTo>
                          <a:pt x="468" y="313"/>
                        </a:lnTo>
                        <a:lnTo>
                          <a:pt x="464" y="322"/>
                        </a:lnTo>
                        <a:lnTo>
                          <a:pt x="460" y="330"/>
                        </a:lnTo>
                        <a:lnTo>
                          <a:pt x="457" y="338"/>
                        </a:lnTo>
                        <a:lnTo>
                          <a:pt x="453" y="356"/>
                        </a:lnTo>
                        <a:lnTo>
                          <a:pt x="452" y="376"/>
                        </a:lnTo>
                        <a:lnTo>
                          <a:pt x="453" y="396"/>
                        </a:lnTo>
                        <a:lnTo>
                          <a:pt x="456" y="414"/>
                        </a:lnTo>
                        <a:lnTo>
                          <a:pt x="463" y="432"/>
                        </a:lnTo>
                        <a:lnTo>
                          <a:pt x="471" y="449"/>
                        </a:lnTo>
                        <a:lnTo>
                          <a:pt x="481" y="464"/>
                        </a:lnTo>
                        <a:lnTo>
                          <a:pt x="488" y="471"/>
                        </a:lnTo>
                        <a:lnTo>
                          <a:pt x="493" y="477"/>
                        </a:lnTo>
                        <a:lnTo>
                          <a:pt x="500" y="481"/>
                        </a:lnTo>
                        <a:lnTo>
                          <a:pt x="509" y="485"/>
                        </a:lnTo>
                        <a:lnTo>
                          <a:pt x="516" y="489"/>
                        </a:lnTo>
                        <a:lnTo>
                          <a:pt x="524" y="491"/>
                        </a:lnTo>
                        <a:lnTo>
                          <a:pt x="524" y="491"/>
                        </a:lnTo>
                        <a:lnTo>
                          <a:pt x="544" y="493"/>
                        </a:lnTo>
                        <a:lnTo>
                          <a:pt x="562" y="493"/>
                        </a:lnTo>
                        <a:lnTo>
                          <a:pt x="580" y="491"/>
                        </a:lnTo>
                        <a:lnTo>
                          <a:pt x="595" y="488"/>
                        </a:lnTo>
                        <a:lnTo>
                          <a:pt x="611" y="482"/>
                        </a:lnTo>
                        <a:lnTo>
                          <a:pt x="623" y="477"/>
                        </a:lnTo>
                        <a:lnTo>
                          <a:pt x="649" y="465"/>
                        </a:lnTo>
                        <a:lnTo>
                          <a:pt x="660" y="463"/>
                        </a:lnTo>
                        <a:lnTo>
                          <a:pt x="670" y="460"/>
                        </a:lnTo>
                        <a:lnTo>
                          <a:pt x="679" y="460"/>
                        </a:lnTo>
                        <a:lnTo>
                          <a:pt x="688" y="461"/>
                        </a:lnTo>
                        <a:lnTo>
                          <a:pt x="696" y="468"/>
                        </a:lnTo>
                        <a:lnTo>
                          <a:pt x="703" y="477"/>
                        </a:lnTo>
                        <a:lnTo>
                          <a:pt x="709" y="491"/>
                        </a:lnTo>
                        <a:lnTo>
                          <a:pt x="714" y="510"/>
                        </a:lnTo>
                        <a:lnTo>
                          <a:pt x="714" y="510"/>
                        </a:lnTo>
                        <a:lnTo>
                          <a:pt x="719" y="526"/>
                        </a:lnTo>
                        <a:lnTo>
                          <a:pt x="721" y="547"/>
                        </a:lnTo>
                        <a:lnTo>
                          <a:pt x="723" y="570"/>
                        </a:lnTo>
                        <a:lnTo>
                          <a:pt x="724" y="595"/>
                        </a:lnTo>
                        <a:lnTo>
                          <a:pt x="724" y="656"/>
                        </a:lnTo>
                        <a:lnTo>
                          <a:pt x="723" y="718"/>
                        </a:lnTo>
                        <a:lnTo>
                          <a:pt x="723" y="718"/>
                        </a:lnTo>
                        <a:lnTo>
                          <a:pt x="629" y="717"/>
                        </a:lnTo>
                        <a:lnTo>
                          <a:pt x="544" y="718"/>
                        </a:lnTo>
                        <a:lnTo>
                          <a:pt x="507" y="718"/>
                        </a:lnTo>
                        <a:lnTo>
                          <a:pt x="478" y="721"/>
                        </a:lnTo>
                        <a:lnTo>
                          <a:pt x="456" y="723"/>
                        </a:lnTo>
                        <a:lnTo>
                          <a:pt x="442" y="727"/>
                        </a:lnTo>
                        <a:lnTo>
                          <a:pt x="442" y="727"/>
                        </a:lnTo>
                        <a:lnTo>
                          <a:pt x="433" y="731"/>
                        </a:lnTo>
                        <a:lnTo>
                          <a:pt x="429" y="738"/>
                        </a:lnTo>
                        <a:lnTo>
                          <a:pt x="426" y="744"/>
                        </a:lnTo>
                        <a:lnTo>
                          <a:pt x="425" y="752"/>
                        </a:lnTo>
                        <a:lnTo>
                          <a:pt x="426" y="760"/>
                        </a:lnTo>
                        <a:lnTo>
                          <a:pt x="429" y="769"/>
                        </a:lnTo>
                        <a:lnTo>
                          <a:pt x="439" y="788"/>
                        </a:lnTo>
                        <a:lnTo>
                          <a:pt x="450" y="811"/>
                        </a:lnTo>
                        <a:lnTo>
                          <a:pt x="461" y="833"/>
                        </a:lnTo>
                        <a:lnTo>
                          <a:pt x="465" y="846"/>
                        </a:lnTo>
                        <a:lnTo>
                          <a:pt x="470" y="858"/>
                        </a:lnTo>
                        <a:lnTo>
                          <a:pt x="472" y="871"/>
                        </a:lnTo>
                        <a:lnTo>
                          <a:pt x="472" y="882"/>
                        </a:lnTo>
                        <a:lnTo>
                          <a:pt x="472" y="882"/>
                        </a:lnTo>
                        <a:lnTo>
                          <a:pt x="472" y="896"/>
                        </a:lnTo>
                        <a:lnTo>
                          <a:pt x="470" y="907"/>
                        </a:lnTo>
                        <a:lnTo>
                          <a:pt x="467" y="920"/>
                        </a:lnTo>
                        <a:lnTo>
                          <a:pt x="463" y="930"/>
                        </a:lnTo>
                        <a:lnTo>
                          <a:pt x="457" y="939"/>
                        </a:lnTo>
                        <a:lnTo>
                          <a:pt x="452" y="948"/>
                        </a:lnTo>
                        <a:lnTo>
                          <a:pt x="445" y="955"/>
                        </a:lnTo>
                        <a:lnTo>
                          <a:pt x="436" y="962"/>
                        </a:lnTo>
                        <a:lnTo>
                          <a:pt x="428" y="967"/>
                        </a:lnTo>
                        <a:lnTo>
                          <a:pt x="419" y="973"/>
                        </a:lnTo>
                        <a:lnTo>
                          <a:pt x="410" y="977"/>
                        </a:lnTo>
                        <a:lnTo>
                          <a:pt x="400" y="980"/>
                        </a:lnTo>
                        <a:lnTo>
                          <a:pt x="390" y="983"/>
                        </a:lnTo>
                        <a:lnTo>
                          <a:pt x="379" y="984"/>
                        </a:lnTo>
                        <a:lnTo>
                          <a:pt x="358" y="985"/>
                        </a:lnTo>
                        <a:lnTo>
                          <a:pt x="337" y="983"/>
                        </a:lnTo>
                        <a:lnTo>
                          <a:pt x="316" y="978"/>
                        </a:lnTo>
                        <a:lnTo>
                          <a:pt x="306" y="974"/>
                        </a:lnTo>
                        <a:lnTo>
                          <a:pt x="296" y="970"/>
                        </a:lnTo>
                        <a:lnTo>
                          <a:pt x="288" y="965"/>
                        </a:lnTo>
                        <a:lnTo>
                          <a:pt x="280" y="959"/>
                        </a:lnTo>
                        <a:lnTo>
                          <a:pt x="271" y="952"/>
                        </a:lnTo>
                        <a:lnTo>
                          <a:pt x="264" y="945"/>
                        </a:lnTo>
                        <a:lnTo>
                          <a:pt x="257" y="937"/>
                        </a:lnTo>
                        <a:lnTo>
                          <a:pt x="252" y="928"/>
                        </a:lnTo>
                        <a:lnTo>
                          <a:pt x="247" y="918"/>
                        </a:lnTo>
                        <a:lnTo>
                          <a:pt x="243" y="909"/>
                        </a:lnTo>
                        <a:lnTo>
                          <a:pt x="240" y="897"/>
                        </a:lnTo>
                        <a:lnTo>
                          <a:pt x="240" y="886"/>
                        </a:lnTo>
                        <a:lnTo>
                          <a:pt x="240" y="886"/>
                        </a:lnTo>
                        <a:lnTo>
                          <a:pt x="239" y="872"/>
                        </a:lnTo>
                        <a:lnTo>
                          <a:pt x="240" y="860"/>
                        </a:lnTo>
                        <a:lnTo>
                          <a:pt x="243" y="847"/>
                        </a:lnTo>
                        <a:lnTo>
                          <a:pt x="246" y="836"/>
                        </a:lnTo>
                        <a:lnTo>
                          <a:pt x="250" y="826"/>
                        </a:lnTo>
                        <a:lnTo>
                          <a:pt x="254" y="818"/>
                        </a:lnTo>
                        <a:lnTo>
                          <a:pt x="266" y="801"/>
                        </a:lnTo>
                        <a:lnTo>
                          <a:pt x="285" y="774"/>
                        </a:lnTo>
                        <a:lnTo>
                          <a:pt x="294" y="760"/>
                        </a:lnTo>
                        <a:lnTo>
                          <a:pt x="295" y="753"/>
                        </a:lnTo>
                        <a:lnTo>
                          <a:pt x="296" y="746"/>
                        </a:lnTo>
                        <a:lnTo>
                          <a:pt x="296" y="746"/>
                        </a:lnTo>
                        <a:lnTo>
                          <a:pt x="296" y="742"/>
                        </a:lnTo>
                        <a:lnTo>
                          <a:pt x="295" y="739"/>
                        </a:lnTo>
                        <a:lnTo>
                          <a:pt x="294" y="735"/>
                        </a:lnTo>
                        <a:lnTo>
                          <a:pt x="291" y="732"/>
                        </a:lnTo>
                        <a:lnTo>
                          <a:pt x="282" y="727"/>
                        </a:lnTo>
                        <a:lnTo>
                          <a:pt x="273" y="723"/>
                        </a:lnTo>
                        <a:lnTo>
                          <a:pt x="259" y="718"/>
                        </a:lnTo>
                        <a:lnTo>
                          <a:pt x="243" y="716"/>
                        </a:lnTo>
                        <a:lnTo>
                          <a:pt x="225" y="714"/>
                        </a:lnTo>
                        <a:lnTo>
                          <a:pt x="205" y="714"/>
                        </a:lnTo>
                        <a:lnTo>
                          <a:pt x="161" y="714"/>
                        </a:lnTo>
                        <a:lnTo>
                          <a:pt x="110" y="716"/>
                        </a:lnTo>
                        <a:lnTo>
                          <a:pt x="1" y="723"/>
                        </a:lnTo>
                        <a:lnTo>
                          <a:pt x="1" y="7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2" name="Freeform 8"/>
                  <p:cNvSpPr>
                    <a:spLocks/>
                  </p:cNvSpPr>
                  <p:nvPr/>
                </p:nvSpPr>
                <p:spPr bwMode="auto">
                  <a:xfrm>
                    <a:off x="2684463" y="1773238"/>
                    <a:ext cx="2047875" cy="1155700"/>
                  </a:xfrm>
                  <a:custGeom>
                    <a:avLst/>
                    <a:gdLst>
                      <a:gd name="T0" fmla="*/ 1015 w 1290"/>
                      <a:gd name="T1" fmla="*/ 598 h 728"/>
                      <a:gd name="T2" fmla="*/ 1023 w 1290"/>
                      <a:gd name="T3" fmla="*/ 510 h 728"/>
                      <a:gd name="T4" fmla="*/ 1044 w 1290"/>
                      <a:gd name="T5" fmla="*/ 468 h 728"/>
                      <a:gd name="T6" fmla="*/ 1072 w 1290"/>
                      <a:gd name="T7" fmla="*/ 460 h 728"/>
                      <a:gd name="T8" fmla="*/ 1135 w 1290"/>
                      <a:gd name="T9" fmla="*/ 482 h 728"/>
                      <a:gd name="T10" fmla="*/ 1201 w 1290"/>
                      <a:gd name="T11" fmla="*/ 492 h 728"/>
                      <a:gd name="T12" fmla="*/ 1237 w 1290"/>
                      <a:gd name="T13" fmla="*/ 484 h 728"/>
                      <a:gd name="T14" fmla="*/ 1264 w 1290"/>
                      <a:gd name="T15" fmla="*/ 461 h 728"/>
                      <a:gd name="T16" fmla="*/ 1289 w 1290"/>
                      <a:gd name="T17" fmla="*/ 394 h 728"/>
                      <a:gd name="T18" fmla="*/ 1283 w 1290"/>
                      <a:gd name="T19" fmla="*/ 340 h 728"/>
                      <a:gd name="T20" fmla="*/ 1255 w 1290"/>
                      <a:gd name="T21" fmla="*/ 296 h 728"/>
                      <a:gd name="T22" fmla="*/ 1226 w 1290"/>
                      <a:gd name="T23" fmla="*/ 281 h 728"/>
                      <a:gd name="T24" fmla="*/ 1190 w 1290"/>
                      <a:gd name="T25" fmla="*/ 278 h 728"/>
                      <a:gd name="T26" fmla="*/ 1135 w 1290"/>
                      <a:gd name="T27" fmla="*/ 292 h 728"/>
                      <a:gd name="T28" fmla="*/ 1077 w 1290"/>
                      <a:gd name="T29" fmla="*/ 333 h 728"/>
                      <a:gd name="T30" fmla="*/ 1056 w 1290"/>
                      <a:gd name="T31" fmla="*/ 344 h 728"/>
                      <a:gd name="T32" fmla="*/ 1039 w 1290"/>
                      <a:gd name="T33" fmla="*/ 333 h 728"/>
                      <a:gd name="T34" fmla="*/ 1021 w 1290"/>
                      <a:gd name="T35" fmla="*/ 249 h 728"/>
                      <a:gd name="T36" fmla="*/ 1016 w 1290"/>
                      <a:gd name="T37" fmla="*/ 73 h 728"/>
                      <a:gd name="T38" fmla="*/ 302 w 1290"/>
                      <a:gd name="T39" fmla="*/ 78 h 728"/>
                      <a:gd name="T40" fmla="*/ 295 w 1290"/>
                      <a:gd name="T41" fmla="*/ 240 h 728"/>
                      <a:gd name="T42" fmla="*/ 281 w 1290"/>
                      <a:gd name="T43" fmla="*/ 285 h 728"/>
                      <a:gd name="T44" fmla="*/ 271 w 1290"/>
                      <a:gd name="T45" fmla="*/ 288 h 728"/>
                      <a:gd name="T46" fmla="*/ 207 w 1290"/>
                      <a:gd name="T47" fmla="*/ 260 h 728"/>
                      <a:gd name="T48" fmla="*/ 141 w 1290"/>
                      <a:gd name="T49" fmla="*/ 238 h 728"/>
                      <a:gd name="T50" fmla="*/ 101 w 1290"/>
                      <a:gd name="T51" fmla="*/ 236 h 728"/>
                      <a:gd name="T52" fmla="*/ 53 w 1290"/>
                      <a:gd name="T53" fmla="*/ 252 h 728"/>
                      <a:gd name="T54" fmla="*/ 21 w 1290"/>
                      <a:gd name="T55" fmla="*/ 284 h 728"/>
                      <a:gd name="T56" fmla="*/ 4 w 1290"/>
                      <a:gd name="T57" fmla="*/ 324 h 728"/>
                      <a:gd name="T58" fmla="*/ 0 w 1290"/>
                      <a:gd name="T59" fmla="*/ 356 h 728"/>
                      <a:gd name="T60" fmla="*/ 7 w 1290"/>
                      <a:gd name="T61" fmla="*/ 401 h 728"/>
                      <a:gd name="T62" fmla="*/ 30 w 1290"/>
                      <a:gd name="T63" fmla="*/ 439 h 728"/>
                      <a:gd name="T64" fmla="*/ 64 w 1290"/>
                      <a:gd name="T65" fmla="*/ 465 h 728"/>
                      <a:gd name="T66" fmla="*/ 113 w 1290"/>
                      <a:gd name="T67" fmla="*/ 474 h 728"/>
                      <a:gd name="T68" fmla="*/ 150 w 1290"/>
                      <a:gd name="T69" fmla="*/ 468 h 728"/>
                      <a:gd name="T70" fmla="*/ 224 w 1290"/>
                      <a:gd name="T71" fmla="*/ 433 h 728"/>
                      <a:gd name="T72" fmla="*/ 263 w 1290"/>
                      <a:gd name="T73" fmla="*/ 410 h 728"/>
                      <a:gd name="T74" fmla="*/ 292 w 1290"/>
                      <a:gd name="T75" fmla="*/ 419 h 728"/>
                      <a:gd name="T76" fmla="*/ 309 w 1290"/>
                      <a:gd name="T77" fmla="*/ 467 h 728"/>
                      <a:gd name="T78" fmla="*/ 303 w 1290"/>
                      <a:gd name="T79" fmla="*/ 718 h 728"/>
                      <a:gd name="T80" fmla="*/ 488 w 1290"/>
                      <a:gd name="T81" fmla="*/ 721 h 728"/>
                      <a:gd name="T82" fmla="*/ 547 w 1290"/>
                      <a:gd name="T83" fmla="*/ 707 h 728"/>
                      <a:gd name="T84" fmla="*/ 570 w 1290"/>
                      <a:gd name="T85" fmla="*/ 685 h 728"/>
                      <a:gd name="T86" fmla="*/ 572 w 1290"/>
                      <a:gd name="T87" fmla="*/ 647 h 728"/>
                      <a:gd name="T88" fmla="*/ 536 w 1290"/>
                      <a:gd name="T89" fmla="*/ 584 h 728"/>
                      <a:gd name="T90" fmla="*/ 522 w 1290"/>
                      <a:gd name="T91" fmla="*/ 534 h 728"/>
                      <a:gd name="T92" fmla="*/ 527 w 1290"/>
                      <a:gd name="T93" fmla="*/ 485 h 728"/>
                      <a:gd name="T94" fmla="*/ 554 w 1290"/>
                      <a:gd name="T95" fmla="*/ 436 h 728"/>
                      <a:gd name="T96" fmla="*/ 593 w 1290"/>
                      <a:gd name="T97" fmla="*/ 407 h 728"/>
                      <a:gd name="T98" fmla="*/ 640 w 1290"/>
                      <a:gd name="T99" fmla="*/ 396 h 728"/>
                      <a:gd name="T100" fmla="*/ 677 w 1290"/>
                      <a:gd name="T101" fmla="*/ 398 h 728"/>
                      <a:gd name="T102" fmla="*/ 723 w 1290"/>
                      <a:gd name="T103" fmla="*/ 418 h 728"/>
                      <a:gd name="T104" fmla="*/ 759 w 1290"/>
                      <a:gd name="T105" fmla="*/ 454 h 728"/>
                      <a:gd name="T106" fmla="*/ 780 w 1290"/>
                      <a:gd name="T107" fmla="*/ 505 h 728"/>
                      <a:gd name="T108" fmla="*/ 782 w 1290"/>
                      <a:gd name="T109" fmla="*/ 547 h 728"/>
                      <a:gd name="T110" fmla="*/ 755 w 1290"/>
                      <a:gd name="T111" fmla="*/ 604 h 728"/>
                      <a:gd name="T112" fmla="*/ 721 w 1290"/>
                      <a:gd name="T113" fmla="*/ 667 h 728"/>
                      <a:gd name="T114" fmla="*/ 733 w 1290"/>
                      <a:gd name="T115" fmla="*/ 700 h 728"/>
                      <a:gd name="T116" fmla="*/ 762 w 1290"/>
                      <a:gd name="T117" fmla="*/ 716 h 728"/>
                      <a:gd name="T118" fmla="*/ 842 w 1290"/>
                      <a:gd name="T119" fmla="*/ 727 h 728"/>
                      <a:gd name="T120" fmla="*/ 1016 w 1290"/>
                      <a:gd name="T121" fmla="*/ 723 h 7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90" h="728">
                        <a:moveTo>
                          <a:pt x="1016" y="723"/>
                        </a:moveTo>
                        <a:lnTo>
                          <a:pt x="1016" y="723"/>
                        </a:lnTo>
                        <a:lnTo>
                          <a:pt x="1015" y="657"/>
                        </a:lnTo>
                        <a:lnTo>
                          <a:pt x="1015" y="598"/>
                        </a:lnTo>
                        <a:lnTo>
                          <a:pt x="1016" y="572"/>
                        </a:lnTo>
                        <a:lnTo>
                          <a:pt x="1018" y="547"/>
                        </a:lnTo>
                        <a:lnTo>
                          <a:pt x="1021" y="527"/>
                        </a:lnTo>
                        <a:lnTo>
                          <a:pt x="1023" y="510"/>
                        </a:lnTo>
                        <a:lnTo>
                          <a:pt x="1023" y="510"/>
                        </a:lnTo>
                        <a:lnTo>
                          <a:pt x="1030" y="491"/>
                        </a:lnTo>
                        <a:lnTo>
                          <a:pt x="1036" y="477"/>
                        </a:lnTo>
                        <a:lnTo>
                          <a:pt x="1044" y="468"/>
                        </a:lnTo>
                        <a:lnTo>
                          <a:pt x="1049" y="464"/>
                        </a:lnTo>
                        <a:lnTo>
                          <a:pt x="1053" y="463"/>
                        </a:lnTo>
                        <a:lnTo>
                          <a:pt x="1063" y="460"/>
                        </a:lnTo>
                        <a:lnTo>
                          <a:pt x="1072" y="460"/>
                        </a:lnTo>
                        <a:lnTo>
                          <a:pt x="1084" y="463"/>
                        </a:lnTo>
                        <a:lnTo>
                          <a:pt x="1095" y="467"/>
                        </a:lnTo>
                        <a:lnTo>
                          <a:pt x="1121" y="477"/>
                        </a:lnTo>
                        <a:lnTo>
                          <a:pt x="1135" y="482"/>
                        </a:lnTo>
                        <a:lnTo>
                          <a:pt x="1151" y="488"/>
                        </a:lnTo>
                        <a:lnTo>
                          <a:pt x="1166" y="491"/>
                        </a:lnTo>
                        <a:lnTo>
                          <a:pt x="1184" y="493"/>
                        </a:lnTo>
                        <a:lnTo>
                          <a:pt x="1201" y="492"/>
                        </a:lnTo>
                        <a:lnTo>
                          <a:pt x="1220" y="489"/>
                        </a:lnTo>
                        <a:lnTo>
                          <a:pt x="1220" y="489"/>
                        </a:lnTo>
                        <a:lnTo>
                          <a:pt x="1229" y="486"/>
                        </a:lnTo>
                        <a:lnTo>
                          <a:pt x="1237" y="484"/>
                        </a:lnTo>
                        <a:lnTo>
                          <a:pt x="1244" y="479"/>
                        </a:lnTo>
                        <a:lnTo>
                          <a:pt x="1251" y="474"/>
                        </a:lnTo>
                        <a:lnTo>
                          <a:pt x="1258" y="468"/>
                        </a:lnTo>
                        <a:lnTo>
                          <a:pt x="1264" y="461"/>
                        </a:lnTo>
                        <a:lnTo>
                          <a:pt x="1274" y="447"/>
                        </a:lnTo>
                        <a:lnTo>
                          <a:pt x="1282" y="431"/>
                        </a:lnTo>
                        <a:lnTo>
                          <a:pt x="1286" y="414"/>
                        </a:lnTo>
                        <a:lnTo>
                          <a:pt x="1289" y="394"/>
                        </a:lnTo>
                        <a:lnTo>
                          <a:pt x="1290" y="376"/>
                        </a:lnTo>
                        <a:lnTo>
                          <a:pt x="1290" y="376"/>
                        </a:lnTo>
                        <a:lnTo>
                          <a:pt x="1288" y="358"/>
                        </a:lnTo>
                        <a:lnTo>
                          <a:pt x="1283" y="340"/>
                        </a:lnTo>
                        <a:lnTo>
                          <a:pt x="1276" y="324"/>
                        </a:lnTo>
                        <a:lnTo>
                          <a:pt x="1268" y="309"/>
                        </a:lnTo>
                        <a:lnTo>
                          <a:pt x="1262" y="302"/>
                        </a:lnTo>
                        <a:lnTo>
                          <a:pt x="1255" y="296"/>
                        </a:lnTo>
                        <a:lnTo>
                          <a:pt x="1250" y="292"/>
                        </a:lnTo>
                        <a:lnTo>
                          <a:pt x="1241" y="287"/>
                        </a:lnTo>
                        <a:lnTo>
                          <a:pt x="1234" y="284"/>
                        </a:lnTo>
                        <a:lnTo>
                          <a:pt x="1226" y="281"/>
                        </a:lnTo>
                        <a:lnTo>
                          <a:pt x="1216" y="278"/>
                        </a:lnTo>
                        <a:lnTo>
                          <a:pt x="1207" y="278"/>
                        </a:lnTo>
                        <a:lnTo>
                          <a:pt x="1207" y="278"/>
                        </a:lnTo>
                        <a:lnTo>
                          <a:pt x="1190" y="278"/>
                        </a:lnTo>
                        <a:lnTo>
                          <a:pt x="1174" y="280"/>
                        </a:lnTo>
                        <a:lnTo>
                          <a:pt x="1160" y="282"/>
                        </a:lnTo>
                        <a:lnTo>
                          <a:pt x="1148" y="287"/>
                        </a:lnTo>
                        <a:lnTo>
                          <a:pt x="1135" y="292"/>
                        </a:lnTo>
                        <a:lnTo>
                          <a:pt x="1124" y="298"/>
                        </a:lnTo>
                        <a:lnTo>
                          <a:pt x="1106" y="309"/>
                        </a:lnTo>
                        <a:lnTo>
                          <a:pt x="1090" y="322"/>
                        </a:lnTo>
                        <a:lnTo>
                          <a:pt x="1077" y="333"/>
                        </a:lnTo>
                        <a:lnTo>
                          <a:pt x="1065" y="341"/>
                        </a:lnTo>
                        <a:lnTo>
                          <a:pt x="1060" y="344"/>
                        </a:lnTo>
                        <a:lnTo>
                          <a:pt x="1056" y="344"/>
                        </a:lnTo>
                        <a:lnTo>
                          <a:pt x="1056" y="344"/>
                        </a:lnTo>
                        <a:lnTo>
                          <a:pt x="1050" y="344"/>
                        </a:lnTo>
                        <a:lnTo>
                          <a:pt x="1047" y="341"/>
                        </a:lnTo>
                        <a:lnTo>
                          <a:pt x="1043" y="338"/>
                        </a:lnTo>
                        <a:lnTo>
                          <a:pt x="1039" y="333"/>
                        </a:lnTo>
                        <a:lnTo>
                          <a:pt x="1033" y="317"/>
                        </a:lnTo>
                        <a:lnTo>
                          <a:pt x="1028" y="299"/>
                        </a:lnTo>
                        <a:lnTo>
                          <a:pt x="1025" y="275"/>
                        </a:lnTo>
                        <a:lnTo>
                          <a:pt x="1021" y="249"/>
                        </a:lnTo>
                        <a:lnTo>
                          <a:pt x="1019" y="221"/>
                        </a:lnTo>
                        <a:lnTo>
                          <a:pt x="1018" y="190"/>
                        </a:lnTo>
                        <a:lnTo>
                          <a:pt x="1016" y="130"/>
                        </a:lnTo>
                        <a:lnTo>
                          <a:pt x="1016" y="73"/>
                        </a:lnTo>
                        <a:lnTo>
                          <a:pt x="1019" y="0"/>
                        </a:lnTo>
                        <a:lnTo>
                          <a:pt x="302" y="0"/>
                        </a:lnTo>
                        <a:lnTo>
                          <a:pt x="302" y="0"/>
                        </a:lnTo>
                        <a:lnTo>
                          <a:pt x="302" y="78"/>
                        </a:lnTo>
                        <a:lnTo>
                          <a:pt x="301" y="126"/>
                        </a:lnTo>
                        <a:lnTo>
                          <a:pt x="301" y="175"/>
                        </a:lnTo>
                        <a:lnTo>
                          <a:pt x="298" y="221"/>
                        </a:lnTo>
                        <a:lnTo>
                          <a:pt x="295" y="240"/>
                        </a:lnTo>
                        <a:lnTo>
                          <a:pt x="292" y="257"/>
                        </a:lnTo>
                        <a:lnTo>
                          <a:pt x="288" y="271"/>
                        </a:lnTo>
                        <a:lnTo>
                          <a:pt x="284" y="281"/>
                        </a:lnTo>
                        <a:lnTo>
                          <a:pt x="281" y="285"/>
                        </a:lnTo>
                        <a:lnTo>
                          <a:pt x="278" y="287"/>
                        </a:lnTo>
                        <a:lnTo>
                          <a:pt x="276" y="288"/>
                        </a:lnTo>
                        <a:lnTo>
                          <a:pt x="271" y="288"/>
                        </a:lnTo>
                        <a:lnTo>
                          <a:pt x="271" y="288"/>
                        </a:lnTo>
                        <a:lnTo>
                          <a:pt x="264" y="287"/>
                        </a:lnTo>
                        <a:lnTo>
                          <a:pt x="259" y="285"/>
                        </a:lnTo>
                        <a:lnTo>
                          <a:pt x="243" y="278"/>
                        </a:lnTo>
                        <a:lnTo>
                          <a:pt x="207" y="260"/>
                        </a:lnTo>
                        <a:lnTo>
                          <a:pt x="187" y="250"/>
                        </a:lnTo>
                        <a:lnTo>
                          <a:pt x="165" y="242"/>
                        </a:lnTo>
                        <a:lnTo>
                          <a:pt x="154" y="239"/>
                        </a:lnTo>
                        <a:lnTo>
                          <a:pt x="141" y="238"/>
                        </a:lnTo>
                        <a:lnTo>
                          <a:pt x="129" y="236"/>
                        </a:lnTo>
                        <a:lnTo>
                          <a:pt x="116" y="235"/>
                        </a:lnTo>
                        <a:lnTo>
                          <a:pt x="116" y="235"/>
                        </a:lnTo>
                        <a:lnTo>
                          <a:pt x="101" y="236"/>
                        </a:lnTo>
                        <a:lnTo>
                          <a:pt x="88" y="239"/>
                        </a:lnTo>
                        <a:lnTo>
                          <a:pt x="76" y="242"/>
                        </a:lnTo>
                        <a:lnTo>
                          <a:pt x="64" y="246"/>
                        </a:lnTo>
                        <a:lnTo>
                          <a:pt x="53" y="252"/>
                        </a:lnTo>
                        <a:lnTo>
                          <a:pt x="45" y="259"/>
                        </a:lnTo>
                        <a:lnTo>
                          <a:pt x="37" y="266"/>
                        </a:lnTo>
                        <a:lnTo>
                          <a:pt x="28" y="274"/>
                        </a:lnTo>
                        <a:lnTo>
                          <a:pt x="21" y="284"/>
                        </a:lnTo>
                        <a:lnTo>
                          <a:pt x="16" y="292"/>
                        </a:lnTo>
                        <a:lnTo>
                          <a:pt x="11" y="302"/>
                        </a:lnTo>
                        <a:lnTo>
                          <a:pt x="7" y="313"/>
                        </a:lnTo>
                        <a:lnTo>
                          <a:pt x="4" y="324"/>
                        </a:lnTo>
                        <a:lnTo>
                          <a:pt x="2" y="334"/>
                        </a:lnTo>
                        <a:lnTo>
                          <a:pt x="0" y="345"/>
                        </a:lnTo>
                        <a:lnTo>
                          <a:pt x="0" y="356"/>
                        </a:lnTo>
                        <a:lnTo>
                          <a:pt x="0" y="356"/>
                        </a:lnTo>
                        <a:lnTo>
                          <a:pt x="0" y="369"/>
                        </a:lnTo>
                        <a:lnTo>
                          <a:pt x="2" y="379"/>
                        </a:lnTo>
                        <a:lnTo>
                          <a:pt x="4" y="390"/>
                        </a:lnTo>
                        <a:lnTo>
                          <a:pt x="7" y="401"/>
                        </a:lnTo>
                        <a:lnTo>
                          <a:pt x="11" y="411"/>
                        </a:lnTo>
                        <a:lnTo>
                          <a:pt x="17" y="421"/>
                        </a:lnTo>
                        <a:lnTo>
                          <a:pt x="23" y="431"/>
                        </a:lnTo>
                        <a:lnTo>
                          <a:pt x="30" y="439"/>
                        </a:lnTo>
                        <a:lnTo>
                          <a:pt x="37" y="447"/>
                        </a:lnTo>
                        <a:lnTo>
                          <a:pt x="45" y="454"/>
                        </a:lnTo>
                        <a:lnTo>
                          <a:pt x="55" y="460"/>
                        </a:lnTo>
                        <a:lnTo>
                          <a:pt x="64" y="465"/>
                        </a:lnTo>
                        <a:lnTo>
                          <a:pt x="76" y="470"/>
                        </a:lnTo>
                        <a:lnTo>
                          <a:pt x="88" y="472"/>
                        </a:lnTo>
                        <a:lnTo>
                          <a:pt x="101" y="474"/>
                        </a:lnTo>
                        <a:lnTo>
                          <a:pt x="113" y="474"/>
                        </a:lnTo>
                        <a:lnTo>
                          <a:pt x="113" y="474"/>
                        </a:lnTo>
                        <a:lnTo>
                          <a:pt x="126" y="474"/>
                        </a:lnTo>
                        <a:lnTo>
                          <a:pt x="139" y="471"/>
                        </a:lnTo>
                        <a:lnTo>
                          <a:pt x="150" y="468"/>
                        </a:lnTo>
                        <a:lnTo>
                          <a:pt x="162" y="465"/>
                        </a:lnTo>
                        <a:lnTo>
                          <a:pt x="185" y="456"/>
                        </a:lnTo>
                        <a:lnTo>
                          <a:pt x="206" y="445"/>
                        </a:lnTo>
                        <a:lnTo>
                          <a:pt x="224" y="433"/>
                        </a:lnTo>
                        <a:lnTo>
                          <a:pt x="241" y="422"/>
                        </a:lnTo>
                        <a:lnTo>
                          <a:pt x="253" y="414"/>
                        </a:lnTo>
                        <a:lnTo>
                          <a:pt x="263" y="410"/>
                        </a:lnTo>
                        <a:lnTo>
                          <a:pt x="263" y="410"/>
                        </a:lnTo>
                        <a:lnTo>
                          <a:pt x="270" y="408"/>
                        </a:lnTo>
                        <a:lnTo>
                          <a:pt x="278" y="410"/>
                        </a:lnTo>
                        <a:lnTo>
                          <a:pt x="285" y="412"/>
                        </a:lnTo>
                        <a:lnTo>
                          <a:pt x="292" y="419"/>
                        </a:lnTo>
                        <a:lnTo>
                          <a:pt x="299" y="428"/>
                        </a:lnTo>
                        <a:lnTo>
                          <a:pt x="305" y="438"/>
                        </a:lnTo>
                        <a:lnTo>
                          <a:pt x="308" y="452"/>
                        </a:lnTo>
                        <a:lnTo>
                          <a:pt x="309" y="467"/>
                        </a:lnTo>
                        <a:lnTo>
                          <a:pt x="309" y="467"/>
                        </a:lnTo>
                        <a:lnTo>
                          <a:pt x="308" y="568"/>
                        </a:lnTo>
                        <a:lnTo>
                          <a:pt x="303" y="718"/>
                        </a:lnTo>
                        <a:lnTo>
                          <a:pt x="303" y="718"/>
                        </a:lnTo>
                        <a:lnTo>
                          <a:pt x="385" y="723"/>
                        </a:lnTo>
                        <a:lnTo>
                          <a:pt x="422" y="723"/>
                        </a:lnTo>
                        <a:lnTo>
                          <a:pt x="457" y="723"/>
                        </a:lnTo>
                        <a:lnTo>
                          <a:pt x="488" y="721"/>
                        </a:lnTo>
                        <a:lnTo>
                          <a:pt x="516" y="717"/>
                        </a:lnTo>
                        <a:lnTo>
                          <a:pt x="527" y="716"/>
                        </a:lnTo>
                        <a:lnTo>
                          <a:pt x="538" y="712"/>
                        </a:lnTo>
                        <a:lnTo>
                          <a:pt x="547" y="707"/>
                        </a:lnTo>
                        <a:lnTo>
                          <a:pt x="554" y="703"/>
                        </a:lnTo>
                        <a:lnTo>
                          <a:pt x="554" y="703"/>
                        </a:lnTo>
                        <a:lnTo>
                          <a:pt x="565" y="693"/>
                        </a:lnTo>
                        <a:lnTo>
                          <a:pt x="570" y="685"/>
                        </a:lnTo>
                        <a:lnTo>
                          <a:pt x="575" y="675"/>
                        </a:lnTo>
                        <a:lnTo>
                          <a:pt x="576" y="667"/>
                        </a:lnTo>
                        <a:lnTo>
                          <a:pt x="575" y="657"/>
                        </a:lnTo>
                        <a:lnTo>
                          <a:pt x="572" y="647"/>
                        </a:lnTo>
                        <a:lnTo>
                          <a:pt x="568" y="637"/>
                        </a:lnTo>
                        <a:lnTo>
                          <a:pt x="561" y="628"/>
                        </a:lnTo>
                        <a:lnTo>
                          <a:pt x="548" y="607"/>
                        </a:lnTo>
                        <a:lnTo>
                          <a:pt x="536" y="584"/>
                        </a:lnTo>
                        <a:lnTo>
                          <a:pt x="530" y="573"/>
                        </a:lnTo>
                        <a:lnTo>
                          <a:pt x="524" y="561"/>
                        </a:lnTo>
                        <a:lnTo>
                          <a:pt x="522" y="548"/>
                        </a:lnTo>
                        <a:lnTo>
                          <a:pt x="522" y="534"/>
                        </a:lnTo>
                        <a:lnTo>
                          <a:pt x="522" y="534"/>
                        </a:lnTo>
                        <a:lnTo>
                          <a:pt x="522" y="517"/>
                        </a:lnTo>
                        <a:lnTo>
                          <a:pt x="524" y="500"/>
                        </a:lnTo>
                        <a:lnTo>
                          <a:pt x="527" y="485"/>
                        </a:lnTo>
                        <a:lnTo>
                          <a:pt x="533" y="471"/>
                        </a:lnTo>
                        <a:lnTo>
                          <a:pt x="538" y="457"/>
                        </a:lnTo>
                        <a:lnTo>
                          <a:pt x="545" y="446"/>
                        </a:lnTo>
                        <a:lnTo>
                          <a:pt x="554" y="436"/>
                        </a:lnTo>
                        <a:lnTo>
                          <a:pt x="562" y="426"/>
                        </a:lnTo>
                        <a:lnTo>
                          <a:pt x="572" y="418"/>
                        </a:lnTo>
                        <a:lnTo>
                          <a:pt x="582" y="412"/>
                        </a:lnTo>
                        <a:lnTo>
                          <a:pt x="593" y="407"/>
                        </a:lnTo>
                        <a:lnTo>
                          <a:pt x="604" y="401"/>
                        </a:lnTo>
                        <a:lnTo>
                          <a:pt x="617" y="398"/>
                        </a:lnTo>
                        <a:lnTo>
                          <a:pt x="628" y="396"/>
                        </a:lnTo>
                        <a:lnTo>
                          <a:pt x="640" y="396"/>
                        </a:lnTo>
                        <a:lnTo>
                          <a:pt x="653" y="396"/>
                        </a:lnTo>
                        <a:lnTo>
                          <a:pt x="653" y="396"/>
                        </a:lnTo>
                        <a:lnTo>
                          <a:pt x="664" y="396"/>
                        </a:lnTo>
                        <a:lnTo>
                          <a:pt x="677" y="398"/>
                        </a:lnTo>
                        <a:lnTo>
                          <a:pt x="689" y="401"/>
                        </a:lnTo>
                        <a:lnTo>
                          <a:pt x="700" y="407"/>
                        </a:lnTo>
                        <a:lnTo>
                          <a:pt x="712" y="411"/>
                        </a:lnTo>
                        <a:lnTo>
                          <a:pt x="723" y="418"/>
                        </a:lnTo>
                        <a:lnTo>
                          <a:pt x="733" y="425"/>
                        </a:lnTo>
                        <a:lnTo>
                          <a:pt x="742" y="433"/>
                        </a:lnTo>
                        <a:lnTo>
                          <a:pt x="751" y="443"/>
                        </a:lnTo>
                        <a:lnTo>
                          <a:pt x="759" y="454"/>
                        </a:lnTo>
                        <a:lnTo>
                          <a:pt x="766" y="465"/>
                        </a:lnTo>
                        <a:lnTo>
                          <a:pt x="772" y="478"/>
                        </a:lnTo>
                        <a:lnTo>
                          <a:pt x="776" y="491"/>
                        </a:lnTo>
                        <a:lnTo>
                          <a:pt x="780" y="505"/>
                        </a:lnTo>
                        <a:lnTo>
                          <a:pt x="782" y="520"/>
                        </a:lnTo>
                        <a:lnTo>
                          <a:pt x="782" y="537"/>
                        </a:lnTo>
                        <a:lnTo>
                          <a:pt x="782" y="537"/>
                        </a:lnTo>
                        <a:lnTo>
                          <a:pt x="782" y="547"/>
                        </a:lnTo>
                        <a:lnTo>
                          <a:pt x="779" y="558"/>
                        </a:lnTo>
                        <a:lnTo>
                          <a:pt x="773" y="570"/>
                        </a:lnTo>
                        <a:lnTo>
                          <a:pt x="768" y="582"/>
                        </a:lnTo>
                        <a:lnTo>
                          <a:pt x="755" y="604"/>
                        </a:lnTo>
                        <a:lnTo>
                          <a:pt x="741" y="626"/>
                        </a:lnTo>
                        <a:lnTo>
                          <a:pt x="730" y="647"/>
                        </a:lnTo>
                        <a:lnTo>
                          <a:pt x="724" y="657"/>
                        </a:lnTo>
                        <a:lnTo>
                          <a:pt x="721" y="667"/>
                        </a:lnTo>
                        <a:lnTo>
                          <a:pt x="721" y="677"/>
                        </a:lnTo>
                        <a:lnTo>
                          <a:pt x="723" y="685"/>
                        </a:lnTo>
                        <a:lnTo>
                          <a:pt x="726" y="693"/>
                        </a:lnTo>
                        <a:lnTo>
                          <a:pt x="733" y="700"/>
                        </a:lnTo>
                        <a:lnTo>
                          <a:pt x="733" y="700"/>
                        </a:lnTo>
                        <a:lnTo>
                          <a:pt x="741" y="707"/>
                        </a:lnTo>
                        <a:lnTo>
                          <a:pt x="751" y="712"/>
                        </a:lnTo>
                        <a:lnTo>
                          <a:pt x="762" y="716"/>
                        </a:lnTo>
                        <a:lnTo>
                          <a:pt x="775" y="720"/>
                        </a:lnTo>
                        <a:lnTo>
                          <a:pt x="790" y="723"/>
                        </a:lnTo>
                        <a:lnTo>
                          <a:pt x="807" y="724"/>
                        </a:lnTo>
                        <a:lnTo>
                          <a:pt x="842" y="727"/>
                        </a:lnTo>
                        <a:lnTo>
                          <a:pt x="882" y="728"/>
                        </a:lnTo>
                        <a:lnTo>
                          <a:pt x="926" y="727"/>
                        </a:lnTo>
                        <a:lnTo>
                          <a:pt x="1016" y="723"/>
                        </a:lnTo>
                        <a:lnTo>
                          <a:pt x="1016" y="7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3" name="Freeform 9"/>
                  <p:cNvSpPr>
                    <a:spLocks/>
                  </p:cNvSpPr>
                  <p:nvPr/>
                </p:nvSpPr>
                <p:spPr bwMode="auto">
                  <a:xfrm>
                    <a:off x="2025650" y="1773238"/>
                    <a:ext cx="1149350" cy="1573212"/>
                  </a:xfrm>
                  <a:custGeom>
                    <a:avLst/>
                    <a:gdLst>
                      <a:gd name="T0" fmla="*/ 723 w 724"/>
                      <a:gd name="T1" fmla="*/ 568 h 991"/>
                      <a:gd name="T2" fmla="*/ 723 w 724"/>
                      <a:gd name="T3" fmla="*/ 452 h 991"/>
                      <a:gd name="T4" fmla="*/ 707 w 724"/>
                      <a:gd name="T5" fmla="*/ 419 h 991"/>
                      <a:gd name="T6" fmla="*/ 685 w 724"/>
                      <a:gd name="T7" fmla="*/ 408 h 991"/>
                      <a:gd name="T8" fmla="*/ 668 w 724"/>
                      <a:gd name="T9" fmla="*/ 414 h 991"/>
                      <a:gd name="T10" fmla="*/ 621 w 724"/>
                      <a:gd name="T11" fmla="*/ 445 h 991"/>
                      <a:gd name="T12" fmla="*/ 565 w 724"/>
                      <a:gd name="T13" fmla="*/ 468 h 991"/>
                      <a:gd name="T14" fmla="*/ 528 w 724"/>
                      <a:gd name="T15" fmla="*/ 474 h 991"/>
                      <a:gd name="T16" fmla="*/ 503 w 724"/>
                      <a:gd name="T17" fmla="*/ 472 h 991"/>
                      <a:gd name="T18" fmla="*/ 470 w 724"/>
                      <a:gd name="T19" fmla="*/ 460 h 991"/>
                      <a:gd name="T20" fmla="*/ 445 w 724"/>
                      <a:gd name="T21" fmla="*/ 439 h 991"/>
                      <a:gd name="T22" fmla="*/ 426 w 724"/>
                      <a:gd name="T23" fmla="*/ 411 h 991"/>
                      <a:gd name="T24" fmla="*/ 417 w 724"/>
                      <a:gd name="T25" fmla="*/ 379 h 991"/>
                      <a:gd name="T26" fmla="*/ 415 w 724"/>
                      <a:gd name="T27" fmla="*/ 356 h 991"/>
                      <a:gd name="T28" fmla="*/ 419 w 724"/>
                      <a:gd name="T29" fmla="*/ 324 h 991"/>
                      <a:gd name="T30" fmla="*/ 431 w 724"/>
                      <a:gd name="T31" fmla="*/ 292 h 991"/>
                      <a:gd name="T32" fmla="*/ 452 w 724"/>
                      <a:gd name="T33" fmla="*/ 266 h 991"/>
                      <a:gd name="T34" fmla="*/ 479 w 724"/>
                      <a:gd name="T35" fmla="*/ 246 h 991"/>
                      <a:gd name="T36" fmla="*/ 516 w 724"/>
                      <a:gd name="T37" fmla="*/ 236 h 991"/>
                      <a:gd name="T38" fmla="*/ 544 w 724"/>
                      <a:gd name="T39" fmla="*/ 236 h 991"/>
                      <a:gd name="T40" fmla="*/ 580 w 724"/>
                      <a:gd name="T41" fmla="*/ 242 h 991"/>
                      <a:gd name="T42" fmla="*/ 658 w 724"/>
                      <a:gd name="T43" fmla="*/ 278 h 991"/>
                      <a:gd name="T44" fmla="*/ 686 w 724"/>
                      <a:gd name="T45" fmla="*/ 288 h 991"/>
                      <a:gd name="T46" fmla="*/ 693 w 724"/>
                      <a:gd name="T47" fmla="*/ 287 h 991"/>
                      <a:gd name="T48" fmla="*/ 703 w 724"/>
                      <a:gd name="T49" fmla="*/ 271 h 991"/>
                      <a:gd name="T50" fmla="*/ 713 w 724"/>
                      <a:gd name="T51" fmla="*/ 221 h 991"/>
                      <a:gd name="T52" fmla="*/ 717 w 724"/>
                      <a:gd name="T53" fmla="*/ 78 h 991"/>
                      <a:gd name="T54" fmla="*/ 84 w 724"/>
                      <a:gd name="T55" fmla="*/ 0 h 991"/>
                      <a:gd name="T56" fmla="*/ 36 w 724"/>
                      <a:gd name="T57" fmla="*/ 13 h 991"/>
                      <a:gd name="T58" fmla="*/ 7 w 724"/>
                      <a:gd name="T59" fmla="*/ 45 h 991"/>
                      <a:gd name="T60" fmla="*/ 0 w 724"/>
                      <a:gd name="T61" fmla="*/ 74 h 991"/>
                      <a:gd name="T62" fmla="*/ 74 w 724"/>
                      <a:gd name="T63" fmla="*/ 714 h 991"/>
                      <a:gd name="T64" fmla="*/ 176 w 724"/>
                      <a:gd name="T65" fmla="*/ 714 h 991"/>
                      <a:gd name="T66" fmla="*/ 270 w 724"/>
                      <a:gd name="T67" fmla="*/ 723 h 991"/>
                      <a:gd name="T68" fmla="*/ 312 w 724"/>
                      <a:gd name="T69" fmla="*/ 738 h 991"/>
                      <a:gd name="T70" fmla="*/ 317 w 724"/>
                      <a:gd name="T71" fmla="*/ 745 h 991"/>
                      <a:gd name="T72" fmla="*/ 317 w 724"/>
                      <a:gd name="T73" fmla="*/ 760 h 991"/>
                      <a:gd name="T74" fmla="*/ 296 w 724"/>
                      <a:gd name="T75" fmla="*/ 786 h 991"/>
                      <a:gd name="T76" fmla="*/ 277 w 724"/>
                      <a:gd name="T77" fmla="*/ 819 h 991"/>
                      <a:gd name="T78" fmla="*/ 268 w 724"/>
                      <a:gd name="T79" fmla="*/ 861 h 991"/>
                      <a:gd name="T80" fmla="*/ 268 w 724"/>
                      <a:gd name="T81" fmla="*/ 892 h 991"/>
                      <a:gd name="T82" fmla="*/ 277 w 724"/>
                      <a:gd name="T83" fmla="*/ 927 h 991"/>
                      <a:gd name="T84" fmla="*/ 295 w 724"/>
                      <a:gd name="T85" fmla="*/ 955 h 991"/>
                      <a:gd name="T86" fmla="*/ 319 w 724"/>
                      <a:gd name="T87" fmla="*/ 974 h 991"/>
                      <a:gd name="T88" fmla="*/ 347 w 724"/>
                      <a:gd name="T89" fmla="*/ 987 h 991"/>
                      <a:gd name="T90" fmla="*/ 376 w 724"/>
                      <a:gd name="T91" fmla="*/ 991 h 991"/>
                      <a:gd name="T92" fmla="*/ 417 w 724"/>
                      <a:gd name="T93" fmla="*/ 984 h 991"/>
                      <a:gd name="T94" fmla="*/ 443 w 724"/>
                      <a:gd name="T95" fmla="*/ 972 h 991"/>
                      <a:gd name="T96" fmla="*/ 464 w 724"/>
                      <a:gd name="T97" fmla="*/ 952 h 991"/>
                      <a:gd name="T98" fmla="*/ 479 w 724"/>
                      <a:gd name="T99" fmla="*/ 925 h 991"/>
                      <a:gd name="T100" fmla="*/ 484 w 724"/>
                      <a:gd name="T101" fmla="*/ 892 h 991"/>
                      <a:gd name="T102" fmla="*/ 482 w 724"/>
                      <a:gd name="T103" fmla="*/ 862 h 991"/>
                      <a:gd name="T104" fmla="*/ 471 w 724"/>
                      <a:gd name="T105" fmla="*/ 828 h 991"/>
                      <a:gd name="T106" fmla="*/ 439 w 724"/>
                      <a:gd name="T107" fmla="*/ 777 h 991"/>
                      <a:gd name="T108" fmla="*/ 431 w 724"/>
                      <a:gd name="T109" fmla="*/ 756 h 991"/>
                      <a:gd name="T110" fmla="*/ 432 w 724"/>
                      <a:gd name="T111" fmla="*/ 746 h 991"/>
                      <a:gd name="T112" fmla="*/ 445 w 724"/>
                      <a:gd name="T113" fmla="*/ 731 h 991"/>
                      <a:gd name="T114" fmla="*/ 484 w 724"/>
                      <a:gd name="T115" fmla="*/ 717 h 991"/>
                      <a:gd name="T116" fmla="*/ 565 w 724"/>
                      <a:gd name="T117" fmla="*/ 712 h 991"/>
                      <a:gd name="T118" fmla="*/ 718 w 724"/>
                      <a:gd name="T119" fmla="*/ 718 h 9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724" h="991">
                        <a:moveTo>
                          <a:pt x="718" y="718"/>
                        </a:moveTo>
                        <a:lnTo>
                          <a:pt x="718" y="718"/>
                        </a:lnTo>
                        <a:lnTo>
                          <a:pt x="723" y="568"/>
                        </a:lnTo>
                        <a:lnTo>
                          <a:pt x="724" y="467"/>
                        </a:lnTo>
                        <a:lnTo>
                          <a:pt x="724" y="467"/>
                        </a:lnTo>
                        <a:lnTo>
                          <a:pt x="723" y="452"/>
                        </a:lnTo>
                        <a:lnTo>
                          <a:pt x="720" y="438"/>
                        </a:lnTo>
                        <a:lnTo>
                          <a:pt x="714" y="428"/>
                        </a:lnTo>
                        <a:lnTo>
                          <a:pt x="707" y="419"/>
                        </a:lnTo>
                        <a:lnTo>
                          <a:pt x="700" y="412"/>
                        </a:lnTo>
                        <a:lnTo>
                          <a:pt x="693" y="410"/>
                        </a:lnTo>
                        <a:lnTo>
                          <a:pt x="685" y="408"/>
                        </a:lnTo>
                        <a:lnTo>
                          <a:pt x="678" y="410"/>
                        </a:lnTo>
                        <a:lnTo>
                          <a:pt x="678" y="410"/>
                        </a:lnTo>
                        <a:lnTo>
                          <a:pt x="668" y="414"/>
                        </a:lnTo>
                        <a:lnTo>
                          <a:pt x="656" y="422"/>
                        </a:lnTo>
                        <a:lnTo>
                          <a:pt x="639" y="433"/>
                        </a:lnTo>
                        <a:lnTo>
                          <a:pt x="621" y="445"/>
                        </a:lnTo>
                        <a:lnTo>
                          <a:pt x="600" y="456"/>
                        </a:lnTo>
                        <a:lnTo>
                          <a:pt x="577" y="465"/>
                        </a:lnTo>
                        <a:lnTo>
                          <a:pt x="565" y="468"/>
                        </a:lnTo>
                        <a:lnTo>
                          <a:pt x="554" y="471"/>
                        </a:lnTo>
                        <a:lnTo>
                          <a:pt x="541" y="474"/>
                        </a:lnTo>
                        <a:lnTo>
                          <a:pt x="528" y="474"/>
                        </a:lnTo>
                        <a:lnTo>
                          <a:pt x="528" y="474"/>
                        </a:lnTo>
                        <a:lnTo>
                          <a:pt x="516" y="474"/>
                        </a:lnTo>
                        <a:lnTo>
                          <a:pt x="503" y="472"/>
                        </a:lnTo>
                        <a:lnTo>
                          <a:pt x="491" y="470"/>
                        </a:lnTo>
                        <a:lnTo>
                          <a:pt x="479" y="465"/>
                        </a:lnTo>
                        <a:lnTo>
                          <a:pt x="470" y="460"/>
                        </a:lnTo>
                        <a:lnTo>
                          <a:pt x="460" y="454"/>
                        </a:lnTo>
                        <a:lnTo>
                          <a:pt x="452" y="447"/>
                        </a:lnTo>
                        <a:lnTo>
                          <a:pt x="445" y="439"/>
                        </a:lnTo>
                        <a:lnTo>
                          <a:pt x="438" y="431"/>
                        </a:lnTo>
                        <a:lnTo>
                          <a:pt x="432" y="421"/>
                        </a:lnTo>
                        <a:lnTo>
                          <a:pt x="426" y="411"/>
                        </a:lnTo>
                        <a:lnTo>
                          <a:pt x="422" y="401"/>
                        </a:lnTo>
                        <a:lnTo>
                          <a:pt x="419" y="390"/>
                        </a:lnTo>
                        <a:lnTo>
                          <a:pt x="417" y="379"/>
                        </a:lnTo>
                        <a:lnTo>
                          <a:pt x="415" y="369"/>
                        </a:lnTo>
                        <a:lnTo>
                          <a:pt x="415" y="356"/>
                        </a:lnTo>
                        <a:lnTo>
                          <a:pt x="415" y="356"/>
                        </a:lnTo>
                        <a:lnTo>
                          <a:pt x="415" y="345"/>
                        </a:lnTo>
                        <a:lnTo>
                          <a:pt x="417" y="334"/>
                        </a:lnTo>
                        <a:lnTo>
                          <a:pt x="419" y="324"/>
                        </a:lnTo>
                        <a:lnTo>
                          <a:pt x="422" y="313"/>
                        </a:lnTo>
                        <a:lnTo>
                          <a:pt x="426" y="302"/>
                        </a:lnTo>
                        <a:lnTo>
                          <a:pt x="431" y="292"/>
                        </a:lnTo>
                        <a:lnTo>
                          <a:pt x="436" y="284"/>
                        </a:lnTo>
                        <a:lnTo>
                          <a:pt x="443" y="274"/>
                        </a:lnTo>
                        <a:lnTo>
                          <a:pt x="452" y="266"/>
                        </a:lnTo>
                        <a:lnTo>
                          <a:pt x="460" y="259"/>
                        </a:lnTo>
                        <a:lnTo>
                          <a:pt x="468" y="252"/>
                        </a:lnTo>
                        <a:lnTo>
                          <a:pt x="479" y="246"/>
                        </a:lnTo>
                        <a:lnTo>
                          <a:pt x="491" y="242"/>
                        </a:lnTo>
                        <a:lnTo>
                          <a:pt x="503" y="239"/>
                        </a:lnTo>
                        <a:lnTo>
                          <a:pt x="516" y="236"/>
                        </a:lnTo>
                        <a:lnTo>
                          <a:pt x="531" y="235"/>
                        </a:lnTo>
                        <a:lnTo>
                          <a:pt x="531" y="235"/>
                        </a:lnTo>
                        <a:lnTo>
                          <a:pt x="544" y="236"/>
                        </a:lnTo>
                        <a:lnTo>
                          <a:pt x="556" y="238"/>
                        </a:lnTo>
                        <a:lnTo>
                          <a:pt x="569" y="239"/>
                        </a:lnTo>
                        <a:lnTo>
                          <a:pt x="580" y="242"/>
                        </a:lnTo>
                        <a:lnTo>
                          <a:pt x="602" y="250"/>
                        </a:lnTo>
                        <a:lnTo>
                          <a:pt x="622" y="260"/>
                        </a:lnTo>
                        <a:lnTo>
                          <a:pt x="658" y="278"/>
                        </a:lnTo>
                        <a:lnTo>
                          <a:pt x="674" y="285"/>
                        </a:lnTo>
                        <a:lnTo>
                          <a:pt x="679" y="287"/>
                        </a:lnTo>
                        <a:lnTo>
                          <a:pt x="686" y="288"/>
                        </a:lnTo>
                        <a:lnTo>
                          <a:pt x="686" y="288"/>
                        </a:lnTo>
                        <a:lnTo>
                          <a:pt x="691" y="288"/>
                        </a:lnTo>
                        <a:lnTo>
                          <a:pt x="693" y="287"/>
                        </a:lnTo>
                        <a:lnTo>
                          <a:pt x="696" y="285"/>
                        </a:lnTo>
                        <a:lnTo>
                          <a:pt x="699" y="281"/>
                        </a:lnTo>
                        <a:lnTo>
                          <a:pt x="703" y="271"/>
                        </a:lnTo>
                        <a:lnTo>
                          <a:pt x="707" y="257"/>
                        </a:lnTo>
                        <a:lnTo>
                          <a:pt x="710" y="240"/>
                        </a:lnTo>
                        <a:lnTo>
                          <a:pt x="713" y="221"/>
                        </a:lnTo>
                        <a:lnTo>
                          <a:pt x="716" y="175"/>
                        </a:lnTo>
                        <a:lnTo>
                          <a:pt x="716" y="126"/>
                        </a:lnTo>
                        <a:lnTo>
                          <a:pt x="717" y="78"/>
                        </a:lnTo>
                        <a:lnTo>
                          <a:pt x="717" y="0"/>
                        </a:lnTo>
                        <a:lnTo>
                          <a:pt x="84" y="0"/>
                        </a:lnTo>
                        <a:lnTo>
                          <a:pt x="84" y="0"/>
                        </a:lnTo>
                        <a:lnTo>
                          <a:pt x="67" y="1"/>
                        </a:lnTo>
                        <a:lnTo>
                          <a:pt x="52" y="6"/>
                        </a:lnTo>
                        <a:lnTo>
                          <a:pt x="36" y="13"/>
                        </a:lnTo>
                        <a:lnTo>
                          <a:pt x="25" y="21"/>
                        </a:lnTo>
                        <a:lnTo>
                          <a:pt x="14" y="32"/>
                        </a:lnTo>
                        <a:lnTo>
                          <a:pt x="7" y="45"/>
                        </a:lnTo>
                        <a:lnTo>
                          <a:pt x="1" y="59"/>
                        </a:lnTo>
                        <a:lnTo>
                          <a:pt x="0" y="67"/>
                        </a:lnTo>
                        <a:lnTo>
                          <a:pt x="0" y="74"/>
                        </a:lnTo>
                        <a:lnTo>
                          <a:pt x="0" y="716"/>
                        </a:lnTo>
                        <a:lnTo>
                          <a:pt x="0" y="716"/>
                        </a:lnTo>
                        <a:lnTo>
                          <a:pt x="74" y="714"/>
                        </a:lnTo>
                        <a:lnTo>
                          <a:pt x="123" y="713"/>
                        </a:lnTo>
                        <a:lnTo>
                          <a:pt x="176" y="714"/>
                        </a:lnTo>
                        <a:lnTo>
                          <a:pt x="176" y="714"/>
                        </a:lnTo>
                        <a:lnTo>
                          <a:pt x="226" y="717"/>
                        </a:lnTo>
                        <a:lnTo>
                          <a:pt x="249" y="720"/>
                        </a:lnTo>
                        <a:lnTo>
                          <a:pt x="270" y="723"/>
                        </a:lnTo>
                        <a:lnTo>
                          <a:pt x="287" y="727"/>
                        </a:lnTo>
                        <a:lnTo>
                          <a:pt x="302" y="732"/>
                        </a:lnTo>
                        <a:lnTo>
                          <a:pt x="312" y="738"/>
                        </a:lnTo>
                        <a:lnTo>
                          <a:pt x="315" y="742"/>
                        </a:lnTo>
                        <a:lnTo>
                          <a:pt x="317" y="745"/>
                        </a:lnTo>
                        <a:lnTo>
                          <a:pt x="317" y="745"/>
                        </a:lnTo>
                        <a:lnTo>
                          <a:pt x="319" y="751"/>
                        </a:lnTo>
                        <a:lnTo>
                          <a:pt x="319" y="755"/>
                        </a:lnTo>
                        <a:lnTo>
                          <a:pt x="317" y="760"/>
                        </a:lnTo>
                        <a:lnTo>
                          <a:pt x="315" y="765"/>
                        </a:lnTo>
                        <a:lnTo>
                          <a:pt x="306" y="774"/>
                        </a:lnTo>
                        <a:lnTo>
                          <a:pt x="296" y="786"/>
                        </a:lnTo>
                        <a:lnTo>
                          <a:pt x="287" y="800"/>
                        </a:lnTo>
                        <a:lnTo>
                          <a:pt x="282" y="809"/>
                        </a:lnTo>
                        <a:lnTo>
                          <a:pt x="277" y="819"/>
                        </a:lnTo>
                        <a:lnTo>
                          <a:pt x="274" y="832"/>
                        </a:lnTo>
                        <a:lnTo>
                          <a:pt x="271" y="844"/>
                        </a:lnTo>
                        <a:lnTo>
                          <a:pt x="268" y="861"/>
                        </a:lnTo>
                        <a:lnTo>
                          <a:pt x="268" y="878"/>
                        </a:lnTo>
                        <a:lnTo>
                          <a:pt x="268" y="878"/>
                        </a:lnTo>
                        <a:lnTo>
                          <a:pt x="268" y="892"/>
                        </a:lnTo>
                        <a:lnTo>
                          <a:pt x="271" y="904"/>
                        </a:lnTo>
                        <a:lnTo>
                          <a:pt x="274" y="917"/>
                        </a:lnTo>
                        <a:lnTo>
                          <a:pt x="277" y="927"/>
                        </a:lnTo>
                        <a:lnTo>
                          <a:pt x="282" y="938"/>
                        </a:lnTo>
                        <a:lnTo>
                          <a:pt x="288" y="946"/>
                        </a:lnTo>
                        <a:lnTo>
                          <a:pt x="295" y="955"/>
                        </a:lnTo>
                        <a:lnTo>
                          <a:pt x="302" y="962"/>
                        </a:lnTo>
                        <a:lnTo>
                          <a:pt x="310" y="969"/>
                        </a:lnTo>
                        <a:lnTo>
                          <a:pt x="319" y="974"/>
                        </a:lnTo>
                        <a:lnTo>
                          <a:pt x="327" y="980"/>
                        </a:lnTo>
                        <a:lnTo>
                          <a:pt x="337" y="983"/>
                        </a:lnTo>
                        <a:lnTo>
                          <a:pt x="347" y="987"/>
                        </a:lnTo>
                        <a:lnTo>
                          <a:pt x="356" y="988"/>
                        </a:lnTo>
                        <a:lnTo>
                          <a:pt x="366" y="990"/>
                        </a:lnTo>
                        <a:lnTo>
                          <a:pt x="376" y="991"/>
                        </a:lnTo>
                        <a:lnTo>
                          <a:pt x="397" y="990"/>
                        </a:lnTo>
                        <a:lnTo>
                          <a:pt x="407" y="987"/>
                        </a:lnTo>
                        <a:lnTo>
                          <a:pt x="417" y="984"/>
                        </a:lnTo>
                        <a:lnTo>
                          <a:pt x="425" y="981"/>
                        </a:lnTo>
                        <a:lnTo>
                          <a:pt x="435" y="977"/>
                        </a:lnTo>
                        <a:lnTo>
                          <a:pt x="443" y="972"/>
                        </a:lnTo>
                        <a:lnTo>
                          <a:pt x="450" y="966"/>
                        </a:lnTo>
                        <a:lnTo>
                          <a:pt x="458" y="959"/>
                        </a:lnTo>
                        <a:lnTo>
                          <a:pt x="464" y="952"/>
                        </a:lnTo>
                        <a:lnTo>
                          <a:pt x="470" y="944"/>
                        </a:lnTo>
                        <a:lnTo>
                          <a:pt x="475" y="935"/>
                        </a:lnTo>
                        <a:lnTo>
                          <a:pt x="479" y="925"/>
                        </a:lnTo>
                        <a:lnTo>
                          <a:pt x="482" y="914"/>
                        </a:lnTo>
                        <a:lnTo>
                          <a:pt x="484" y="904"/>
                        </a:lnTo>
                        <a:lnTo>
                          <a:pt x="484" y="892"/>
                        </a:lnTo>
                        <a:lnTo>
                          <a:pt x="484" y="892"/>
                        </a:lnTo>
                        <a:lnTo>
                          <a:pt x="484" y="876"/>
                        </a:lnTo>
                        <a:lnTo>
                          <a:pt x="482" y="862"/>
                        </a:lnTo>
                        <a:lnTo>
                          <a:pt x="479" y="850"/>
                        </a:lnTo>
                        <a:lnTo>
                          <a:pt x="475" y="837"/>
                        </a:lnTo>
                        <a:lnTo>
                          <a:pt x="471" y="828"/>
                        </a:lnTo>
                        <a:lnTo>
                          <a:pt x="467" y="818"/>
                        </a:lnTo>
                        <a:lnTo>
                          <a:pt x="457" y="802"/>
                        </a:lnTo>
                        <a:lnTo>
                          <a:pt x="439" y="777"/>
                        </a:lnTo>
                        <a:lnTo>
                          <a:pt x="433" y="767"/>
                        </a:lnTo>
                        <a:lnTo>
                          <a:pt x="431" y="762"/>
                        </a:lnTo>
                        <a:lnTo>
                          <a:pt x="431" y="756"/>
                        </a:lnTo>
                        <a:lnTo>
                          <a:pt x="431" y="756"/>
                        </a:lnTo>
                        <a:lnTo>
                          <a:pt x="431" y="751"/>
                        </a:lnTo>
                        <a:lnTo>
                          <a:pt x="432" y="746"/>
                        </a:lnTo>
                        <a:lnTo>
                          <a:pt x="433" y="742"/>
                        </a:lnTo>
                        <a:lnTo>
                          <a:pt x="436" y="738"/>
                        </a:lnTo>
                        <a:lnTo>
                          <a:pt x="445" y="731"/>
                        </a:lnTo>
                        <a:lnTo>
                          <a:pt x="454" y="725"/>
                        </a:lnTo>
                        <a:lnTo>
                          <a:pt x="468" y="721"/>
                        </a:lnTo>
                        <a:lnTo>
                          <a:pt x="484" y="717"/>
                        </a:lnTo>
                        <a:lnTo>
                          <a:pt x="502" y="714"/>
                        </a:lnTo>
                        <a:lnTo>
                          <a:pt x="521" y="713"/>
                        </a:lnTo>
                        <a:lnTo>
                          <a:pt x="565" y="712"/>
                        </a:lnTo>
                        <a:lnTo>
                          <a:pt x="614" y="713"/>
                        </a:lnTo>
                        <a:lnTo>
                          <a:pt x="718" y="718"/>
                        </a:lnTo>
                        <a:lnTo>
                          <a:pt x="718" y="7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0" cap="rnd">
                    <a:solidFill>
                      <a:srgbClr val="D767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4" name="Freeform 11"/>
                  <p:cNvSpPr>
                    <a:spLocks/>
                  </p:cNvSpPr>
                  <p:nvPr/>
                </p:nvSpPr>
                <p:spPr bwMode="auto">
                  <a:xfrm>
                    <a:off x="3155950" y="4757738"/>
                    <a:ext cx="1157288" cy="1566862"/>
                  </a:xfrm>
                  <a:custGeom>
                    <a:avLst/>
                    <a:gdLst>
                      <a:gd name="T0" fmla="*/ 615 w 729"/>
                      <a:gd name="T1" fmla="*/ 282 h 987"/>
                      <a:gd name="T2" fmla="*/ 482 w 729"/>
                      <a:gd name="T3" fmla="*/ 274 h 987"/>
                      <a:gd name="T4" fmla="*/ 434 w 729"/>
                      <a:gd name="T5" fmla="*/ 255 h 987"/>
                      <a:gd name="T6" fmla="*/ 429 w 729"/>
                      <a:gd name="T7" fmla="*/ 239 h 987"/>
                      <a:gd name="T8" fmla="*/ 459 w 729"/>
                      <a:gd name="T9" fmla="*/ 185 h 987"/>
                      <a:gd name="T10" fmla="*/ 482 w 729"/>
                      <a:gd name="T11" fmla="*/ 139 h 987"/>
                      <a:gd name="T12" fmla="*/ 486 w 729"/>
                      <a:gd name="T13" fmla="*/ 101 h 987"/>
                      <a:gd name="T14" fmla="*/ 473 w 729"/>
                      <a:gd name="T15" fmla="*/ 59 h 987"/>
                      <a:gd name="T16" fmla="*/ 447 w 729"/>
                      <a:gd name="T17" fmla="*/ 28 h 987"/>
                      <a:gd name="T18" fmla="*/ 409 w 729"/>
                      <a:gd name="T19" fmla="*/ 9 h 987"/>
                      <a:gd name="T20" fmla="*/ 335 w 729"/>
                      <a:gd name="T21" fmla="*/ 3 h 987"/>
                      <a:gd name="T22" fmla="*/ 297 w 729"/>
                      <a:gd name="T23" fmla="*/ 18 h 987"/>
                      <a:gd name="T24" fmla="*/ 268 w 729"/>
                      <a:gd name="T25" fmla="*/ 48 h 987"/>
                      <a:gd name="T26" fmla="*/ 254 w 729"/>
                      <a:gd name="T27" fmla="*/ 91 h 987"/>
                      <a:gd name="T28" fmla="*/ 255 w 729"/>
                      <a:gd name="T29" fmla="*/ 129 h 987"/>
                      <a:gd name="T30" fmla="*/ 286 w 729"/>
                      <a:gd name="T31" fmla="*/ 197 h 987"/>
                      <a:gd name="T32" fmla="*/ 299 w 729"/>
                      <a:gd name="T33" fmla="*/ 242 h 987"/>
                      <a:gd name="T34" fmla="*/ 283 w 729"/>
                      <a:gd name="T35" fmla="*/ 260 h 987"/>
                      <a:gd name="T36" fmla="*/ 218 w 729"/>
                      <a:gd name="T37" fmla="*/ 267 h 987"/>
                      <a:gd name="T38" fmla="*/ 1 w 729"/>
                      <a:gd name="T39" fmla="*/ 267 h 987"/>
                      <a:gd name="T40" fmla="*/ 6 w 729"/>
                      <a:gd name="T41" fmla="*/ 460 h 987"/>
                      <a:gd name="T42" fmla="*/ 23 w 729"/>
                      <a:gd name="T43" fmla="*/ 509 h 987"/>
                      <a:gd name="T44" fmla="*/ 50 w 729"/>
                      <a:gd name="T45" fmla="*/ 527 h 987"/>
                      <a:gd name="T46" fmla="*/ 109 w 729"/>
                      <a:gd name="T47" fmla="*/ 512 h 987"/>
                      <a:gd name="T48" fmla="*/ 170 w 729"/>
                      <a:gd name="T49" fmla="*/ 502 h 987"/>
                      <a:gd name="T50" fmla="*/ 213 w 729"/>
                      <a:gd name="T51" fmla="*/ 515 h 987"/>
                      <a:gd name="T52" fmla="*/ 253 w 729"/>
                      <a:gd name="T53" fmla="*/ 556 h 987"/>
                      <a:gd name="T54" fmla="*/ 262 w 729"/>
                      <a:gd name="T55" fmla="*/ 622 h 987"/>
                      <a:gd name="T56" fmla="*/ 239 w 729"/>
                      <a:gd name="T57" fmla="*/ 682 h 987"/>
                      <a:gd name="T58" fmla="*/ 197 w 729"/>
                      <a:gd name="T59" fmla="*/ 707 h 987"/>
                      <a:gd name="T60" fmla="*/ 163 w 729"/>
                      <a:gd name="T61" fmla="*/ 710 h 987"/>
                      <a:gd name="T62" fmla="*/ 111 w 729"/>
                      <a:gd name="T63" fmla="*/ 698 h 987"/>
                      <a:gd name="T64" fmla="*/ 72 w 729"/>
                      <a:gd name="T65" fmla="*/ 667 h 987"/>
                      <a:gd name="T66" fmla="*/ 41 w 729"/>
                      <a:gd name="T67" fmla="*/ 642 h 987"/>
                      <a:gd name="T68" fmla="*/ 27 w 729"/>
                      <a:gd name="T69" fmla="*/ 645 h 987"/>
                      <a:gd name="T70" fmla="*/ 8 w 729"/>
                      <a:gd name="T71" fmla="*/ 677 h 987"/>
                      <a:gd name="T72" fmla="*/ 1 w 729"/>
                      <a:gd name="T73" fmla="*/ 784 h 987"/>
                      <a:gd name="T74" fmla="*/ 722 w 729"/>
                      <a:gd name="T75" fmla="*/ 987 h 987"/>
                      <a:gd name="T76" fmla="*/ 724 w 729"/>
                      <a:gd name="T77" fmla="*/ 752 h 987"/>
                      <a:gd name="T78" fmla="*/ 714 w 729"/>
                      <a:gd name="T79" fmla="*/ 707 h 987"/>
                      <a:gd name="T80" fmla="*/ 691 w 729"/>
                      <a:gd name="T81" fmla="*/ 698 h 987"/>
                      <a:gd name="T82" fmla="*/ 624 w 729"/>
                      <a:gd name="T83" fmla="*/ 716 h 987"/>
                      <a:gd name="T84" fmla="*/ 545 w 729"/>
                      <a:gd name="T85" fmla="*/ 733 h 987"/>
                      <a:gd name="T86" fmla="*/ 510 w 729"/>
                      <a:gd name="T87" fmla="*/ 727 h 987"/>
                      <a:gd name="T88" fmla="*/ 476 w 729"/>
                      <a:gd name="T89" fmla="*/ 705 h 987"/>
                      <a:gd name="T90" fmla="*/ 454 w 729"/>
                      <a:gd name="T91" fmla="*/ 667 h 987"/>
                      <a:gd name="T92" fmla="*/ 445 w 729"/>
                      <a:gd name="T93" fmla="*/ 590 h 987"/>
                      <a:gd name="T94" fmla="*/ 458 w 729"/>
                      <a:gd name="T95" fmla="*/ 549 h 987"/>
                      <a:gd name="T96" fmla="*/ 485 w 729"/>
                      <a:gd name="T97" fmla="*/ 519 h 987"/>
                      <a:gd name="T98" fmla="*/ 524 w 729"/>
                      <a:gd name="T99" fmla="*/ 503 h 987"/>
                      <a:gd name="T100" fmla="*/ 560 w 729"/>
                      <a:gd name="T101" fmla="*/ 506 h 987"/>
                      <a:gd name="T102" fmla="*/ 612 w 729"/>
                      <a:gd name="T103" fmla="*/ 530 h 987"/>
                      <a:gd name="T104" fmla="*/ 679 w 729"/>
                      <a:gd name="T105" fmla="*/ 576 h 987"/>
                      <a:gd name="T106" fmla="*/ 698 w 729"/>
                      <a:gd name="T107" fmla="*/ 575 h 987"/>
                      <a:gd name="T108" fmla="*/ 719 w 729"/>
                      <a:gd name="T109" fmla="*/ 558 h 987"/>
                      <a:gd name="T110" fmla="*/ 729 w 729"/>
                      <a:gd name="T111" fmla="*/ 519 h 9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729" h="987">
                        <a:moveTo>
                          <a:pt x="724" y="280"/>
                        </a:moveTo>
                        <a:lnTo>
                          <a:pt x="724" y="280"/>
                        </a:lnTo>
                        <a:lnTo>
                          <a:pt x="668" y="282"/>
                        </a:lnTo>
                        <a:lnTo>
                          <a:pt x="615" y="282"/>
                        </a:lnTo>
                        <a:lnTo>
                          <a:pt x="564" y="282"/>
                        </a:lnTo>
                        <a:lnTo>
                          <a:pt x="520" y="280"/>
                        </a:lnTo>
                        <a:lnTo>
                          <a:pt x="500" y="277"/>
                        </a:lnTo>
                        <a:lnTo>
                          <a:pt x="482" y="274"/>
                        </a:lnTo>
                        <a:lnTo>
                          <a:pt x="466" y="271"/>
                        </a:lnTo>
                        <a:lnTo>
                          <a:pt x="452" y="267"/>
                        </a:lnTo>
                        <a:lnTo>
                          <a:pt x="443" y="262"/>
                        </a:lnTo>
                        <a:lnTo>
                          <a:pt x="434" y="255"/>
                        </a:lnTo>
                        <a:lnTo>
                          <a:pt x="430" y="248"/>
                        </a:lnTo>
                        <a:lnTo>
                          <a:pt x="429" y="243"/>
                        </a:lnTo>
                        <a:lnTo>
                          <a:pt x="429" y="239"/>
                        </a:lnTo>
                        <a:lnTo>
                          <a:pt x="429" y="239"/>
                        </a:lnTo>
                        <a:lnTo>
                          <a:pt x="430" y="232"/>
                        </a:lnTo>
                        <a:lnTo>
                          <a:pt x="433" y="225"/>
                        </a:lnTo>
                        <a:lnTo>
                          <a:pt x="440" y="213"/>
                        </a:lnTo>
                        <a:lnTo>
                          <a:pt x="459" y="185"/>
                        </a:lnTo>
                        <a:lnTo>
                          <a:pt x="471" y="169"/>
                        </a:lnTo>
                        <a:lnTo>
                          <a:pt x="475" y="159"/>
                        </a:lnTo>
                        <a:lnTo>
                          <a:pt x="479" y="150"/>
                        </a:lnTo>
                        <a:lnTo>
                          <a:pt x="482" y="139"/>
                        </a:lnTo>
                        <a:lnTo>
                          <a:pt x="485" y="127"/>
                        </a:lnTo>
                        <a:lnTo>
                          <a:pt x="486" y="115"/>
                        </a:lnTo>
                        <a:lnTo>
                          <a:pt x="486" y="101"/>
                        </a:lnTo>
                        <a:lnTo>
                          <a:pt x="486" y="101"/>
                        </a:lnTo>
                        <a:lnTo>
                          <a:pt x="485" y="88"/>
                        </a:lnTo>
                        <a:lnTo>
                          <a:pt x="482" y="78"/>
                        </a:lnTo>
                        <a:lnTo>
                          <a:pt x="478" y="67"/>
                        </a:lnTo>
                        <a:lnTo>
                          <a:pt x="473" y="59"/>
                        </a:lnTo>
                        <a:lnTo>
                          <a:pt x="468" y="49"/>
                        </a:lnTo>
                        <a:lnTo>
                          <a:pt x="461" y="42"/>
                        </a:lnTo>
                        <a:lnTo>
                          <a:pt x="454" y="34"/>
                        </a:lnTo>
                        <a:lnTo>
                          <a:pt x="447" y="28"/>
                        </a:lnTo>
                        <a:lnTo>
                          <a:pt x="437" y="21"/>
                        </a:lnTo>
                        <a:lnTo>
                          <a:pt x="429" y="17"/>
                        </a:lnTo>
                        <a:lnTo>
                          <a:pt x="419" y="11"/>
                        </a:lnTo>
                        <a:lnTo>
                          <a:pt x="409" y="9"/>
                        </a:lnTo>
                        <a:lnTo>
                          <a:pt x="388" y="3"/>
                        </a:lnTo>
                        <a:lnTo>
                          <a:pt x="367" y="0"/>
                        </a:lnTo>
                        <a:lnTo>
                          <a:pt x="346" y="2"/>
                        </a:lnTo>
                        <a:lnTo>
                          <a:pt x="335" y="3"/>
                        </a:lnTo>
                        <a:lnTo>
                          <a:pt x="325" y="6"/>
                        </a:lnTo>
                        <a:lnTo>
                          <a:pt x="315" y="10"/>
                        </a:lnTo>
                        <a:lnTo>
                          <a:pt x="306" y="14"/>
                        </a:lnTo>
                        <a:lnTo>
                          <a:pt x="297" y="18"/>
                        </a:lnTo>
                        <a:lnTo>
                          <a:pt x="289" y="24"/>
                        </a:lnTo>
                        <a:lnTo>
                          <a:pt x="282" y="31"/>
                        </a:lnTo>
                        <a:lnTo>
                          <a:pt x="275" y="39"/>
                        </a:lnTo>
                        <a:lnTo>
                          <a:pt x="268" y="48"/>
                        </a:lnTo>
                        <a:lnTo>
                          <a:pt x="262" y="57"/>
                        </a:lnTo>
                        <a:lnTo>
                          <a:pt x="258" y="67"/>
                        </a:lnTo>
                        <a:lnTo>
                          <a:pt x="255" y="78"/>
                        </a:lnTo>
                        <a:lnTo>
                          <a:pt x="254" y="91"/>
                        </a:lnTo>
                        <a:lnTo>
                          <a:pt x="253" y="104"/>
                        </a:lnTo>
                        <a:lnTo>
                          <a:pt x="253" y="104"/>
                        </a:lnTo>
                        <a:lnTo>
                          <a:pt x="253" y="116"/>
                        </a:lnTo>
                        <a:lnTo>
                          <a:pt x="255" y="129"/>
                        </a:lnTo>
                        <a:lnTo>
                          <a:pt x="260" y="140"/>
                        </a:lnTo>
                        <a:lnTo>
                          <a:pt x="264" y="152"/>
                        </a:lnTo>
                        <a:lnTo>
                          <a:pt x="275" y="176"/>
                        </a:lnTo>
                        <a:lnTo>
                          <a:pt x="286" y="197"/>
                        </a:lnTo>
                        <a:lnTo>
                          <a:pt x="296" y="217"/>
                        </a:lnTo>
                        <a:lnTo>
                          <a:pt x="299" y="227"/>
                        </a:lnTo>
                        <a:lnTo>
                          <a:pt x="300" y="235"/>
                        </a:lnTo>
                        <a:lnTo>
                          <a:pt x="299" y="242"/>
                        </a:lnTo>
                        <a:lnTo>
                          <a:pt x="296" y="249"/>
                        </a:lnTo>
                        <a:lnTo>
                          <a:pt x="292" y="255"/>
                        </a:lnTo>
                        <a:lnTo>
                          <a:pt x="283" y="260"/>
                        </a:lnTo>
                        <a:lnTo>
                          <a:pt x="283" y="260"/>
                        </a:lnTo>
                        <a:lnTo>
                          <a:pt x="278" y="262"/>
                        </a:lnTo>
                        <a:lnTo>
                          <a:pt x="269" y="263"/>
                        </a:lnTo>
                        <a:lnTo>
                          <a:pt x="247" y="266"/>
                        </a:lnTo>
                        <a:lnTo>
                          <a:pt x="218" y="267"/>
                        </a:lnTo>
                        <a:lnTo>
                          <a:pt x="181" y="269"/>
                        </a:lnTo>
                        <a:lnTo>
                          <a:pt x="95" y="269"/>
                        </a:lnTo>
                        <a:lnTo>
                          <a:pt x="1" y="267"/>
                        </a:lnTo>
                        <a:lnTo>
                          <a:pt x="1" y="267"/>
                        </a:lnTo>
                        <a:lnTo>
                          <a:pt x="0" y="331"/>
                        </a:lnTo>
                        <a:lnTo>
                          <a:pt x="1" y="390"/>
                        </a:lnTo>
                        <a:lnTo>
                          <a:pt x="4" y="440"/>
                        </a:lnTo>
                        <a:lnTo>
                          <a:pt x="6" y="460"/>
                        </a:lnTo>
                        <a:lnTo>
                          <a:pt x="11" y="477"/>
                        </a:lnTo>
                        <a:lnTo>
                          <a:pt x="11" y="477"/>
                        </a:lnTo>
                        <a:lnTo>
                          <a:pt x="16" y="495"/>
                        </a:lnTo>
                        <a:lnTo>
                          <a:pt x="23" y="509"/>
                        </a:lnTo>
                        <a:lnTo>
                          <a:pt x="32" y="519"/>
                        </a:lnTo>
                        <a:lnTo>
                          <a:pt x="36" y="522"/>
                        </a:lnTo>
                        <a:lnTo>
                          <a:pt x="40" y="524"/>
                        </a:lnTo>
                        <a:lnTo>
                          <a:pt x="50" y="527"/>
                        </a:lnTo>
                        <a:lnTo>
                          <a:pt x="60" y="526"/>
                        </a:lnTo>
                        <a:lnTo>
                          <a:pt x="71" y="524"/>
                        </a:lnTo>
                        <a:lnTo>
                          <a:pt x="82" y="520"/>
                        </a:lnTo>
                        <a:lnTo>
                          <a:pt x="109" y="512"/>
                        </a:lnTo>
                        <a:lnTo>
                          <a:pt x="123" y="508"/>
                        </a:lnTo>
                        <a:lnTo>
                          <a:pt x="138" y="503"/>
                        </a:lnTo>
                        <a:lnTo>
                          <a:pt x="155" y="502"/>
                        </a:lnTo>
                        <a:lnTo>
                          <a:pt x="170" y="502"/>
                        </a:lnTo>
                        <a:lnTo>
                          <a:pt x="188" y="505"/>
                        </a:lnTo>
                        <a:lnTo>
                          <a:pt x="206" y="510"/>
                        </a:lnTo>
                        <a:lnTo>
                          <a:pt x="206" y="510"/>
                        </a:lnTo>
                        <a:lnTo>
                          <a:pt x="213" y="515"/>
                        </a:lnTo>
                        <a:lnTo>
                          <a:pt x="220" y="519"/>
                        </a:lnTo>
                        <a:lnTo>
                          <a:pt x="234" y="530"/>
                        </a:lnTo>
                        <a:lnTo>
                          <a:pt x="244" y="542"/>
                        </a:lnTo>
                        <a:lnTo>
                          <a:pt x="253" y="556"/>
                        </a:lnTo>
                        <a:lnTo>
                          <a:pt x="258" y="572"/>
                        </a:lnTo>
                        <a:lnTo>
                          <a:pt x="262" y="589"/>
                        </a:lnTo>
                        <a:lnTo>
                          <a:pt x="264" y="605"/>
                        </a:lnTo>
                        <a:lnTo>
                          <a:pt x="262" y="622"/>
                        </a:lnTo>
                        <a:lnTo>
                          <a:pt x="260" y="639"/>
                        </a:lnTo>
                        <a:lnTo>
                          <a:pt x="255" y="654"/>
                        </a:lnTo>
                        <a:lnTo>
                          <a:pt x="247" y="668"/>
                        </a:lnTo>
                        <a:lnTo>
                          <a:pt x="239" y="682"/>
                        </a:lnTo>
                        <a:lnTo>
                          <a:pt x="226" y="693"/>
                        </a:lnTo>
                        <a:lnTo>
                          <a:pt x="213" y="702"/>
                        </a:lnTo>
                        <a:lnTo>
                          <a:pt x="205" y="705"/>
                        </a:lnTo>
                        <a:lnTo>
                          <a:pt x="197" y="707"/>
                        </a:lnTo>
                        <a:lnTo>
                          <a:pt x="188" y="709"/>
                        </a:lnTo>
                        <a:lnTo>
                          <a:pt x="180" y="710"/>
                        </a:lnTo>
                        <a:lnTo>
                          <a:pt x="180" y="710"/>
                        </a:lnTo>
                        <a:lnTo>
                          <a:pt x="163" y="710"/>
                        </a:lnTo>
                        <a:lnTo>
                          <a:pt x="148" y="709"/>
                        </a:lnTo>
                        <a:lnTo>
                          <a:pt x="135" y="706"/>
                        </a:lnTo>
                        <a:lnTo>
                          <a:pt x="123" y="702"/>
                        </a:lnTo>
                        <a:lnTo>
                          <a:pt x="111" y="698"/>
                        </a:lnTo>
                        <a:lnTo>
                          <a:pt x="102" y="692"/>
                        </a:lnTo>
                        <a:lnTo>
                          <a:pt x="93" y="685"/>
                        </a:lnTo>
                        <a:lnTo>
                          <a:pt x="86" y="679"/>
                        </a:lnTo>
                        <a:lnTo>
                          <a:pt x="72" y="667"/>
                        </a:lnTo>
                        <a:lnTo>
                          <a:pt x="61" y="654"/>
                        </a:lnTo>
                        <a:lnTo>
                          <a:pt x="51" y="646"/>
                        </a:lnTo>
                        <a:lnTo>
                          <a:pt x="47" y="643"/>
                        </a:lnTo>
                        <a:lnTo>
                          <a:pt x="41" y="642"/>
                        </a:lnTo>
                        <a:lnTo>
                          <a:pt x="41" y="642"/>
                        </a:lnTo>
                        <a:lnTo>
                          <a:pt x="36" y="642"/>
                        </a:lnTo>
                        <a:lnTo>
                          <a:pt x="32" y="643"/>
                        </a:lnTo>
                        <a:lnTo>
                          <a:pt x="27" y="645"/>
                        </a:lnTo>
                        <a:lnTo>
                          <a:pt x="23" y="646"/>
                        </a:lnTo>
                        <a:lnTo>
                          <a:pt x="16" y="653"/>
                        </a:lnTo>
                        <a:lnTo>
                          <a:pt x="11" y="664"/>
                        </a:lnTo>
                        <a:lnTo>
                          <a:pt x="8" y="677"/>
                        </a:lnTo>
                        <a:lnTo>
                          <a:pt x="4" y="693"/>
                        </a:lnTo>
                        <a:lnTo>
                          <a:pt x="2" y="712"/>
                        </a:lnTo>
                        <a:lnTo>
                          <a:pt x="1" y="734"/>
                        </a:lnTo>
                        <a:lnTo>
                          <a:pt x="1" y="784"/>
                        </a:lnTo>
                        <a:lnTo>
                          <a:pt x="2" y="843"/>
                        </a:lnTo>
                        <a:lnTo>
                          <a:pt x="4" y="912"/>
                        </a:lnTo>
                        <a:lnTo>
                          <a:pt x="5" y="987"/>
                        </a:lnTo>
                        <a:lnTo>
                          <a:pt x="722" y="987"/>
                        </a:lnTo>
                        <a:lnTo>
                          <a:pt x="722" y="987"/>
                        </a:lnTo>
                        <a:lnTo>
                          <a:pt x="724" y="843"/>
                        </a:lnTo>
                        <a:lnTo>
                          <a:pt x="724" y="791"/>
                        </a:lnTo>
                        <a:lnTo>
                          <a:pt x="724" y="752"/>
                        </a:lnTo>
                        <a:lnTo>
                          <a:pt x="722" y="738"/>
                        </a:lnTo>
                        <a:lnTo>
                          <a:pt x="721" y="726"/>
                        </a:lnTo>
                        <a:lnTo>
                          <a:pt x="718" y="716"/>
                        </a:lnTo>
                        <a:lnTo>
                          <a:pt x="714" y="707"/>
                        </a:lnTo>
                        <a:lnTo>
                          <a:pt x="710" y="702"/>
                        </a:lnTo>
                        <a:lnTo>
                          <a:pt x="705" y="699"/>
                        </a:lnTo>
                        <a:lnTo>
                          <a:pt x="698" y="698"/>
                        </a:lnTo>
                        <a:lnTo>
                          <a:pt x="691" y="698"/>
                        </a:lnTo>
                        <a:lnTo>
                          <a:pt x="691" y="698"/>
                        </a:lnTo>
                        <a:lnTo>
                          <a:pt x="677" y="700"/>
                        </a:lnTo>
                        <a:lnTo>
                          <a:pt x="662" y="705"/>
                        </a:lnTo>
                        <a:lnTo>
                          <a:pt x="624" y="716"/>
                        </a:lnTo>
                        <a:lnTo>
                          <a:pt x="605" y="723"/>
                        </a:lnTo>
                        <a:lnTo>
                          <a:pt x="585" y="727"/>
                        </a:lnTo>
                        <a:lnTo>
                          <a:pt x="564" y="731"/>
                        </a:lnTo>
                        <a:lnTo>
                          <a:pt x="545" y="733"/>
                        </a:lnTo>
                        <a:lnTo>
                          <a:pt x="545" y="733"/>
                        </a:lnTo>
                        <a:lnTo>
                          <a:pt x="532" y="733"/>
                        </a:lnTo>
                        <a:lnTo>
                          <a:pt x="521" y="731"/>
                        </a:lnTo>
                        <a:lnTo>
                          <a:pt x="510" y="727"/>
                        </a:lnTo>
                        <a:lnTo>
                          <a:pt x="500" y="723"/>
                        </a:lnTo>
                        <a:lnTo>
                          <a:pt x="492" y="717"/>
                        </a:lnTo>
                        <a:lnTo>
                          <a:pt x="483" y="712"/>
                        </a:lnTo>
                        <a:lnTo>
                          <a:pt x="476" y="705"/>
                        </a:lnTo>
                        <a:lnTo>
                          <a:pt x="469" y="696"/>
                        </a:lnTo>
                        <a:lnTo>
                          <a:pt x="464" y="686"/>
                        </a:lnTo>
                        <a:lnTo>
                          <a:pt x="458" y="678"/>
                        </a:lnTo>
                        <a:lnTo>
                          <a:pt x="454" y="667"/>
                        </a:lnTo>
                        <a:lnTo>
                          <a:pt x="450" y="657"/>
                        </a:lnTo>
                        <a:lnTo>
                          <a:pt x="445" y="635"/>
                        </a:lnTo>
                        <a:lnTo>
                          <a:pt x="444" y="612"/>
                        </a:lnTo>
                        <a:lnTo>
                          <a:pt x="445" y="590"/>
                        </a:lnTo>
                        <a:lnTo>
                          <a:pt x="448" y="580"/>
                        </a:lnTo>
                        <a:lnTo>
                          <a:pt x="451" y="569"/>
                        </a:lnTo>
                        <a:lnTo>
                          <a:pt x="454" y="559"/>
                        </a:lnTo>
                        <a:lnTo>
                          <a:pt x="458" y="549"/>
                        </a:lnTo>
                        <a:lnTo>
                          <a:pt x="464" y="541"/>
                        </a:lnTo>
                        <a:lnTo>
                          <a:pt x="471" y="533"/>
                        </a:lnTo>
                        <a:lnTo>
                          <a:pt x="478" y="524"/>
                        </a:lnTo>
                        <a:lnTo>
                          <a:pt x="485" y="519"/>
                        </a:lnTo>
                        <a:lnTo>
                          <a:pt x="493" y="513"/>
                        </a:lnTo>
                        <a:lnTo>
                          <a:pt x="503" y="509"/>
                        </a:lnTo>
                        <a:lnTo>
                          <a:pt x="513" y="505"/>
                        </a:lnTo>
                        <a:lnTo>
                          <a:pt x="524" y="503"/>
                        </a:lnTo>
                        <a:lnTo>
                          <a:pt x="536" y="502"/>
                        </a:lnTo>
                        <a:lnTo>
                          <a:pt x="549" y="503"/>
                        </a:lnTo>
                        <a:lnTo>
                          <a:pt x="549" y="503"/>
                        </a:lnTo>
                        <a:lnTo>
                          <a:pt x="560" y="506"/>
                        </a:lnTo>
                        <a:lnTo>
                          <a:pt x="570" y="509"/>
                        </a:lnTo>
                        <a:lnTo>
                          <a:pt x="581" y="513"/>
                        </a:lnTo>
                        <a:lnTo>
                          <a:pt x="592" y="517"/>
                        </a:lnTo>
                        <a:lnTo>
                          <a:pt x="612" y="530"/>
                        </a:lnTo>
                        <a:lnTo>
                          <a:pt x="631" y="542"/>
                        </a:lnTo>
                        <a:lnTo>
                          <a:pt x="663" y="566"/>
                        </a:lnTo>
                        <a:lnTo>
                          <a:pt x="675" y="575"/>
                        </a:lnTo>
                        <a:lnTo>
                          <a:pt x="679" y="576"/>
                        </a:lnTo>
                        <a:lnTo>
                          <a:pt x="683" y="577"/>
                        </a:lnTo>
                        <a:lnTo>
                          <a:pt x="683" y="577"/>
                        </a:lnTo>
                        <a:lnTo>
                          <a:pt x="690" y="577"/>
                        </a:lnTo>
                        <a:lnTo>
                          <a:pt x="698" y="575"/>
                        </a:lnTo>
                        <a:lnTo>
                          <a:pt x="707" y="572"/>
                        </a:lnTo>
                        <a:lnTo>
                          <a:pt x="714" y="565"/>
                        </a:lnTo>
                        <a:lnTo>
                          <a:pt x="714" y="565"/>
                        </a:lnTo>
                        <a:lnTo>
                          <a:pt x="719" y="558"/>
                        </a:lnTo>
                        <a:lnTo>
                          <a:pt x="725" y="547"/>
                        </a:lnTo>
                        <a:lnTo>
                          <a:pt x="728" y="534"/>
                        </a:lnTo>
                        <a:lnTo>
                          <a:pt x="729" y="519"/>
                        </a:lnTo>
                        <a:lnTo>
                          <a:pt x="729" y="519"/>
                        </a:lnTo>
                        <a:lnTo>
                          <a:pt x="728" y="424"/>
                        </a:lnTo>
                        <a:lnTo>
                          <a:pt x="724" y="280"/>
                        </a:lnTo>
                        <a:lnTo>
                          <a:pt x="724" y="28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5" name="Freeform 12"/>
                  <p:cNvSpPr>
                    <a:spLocks/>
                  </p:cNvSpPr>
                  <p:nvPr/>
                </p:nvSpPr>
                <p:spPr bwMode="auto">
                  <a:xfrm>
                    <a:off x="3860800" y="5192713"/>
                    <a:ext cx="2062163" cy="1131887"/>
                  </a:xfrm>
                  <a:custGeom>
                    <a:avLst/>
                    <a:gdLst>
                      <a:gd name="T0" fmla="*/ 280 w 1299"/>
                      <a:gd name="T1" fmla="*/ 517 h 713"/>
                      <a:gd name="T2" fmla="*/ 274 w 1299"/>
                      <a:gd name="T3" fmla="*/ 442 h 713"/>
                      <a:gd name="T4" fmla="*/ 254 w 1299"/>
                      <a:gd name="T5" fmla="*/ 424 h 713"/>
                      <a:gd name="T6" fmla="*/ 218 w 1299"/>
                      <a:gd name="T7" fmla="*/ 431 h 713"/>
                      <a:gd name="T8" fmla="*/ 120 w 1299"/>
                      <a:gd name="T9" fmla="*/ 457 h 713"/>
                      <a:gd name="T10" fmla="*/ 77 w 1299"/>
                      <a:gd name="T11" fmla="*/ 457 h 713"/>
                      <a:gd name="T12" fmla="*/ 39 w 1299"/>
                      <a:gd name="T13" fmla="*/ 438 h 713"/>
                      <a:gd name="T14" fmla="*/ 14 w 1299"/>
                      <a:gd name="T15" fmla="*/ 404 h 713"/>
                      <a:gd name="T16" fmla="*/ 0 w 1299"/>
                      <a:gd name="T17" fmla="*/ 338 h 713"/>
                      <a:gd name="T18" fmla="*/ 10 w 1299"/>
                      <a:gd name="T19" fmla="*/ 285 h 713"/>
                      <a:gd name="T20" fmla="*/ 34 w 1299"/>
                      <a:gd name="T21" fmla="*/ 250 h 713"/>
                      <a:gd name="T22" fmla="*/ 69 w 1299"/>
                      <a:gd name="T23" fmla="*/ 231 h 713"/>
                      <a:gd name="T24" fmla="*/ 105 w 1299"/>
                      <a:gd name="T25" fmla="*/ 229 h 713"/>
                      <a:gd name="T26" fmla="*/ 148 w 1299"/>
                      <a:gd name="T27" fmla="*/ 243 h 713"/>
                      <a:gd name="T28" fmla="*/ 231 w 1299"/>
                      <a:gd name="T29" fmla="*/ 301 h 713"/>
                      <a:gd name="T30" fmla="*/ 246 w 1299"/>
                      <a:gd name="T31" fmla="*/ 303 h 713"/>
                      <a:gd name="T32" fmla="*/ 270 w 1299"/>
                      <a:gd name="T33" fmla="*/ 291 h 713"/>
                      <a:gd name="T34" fmla="*/ 285 w 1299"/>
                      <a:gd name="T35" fmla="*/ 245 h 713"/>
                      <a:gd name="T36" fmla="*/ 280 w 1299"/>
                      <a:gd name="T37" fmla="*/ 6 h 713"/>
                      <a:gd name="T38" fmla="*/ 516 w 1299"/>
                      <a:gd name="T39" fmla="*/ 4 h 713"/>
                      <a:gd name="T40" fmla="*/ 573 w 1299"/>
                      <a:gd name="T41" fmla="*/ 15 h 713"/>
                      <a:gd name="T42" fmla="*/ 582 w 1299"/>
                      <a:gd name="T43" fmla="*/ 45 h 713"/>
                      <a:gd name="T44" fmla="*/ 542 w 1299"/>
                      <a:gd name="T45" fmla="*/ 123 h 713"/>
                      <a:gd name="T46" fmla="*/ 523 w 1299"/>
                      <a:gd name="T47" fmla="*/ 197 h 713"/>
                      <a:gd name="T48" fmla="*/ 526 w 1299"/>
                      <a:gd name="T49" fmla="*/ 250 h 713"/>
                      <a:gd name="T50" fmla="*/ 549 w 1299"/>
                      <a:gd name="T51" fmla="*/ 301 h 713"/>
                      <a:gd name="T52" fmla="*/ 587 w 1299"/>
                      <a:gd name="T53" fmla="*/ 330 h 713"/>
                      <a:gd name="T54" fmla="*/ 635 w 1299"/>
                      <a:gd name="T55" fmla="*/ 340 h 713"/>
                      <a:gd name="T56" fmla="*/ 672 w 1299"/>
                      <a:gd name="T57" fmla="*/ 337 h 713"/>
                      <a:gd name="T58" fmla="*/ 720 w 1299"/>
                      <a:gd name="T59" fmla="*/ 319 h 713"/>
                      <a:gd name="T60" fmla="*/ 758 w 1299"/>
                      <a:gd name="T61" fmla="*/ 285 h 713"/>
                      <a:gd name="T62" fmla="*/ 780 w 1299"/>
                      <a:gd name="T63" fmla="*/ 239 h 713"/>
                      <a:gd name="T64" fmla="*/ 784 w 1299"/>
                      <a:gd name="T65" fmla="*/ 197 h 713"/>
                      <a:gd name="T66" fmla="*/ 767 w 1299"/>
                      <a:gd name="T67" fmla="*/ 143 h 713"/>
                      <a:gd name="T68" fmla="*/ 727 w 1299"/>
                      <a:gd name="T69" fmla="*/ 52 h 713"/>
                      <a:gd name="T70" fmla="*/ 734 w 1299"/>
                      <a:gd name="T71" fmla="*/ 15 h 713"/>
                      <a:gd name="T72" fmla="*/ 753 w 1299"/>
                      <a:gd name="T73" fmla="*/ 6 h 713"/>
                      <a:gd name="T74" fmla="*/ 907 w 1299"/>
                      <a:gd name="T75" fmla="*/ 1 h 713"/>
                      <a:gd name="T76" fmla="*/ 987 w 1299"/>
                      <a:gd name="T77" fmla="*/ 245 h 713"/>
                      <a:gd name="T78" fmla="*/ 997 w 1299"/>
                      <a:gd name="T79" fmla="*/ 284 h 713"/>
                      <a:gd name="T80" fmla="*/ 1025 w 1299"/>
                      <a:gd name="T81" fmla="*/ 302 h 713"/>
                      <a:gd name="T82" fmla="*/ 1054 w 1299"/>
                      <a:gd name="T83" fmla="*/ 294 h 713"/>
                      <a:gd name="T84" fmla="*/ 1156 w 1299"/>
                      <a:gd name="T85" fmla="*/ 242 h 713"/>
                      <a:gd name="T86" fmla="*/ 1190 w 1299"/>
                      <a:gd name="T87" fmla="*/ 238 h 713"/>
                      <a:gd name="T88" fmla="*/ 1234 w 1299"/>
                      <a:gd name="T89" fmla="*/ 249 h 713"/>
                      <a:gd name="T90" fmla="*/ 1268 w 1299"/>
                      <a:gd name="T91" fmla="*/ 277 h 713"/>
                      <a:gd name="T92" fmla="*/ 1290 w 1299"/>
                      <a:gd name="T93" fmla="*/ 317 h 713"/>
                      <a:gd name="T94" fmla="*/ 1297 w 1299"/>
                      <a:gd name="T95" fmla="*/ 351 h 713"/>
                      <a:gd name="T96" fmla="*/ 1294 w 1299"/>
                      <a:gd name="T97" fmla="*/ 397 h 713"/>
                      <a:gd name="T98" fmla="*/ 1276 w 1299"/>
                      <a:gd name="T99" fmla="*/ 438 h 713"/>
                      <a:gd name="T100" fmla="*/ 1239 w 1299"/>
                      <a:gd name="T101" fmla="*/ 467 h 713"/>
                      <a:gd name="T102" fmla="*/ 1183 w 1299"/>
                      <a:gd name="T103" fmla="*/ 481 h 713"/>
                      <a:gd name="T104" fmla="*/ 1139 w 1299"/>
                      <a:gd name="T105" fmla="*/ 477 h 713"/>
                      <a:gd name="T106" fmla="*/ 1085 w 1299"/>
                      <a:gd name="T107" fmla="*/ 454 h 713"/>
                      <a:gd name="T108" fmla="*/ 1025 w 1299"/>
                      <a:gd name="T109" fmla="*/ 424 h 713"/>
                      <a:gd name="T110" fmla="*/ 1013 w 1299"/>
                      <a:gd name="T111" fmla="*/ 428 h 713"/>
                      <a:gd name="T112" fmla="*/ 999 w 1299"/>
                      <a:gd name="T113" fmla="*/ 471 h 713"/>
                      <a:gd name="T114" fmla="*/ 994 w 1299"/>
                      <a:gd name="T115" fmla="*/ 633 h 713"/>
                      <a:gd name="T116" fmla="*/ 278 w 1299"/>
                      <a:gd name="T117" fmla="*/ 713 h 7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299" h="713">
                        <a:moveTo>
                          <a:pt x="278" y="713"/>
                        </a:moveTo>
                        <a:lnTo>
                          <a:pt x="278" y="713"/>
                        </a:lnTo>
                        <a:lnTo>
                          <a:pt x="280" y="569"/>
                        </a:lnTo>
                        <a:lnTo>
                          <a:pt x="280" y="517"/>
                        </a:lnTo>
                        <a:lnTo>
                          <a:pt x="280" y="478"/>
                        </a:lnTo>
                        <a:lnTo>
                          <a:pt x="278" y="464"/>
                        </a:lnTo>
                        <a:lnTo>
                          <a:pt x="275" y="452"/>
                        </a:lnTo>
                        <a:lnTo>
                          <a:pt x="274" y="442"/>
                        </a:lnTo>
                        <a:lnTo>
                          <a:pt x="270" y="433"/>
                        </a:lnTo>
                        <a:lnTo>
                          <a:pt x="266" y="428"/>
                        </a:lnTo>
                        <a:lnTo>
                          <a:pt x="261" y="425"/>
                        </a:lnTo>
                        <a:lnTo>
                          <a:pt x="254" y="424"/>
                        </a:lnTo>
                        <a:lnTo>
                          <a:pt x="247" y="424"/>
                        </a:lnTo>
                        <a:lnTo>
                          <a:pt x="247" y="424"/>
                        </a:lnTo>
                        <a:lnTo>
                          <a:pt x="233" y="426"/>
                        </a:lnTo>
                        <a:lnTo>
                          <a:pt x="218" y="431"/>
                        </a:lnTo>
                        <a:lnTo>
                          <a:pt x="180" y="442"/>
                        </a:lnTo>
                        <a:lnTo>
                          <a:pt x="161" y="449"/>
                        </a:lnTo>
                        <a:lnTo>
                          <a:pt x="141" y="453"/>
                        </a:lnTo>
                        <a:lnTo>
                          <a:pt x="120" y="457"/>
                        </a:lnTo>
                        <a:lnTo>
                          <a:pt x="101" y="459"/>
                        </a:lnTo>
                        <a:lnTo>
                          <a:pt x="101" y="459"/>
                        </a:lnTo>
                        <a:lnTo>
                          <a:pt x="88" y="459"/>
                        </a:lnTo>
                        <a:lnTo>
                          <a:pt x="77" y="457"/>
                        </a:lnTo>
                        <a:lnTo>
                          <a:pt x="66" y="453"/>
                        </a:lnTo>
                        <a:lnTo>
                          <a:pt x="56" y="449"/>
                        </a:lnTo>
                        <a:lnTo>
                          <a:pt x="48" y="443"/>
                        </a:lnTo>
                        <a:lnTo>
                          <a:pt x="39" y="438"/>
                        </a:lnTo>
                        <a:lnTo>
                          <a:pt x="32" y="431"/>
                        </a:lnTo>
                        <a:lnTo>
                          <a:pt x="25" y="422"/>
                        </a:lnTo>
                        <a:lnTo>
                          <a:pt x="18" y="412"/>
                        </a:lnTo>
                        <a:lnTo>
                          <a:pt x="14" y="404"/>
                        </a:lnTo>
                        <a:lnTo>
                          <a:pt x="10" y="393"/>
                        </a:lnTo>
                        <a:lnTo>
                          <a:pt x="6" y="383"/>
                        </a:lnTo>
                        <a:lnTo>
                          <a:pt x="1" y="361"/>
                        </a:lnTo>
                        <a:lnTo>
                          <a:pt x="0" y="338"/>
                        </a:lnTo>
                        <a:lnTo>
                          <a:pt x="1" y="316"/>
                        </a:lnTo>
                        <a:lnTo>
                          <a:pt x="3" y="306"/>
                        </a:lnTo>
                        <a:lnTo>
                          <a:pt x="6" y="295"/>
                        </a:lnTo>
                        <a:lnTo>
                          <a:pt x="10" y="285"/>
                        </a:lnTo>
                        <a:lnTo>
                          <a:pt x="14" y="275"/>
                        </a:lnTo>
                        <a:lnTo>
                          <a:pt x="20" y="267"/>
                        </a:lnTo>
                        <a:lnTo>
                          <a:pt x="27" y="259"/>
                        </a:lnTo>
                        <a:lnTo>
                          <a:pt x="34" y="250"/>
                        </a:lnTo>
                        <a:lnTo>
                          <a:pt x="41" y="245"/>
                        </a:lnTo>
                        <a:lnTo>
                          <a:pt x="49" y="239"/>
                        </a:lnTo>
                        <a:lnTo>
                          <a:pt x="59" y="235"/>
                        </a:lnTo>
                        <a:lnTo>
                          <a:pt x="69" y="231"/>
                        </a:lnTo>
                        <a:lnTo>
                          <a:pt x="80" y="229"/>
                        </a:lnTo>
                        <a:lnTo>
                          <a:pt x="92" y="228"/>
                        </a:lnTo>
                        <a:lnTo>
                          <a:pt x="105" y="229"/>
                        </a:lnTo>
                        <a:lnTo>
                          <a:pt x="105" y="229"/>
                        </a:lnTo>
                        <a:lnTo>
                          <a:pt x="116" y="232"/>
                        </a:lnTo>
                        <a:lnTo>
                          <a:pt x="126" y="235"/>
                        </a:lnTo>
                        <a:lnTo>
                          <a:pt x="137" y="239"/>
                        </a:lnTo>
                        <a:lnTo>
                          <a:pt x="148" y="243"/>
                        </a:lnTo>
                        <a:lnTo>
                          <a:pt x="168" y="256"/>
                        </a:lnTo>
                        <a:lnTo>
                          <a:pt x="187" y="268"/>
                        </a:lnTo>
                        <a:lnTo>
                          <a:pt x="219" y="292"/>
                        </a:lnTo>
                        <a:lnTo>
                          <a:pt x="231" y="301"/>
                        </a:lnTo>
                        <a:lnTo>
                          <a:pt x="235" y="302"/>
                        </a:lnTo>
                        <a:lnTo>
                          <a:pt x="239" y="303"/>
                        </a:lnTo>
                        <a:lnTo>
                          <a:pt x="239" y="303"/>
                        </a:lnTo>
                        <a:lnTo>
                          <a:pt x="246" y="303"/>
                        </a:lnTo>
                        <a:lnTo>
                          <a:pt x="254" y="301"/>
                        </a:lnTo>
                        <a:lnTo>
                          <a:pt x="261" y="298"/>
                        </a:lnTo>
                        <a:lnTo>
                          <a:pt x="270" y="291"/>
                        </a:lnTo>
                        <a:lnTo>
                          <a:pt x="270" y="291"/>
                        </a:lnTo>
                        <a:lnTo>
                          <a:pt x="275" y="284"/>
                        </a:lnTo>
                        <a:lnTo>
                          <a:pt x="281" y="273"/>
                        </a:lnTo>
                        <a:lnTo>
                          <a:pt x="284" y="260"/>
                        </a:lnTo>
                        <a:lnTo>
                          <a:pt x="285" y="245"/>
                        </a:lnTo>
                        <a:lnTo>
                          <a:pt x="285" y="245"/>
                        </a:lnTo>
                        <a:lnTo>
                          <a:pt x="282" y="150"/>
                        </a:lnTo>
                        <a:lnTo>
                          <a:pt x="280" y="6"/>
                        </a:lnTo>
                        <a:lnTo>
                          <a:pt x="280" y="6"/>
                        </a:lnTo>
                        <a:lnTo>
                          <a:pt x="368" y="3"/>
                        </a:lnTo>
                        <a:lnTo>
                          <a:pt x="449" y="1"/>
                        </a:lnTo>
                        <a:lnTo>
                          <a:pt x="485" y="3"/>
                        </a:lnTo>
                        <a:lnTo>
                          <a:pt x="516" y="4"/>
                        </a:lnTo>
                        <a:lnTo>
                          <a:pt x="542" y="7"/>
                        </a:lnTo>
                        <a:lnTo>
                          <a:pt x="563" y="11"/>
                        </a:lnTo>
                        <a:lnTo>
                          <a:pt x="563" y="11"/>
                        </a:lnTo>
                        <a:lnTo>
                          <a:pt x="573" y="15"/>
                        </a:lnTo>
                        <a:lnTo>
                          <a:pt x="580" y="21"/>
                        </a:lnTo>
                        <a:lnTo>
                          <a:pt x="583" y="28"/>
                        </a:lnTo>
                        <a:lnTo>
                          <a:pt x="583" y="36"/>
                        </a:lnTo>
                        <a:lnTo>
                          <a:pt x="582" y="45"/>
                        </a:lnTo>
                        <a:lnTo>
                          <a:pt x="577" y="56"/>
                        </a:lnTo>
                        <a:lnTo>
                          <a:pt x="565" y="80"/>
                        </a:lnTo>
                        <a:lnTo>
                          <a:pt x="551" y="108"/>
                        </a:lnTo>
                        <a:lnTo>
                          <a:pt x="542" y="123"/>
                        </a:lnTo>
                        <a:lnTo>
                          <a:pt x="535" y="140"/>
                        </a:lnTo>
                        <a:lnTo>
                          <a:pt x="530" y="158"/>
                        </a:lnTo>
                        <a:lnTo>
                          <a:pt x="526" y="178"/>
                        </a:lnTo>
                        <a:lnTo>
                          <a:pt x="523" y="197"/>
                        </a:lnTo>
                        <a:lnTo>
                          <a:pt x="521" y="218"/>
                        </a:lnTo>
                        <a:lnTo>
                          <a:pt x="521" y="218"/>
                        </a:lnTo>
                        <a:lnTo>
                          <a:pt x="523" y="235"/>
                        </a:lnTo>
                        <a:lnTo>
                          <a:pt x="526" y="250"/>
                        </a:lnTo>
                        <a:lnTo>
                          <a:pt x="530" y="264"/>
                        </a:lnTo>
                        <a:lnTo>
                          <a:pt x="535" y="278"/>
                        </a:lnTo>
                        <a:lnTo>
                          <a:pt x="541" y="289"/>
                        </a:lnTo>
                        <a:lnTo>
                          <a:pt x="549" y="301"/>
                        </a:lnTo>
                        <a:lnTo>
                          <a:pt x="558" y="309"/>
                        </a:lnTo>
                        <a:lnTo>
                          <a:pt x="568" y="317"/>
                        </a:lnTo>
                        <a:lnTo>
                          <a:pt x="577" y="324"/>
                        </a:lnTo>
                        <a:lnTo>
                          <a:pt x="587" y="330"/>
                        </a:lnTo>
                        <a:lnTo>
                          <a:pt x="600" y="334"/>
                        </a:lnTo>
                        <a:lnTo>
                          <a:pt x="611" y="337"/>
                        </a:lnTo>
                        <a:lnTo>
                          <a:pt x="623" y="338"/>
                        </a:lnTo>
                        <a:lnTo>
                          <a:pt x="635" y="340"/>
                        </a:lnTo>
                        <a:lnTo>
                          <a:pt x="647" y="340"/>
                        </a:lnTo>
                        <a:lnTo>
                          <a:pt x="660" y="338"/>
                        </a:lnTo>
                        <a:lnTo>
                          <a:pt x="660" y="338"/>
                        </a:lnTo>
                        <a:lnTo>
                          <a:pt x="672" y="337"/>
                        </a:lnTo>
                        <a:lnTo>
                          <a:pt x="685" y="334"/>
                        </a:lnTo>
                        <a:lnTo>
                          <a:pt x="696" y="330"/>
                        </a:lnTo>
                        <a:lnTo>
                          <a:pt x="709" y="324"/>
                        </a:lnTo>
                        <a:lnTo>
                          <a:pt x="720" y="319"/>
                        </a:lnTo>
                        <a:lnTo>
                          <a:pt x="730" y="312"/>
                        </a:lnTo>
                        <a:lnTo>
                          <a:pt x="739" y="303"/>
                        </a:lnTo>
                        <a:lnTo>
                          <a:pt x="749" y="295"/>
                        </a:lnTo>
                        <a:lnTo>
                          <a:pt x="758" y="285"/>
                        </a:lnTo>
                        <a:lnTo>
                          <a:pt x="765" y="275"/>
                        </a:lnTo>
                        <a:lnTo>
                          <a:pt x="772" y="264"/>
                        </a:lnTo>
                        <a:lnTo>
                          <a:pt x="777" y="252"/>
                        </a:lnTo>
                        <a:lnTo>
                          <a:pt x="780" y="239"/>
                        </a:lnTo>
                        <a:lnTo>
                          <a:pt x="783" y="227"/>
                        </a:lnTo>
                        <a:lnTo>
                          <a:pt x="784" y="213"/>
                        </a:lnTo>
                        <a:lnTo>
                          <a:pt x="784" y="197"/>
                        </a:lnTo>
                        <a:lnTo>
                          <a:pt x="784" y="197"/>
                        </a:lnTo>
                        <a:lnTo>
                          <a:pt x="781" y="185"/>
                        </a:lnTo>
                        <a:lnTo>
                          <a:pt x="779" y="171"/>
                        </a:lnTo>
                        <a:lnTo>
                          <a:pt x="773" y="157"/>
                        </a:lnTo>
                        <a:lnTo>
                          <a:pt x="767" y="143"/>
                        </a:lnTo>
                        <a:lnTo>
                          <a:pt x="753" y="115"/>
                        </a:lnTo>
                        <a:lnTo>
                          <a:pt x="741" y="88"/>
                        </a:lnTo>
                        <a:lnTo>
                          <a:pt x="731" y="63"/>
                        </a:lnTo>
                        <a:lnTo>
                          <a:pt x="727" y="52"/>
                        </a:lnTo>
                        <a:lnTo>
                          <a:pt x="726" y="41"/>
                        </a:lnTo>
                        <a:lnTo>
                          <a:pt x="726" y="31"/>
                        </a:lnTo>
                        <a:lnTo>
                          <a:pt x="728" y="22"/>
                        </a:lnTo>
                        <a:lnTo>
                          <a:pt x="734" y="15"/>
                        </a:lnTo>
                        <a:lnTo>
                          <a:pt x="742" y="8"/>
                        </a:lnTo>
                        <a:lnTo>
                          <a:pt x="742" y="8"/>
                        </a:lnTo>
                        <a:lnTo>
                          <a:pt x="746" y="7"/>
                        </a:lnTo>
                        <a:lnTo>
                          <a:pt x="753" y="6"/>
                        </a:lnTo>
                        <a:lnTo>
                          <a:pt x="774" y="3"/>
                        </a:lnTo>
                        <a:lnTo>
                          <a:pt x="801" y="1"/>
                        </a:lnTo>
                        <a:lnTo>
                          <a:pt x="832" y="0"/>
                        </a:lnTo>
                        <a:lnTo>
                          <a:pt x="907" y="1"/>
                        </a:lnTo>
                        <a:lnTo>
                          <a:pt x="993" y="3"/>
                        </a:lnTo>
                        <a:lnTo>
                          <a:pt x="993" y="3"/>
                        </a:lnTo>
                        <a:lnTo>
                          <a:pt x="988" y="148"/>
                        </a:lnTo>
                        <a:lnTo>
                          <a:pt x="987" y="245"/>
                        </a:lnTo>
                        <a:lnTo>
                          <a:pt x="987" y="245"/>
                        </a:lnTo>
                        <a:lnTo>
                          <a:pt x="988" y="260"/>
                        </a:lnTo>
                        <a:lnTo>
                          <a:pt x="991" y="273"/>
                        </a:lnTo>
                        <a:lnTo>
                          <a:pt x="997" y="284"/>
                        </a:lnTo>
                        <a:lnTo>
                          <a:pt x="1002" y="291"/>
                        </a:lnTo>
                        <a:lnTo>
                          <a:pt x="1009" y="296"/>
                        </a:lnTo>
                        <a:lnTo>
                          <a:pt x="1018" y="301"/>
                        </a:lnTo>
                        <a:lnTo>
                          <a:pt x="1025" y="302"/>
                        </a:lnTo>
                        <a:lnTo>
                          <a:pt x="1033" y="303"/>
                        </a:lnTo>
                        <a:lnTo>
                          <a:pt x="1033" y="303"/>
                        </a:lnTo>
                        <a:lnTo>
                          <a:pt x="1041" y="301"/>
                        </a:lnTo>
                        <a:lnTo>
                          <a:pt x="1054" y="294"/>
                        </a:lnTo>
                        <a:lnTo>
                          <a:pt x="1089" y="273"/>
                        </a:lnTo>
                        <a:lnTo>
                          <a:pt x="1110" y="260"/>
                        </a:lnTo>
                        <a:lnTo>
                          <a:pt x="1132" y="250"/>
                        </a:lnTo>
                        <a:lnTo>
                          <a:pt x="1156" y="242"/>
                        </a:lnTo>
                        <a:lnTo>
                          <a:pt x="1167" y="239"/>
                        </a:lnTo>
                        <a:lnTo>
                          <a:pt x="1177" y="238"/>
                        </a:lnTo>
                        <a:lnTo>
                          <a:pt x="1177" y="238"/>
                        </a:lnTo>
                        <a:lnTo>
                          <a:pt x="1190" y="238"/>
                        </a:lnTo>
                        <a:lnTo>
                          <a:pt x="1202" y="238"/>
                        </a:lnTo>
                        <a:lnTo>
                          <a:pt x="1213" y="241"/>
                        </a:lnTo>
                        <a:lnTo>
                          <a:pt x="1225" y="245"/>
                        </a:lnTo>
                        <a:lnTo>
                          <a:pt x="1234" y="249"/>
                        </a:lnTo>
                        <a:lnTo>
                          <a:pt x="1244" y="255"/>
                        </a:lnTo>
                        <a:lnTo>
                          <a:pt x="1253" y="261"/>
                        </a:lnTo>
                        <a:lnTo>
                          <a:pt x="1261" y="268"/>
                        </a:lnTo>
                        <a:lnTo>
                          <a:pt x="1268" y="277"/>
                        </a:lnTo>
                        <a:lnTo>
                          <a:pt x="1275" y="287"/>
                        </a:lnTo>
                        <a:lnTo>
                          <a:pt x="1280" y="296"/>
                        </a:lnTo>
                        <a:lnTo>
                          <a:pt x="1286" y="306"/>
                        </a:lnTo>
                        <a:lnTo>
                          <a:pt x="1290" y="317"/>
                        </a:lnTo>
                        <a:lnTo>
                          <a:pt x="1293" y="329"/>
                        </a:lnTo>
                        <a:lnTo>
                          <a:pt x="1296" y="340"/>
                        </a:lnTo>
                        <a:lnTo>
                          <a:pt x="1297" y="351"/>
                        </a:lnTo>
                        <a:lnTo>
                          <a:pt x="1297" y="351"/>
                        </a:lnTo>
                        <a:lnTo>
                          <a:pt x="1299" y="364"/>
                        </a:lnTo>
                        <a:lnTo>
                          <a:pt x="1299" y="375"/>
                        </a:lnTo>
                        <a:lnTo>
                          <a:pt x="1297" y="386"/>
                        </a:lnTo>
                        <a:lnTo>
                          <a:pt x="1294" y="397"/>
                        </a:lnTo>
                        <a:lnTo>
                          <a:pt x="1292" y="408"/>
                        </a:lnTo>
                        <a:lnTo>
                          <a:pt x="1287" y="418"/>
                        </a:lnTo>
                        <a:lnTo>
                          <a:pt x="1282" y="428"/>
                        </a:lnTo>
                        <a:lnTo>
                          <a:pt x="1276" y="438"/>
                        </a:lnTo>
                        <a:lnTo>
                          <a:pt x="1268" y="446"/>
                        </a:lnTo>
                        <a:lnTo>
                          <a:pt x="1259" y="454"/>
                        </a:lnTo>
                        <a:lnTo>
                          <a:pt x="1250" y="461"/>
                        </a:lnTo>
                        <a:lnTo>
                          <a:pt x="1239" y="467"/>
                        </a:lnTo>
                        <a:lnTo>
                          <a:pt x="1226" y="473"/>
                        </a:lnTo>
                        <a:lnTo>
                          <a:pt x="1213" y="477"/>
                        </a:lnTo>
                        <a:lnTo>
                          <a:pt x="1198" y="480"/>
                        </a:lnTo>
                        <a:lnTo>
                          <a:pt x="1183" y="481"/>
                        </a:lnTo>
                        <a:lnTo>
                          <a:pt x="1183" y="481"/>
                        </a:lnTo>
                        <a:lnTo>
                          <a:pt x="1167" y="481"/>
                        </a:lnTo>
                        <a:lnTo>
                          <a:pt x="1153" y="480"/>
                        </a:lnTo>
                        <a:lnTo>
                          <a:pt x="1139" y="477"/>
                        </a:lnTo>
                        <a:lnTo>
                          <a:pt x="1127" y="474"/>
                        </a:lnTo>
                        <a:lnTo>
                          <a:pt x="1116" y="470"/>
                        </a:lnTo>
                        <a:lnTo>
                          <a:pt x="1104" y="466"/>
                        </a:lnTo>
                        <a:lnTo>
                          <a:pt x="1085" y="454"/>
                        </a:lnTo>
                        <a:lnTo>
                          <a:pt x="1051" y="435"/>
                        </a:lnTo>
                        <a:lnTo>
                          <a:pt x="1037" y="428"/>
                        </a:lnTo>
                        <a:lnTo>
                          <a:pt x="1030" y="425"/>
                        </a:lnTo>
                        <a:lnTo>
                          <a:pt x="1025" y="424"/>
                        </a:lnTo>
                        <a:lnTo>
                          <a:pt x="1025" y="424"/>
                        </a:lnTo>
                        <a:lnTo>
                          <a:pt x="1020" y="424"/>
                        </a:lnTo>
                        <a:lnTo>
                          <a:pt x="1018" y="425"/>
                        </a:lnTo>
                        <a:lnTo>
                          <a:pt x="1013" y="428"/>
                        </a:lnTo>
                        <a:lnTo>
                          <a:pt x="1011" y="431"/>
                        </a:lnTo>
                        <a:lnTo>
                          <a:pt x="1006" y="440"/>
                        </a:lnTo>
                        <a:lnTo>
                          <a:pt x="1002" y="454"/>
                        </a:lnTo>
                        <a:lnTo>
                          <a:pt x="999" y="471"/>
                        </a:lnTo>
                        <a:lnTo>
                          <a:pt x="997" y="491"/>
                        </a:lnTo>
                        <a:lnTo>
                          <a:pt x="994" y="535"/>
                        </a:lnTo>
                        <a:lnTo>
                          <a:pt x="994" y="584"/>
                        </a:lnTo>
                        <a:lnTo>
                          <a:pt x="994" y="633"/>
                        </a:lnTo>
                        <a:lnTo>
                          <a:pt x="994" y="677"/>
                        </a:lnTo>
                        <a:lnTo>
                          <a:pt x="994" y="713"/>
                        </a:lnTo>
                        <a:lnTo>
                          <a:pt x="278" y="713"/>
                        </a:lnTo>
                        <a:lnTo>
                          <a:pt x="278" y="71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 dirty="0"/>
                  </a:p>
                </p:txBody>
              </p:sp>
              <p:sp>
                <p:nvSpPr>
                  <p:cNvPr id="47" name="Freeform 14"/>
                  <p:cNvSpPr>
                    <a:spLocks/>
                  </p:cNvSpPr>
                  <p:nvPr/>
                </p:nvSpPr>
                <p:spPr bwMode="auto">
                  <a:xfrm>
                    <a:off x="5013325" y="4037013"/>
                    <a:ext cx="1563688" cy="1160462"/>
                  </a:xfrm>
                  <a:custGeom>
                    <a:avLst/>
                    <a:gdLst>
                      <a:gd name="T0" fmla="*/ 267 w 985"/>
                      <a:gd name="T1" fmla="*/ 548 h 731"/>
                      <a:gd name="T2" fmla="*/ 260 w 985"/>
                      <a:gd name="T3" fmla="*/ 451 h 731"/>
                      <a:gd name="T4" fmla="*/ 247 w 985"/>
                      <a:gd name="T5" fmla="*/ 432 h 731"/>
                      <a:gd name="T6" fmla="*/ 216 w 985"/>
                      <a:gd name="T7" fmla="*/ 433 h 731"/>
                      <a:gd name="T8" fmla="*/ 139 w 985"/>
                      <a:gd name="T9" fmla="*/ 469 h 731"/>
                      <a:gd name="T10" fmla="*/ 102 w 985"/>
                      <a:gd name="T11" fmla="*/ 476 h 731"/>
                      <a:gd name="T12" fmla="*/ 55 w 985"/>
                      <a:gd name="T13" fmla="*/ 465 h 731"/>
                      <a:gd name="T14" fmla="*/ 23 w 985"/>
                      <a:gd name="T15" fmla="*/ 440 h 731"/>
                      <a:gd name="T16" fmla="*/ 4 w 985"/>
                      <a:gd name="T17" fmla="*/ 404 h 731"/>
                      <a:gd name="T18" fmla="*/ 1 w 985"/>
                      <a:gd name="T19" fmla="*/ 341 h 731"/>
                      <a:gd name="T20" fmla="*/ 20 w 985"/>
                      <a:gd name="T21" fmla="*/ 291 h 731"/>
                      <a:gd name="T22" fmla="*/ 48 w 985"/>
                      <a:gd name="T23" fmla="*/ 261 h 731"/>
                      <a:gd name="T24" fmla="*/ 88 w 985"/>
                      <a:gd name="T25" fmla="*/ 244 h 731"/>
                      <a:gd name="T26" fmla="*/ 125 w 985"/>
                      <a:gd name="T27" fmla="*/ 244 h 731"/>
                      <a:gd name="T28" fmla="*/ 167 w 985"/>
                      <a:gd name="T29" fmla="*/ 258 h 731"/>
                      <a:gd name="T30" fmla="*/ 230 w 985"/>
                      <a:gd name="T31" fmla="*/ 299 h 731"/>
                      <a:gd name="T32" fmla="*/ 246 w 985"/>
                      <a:gd name="T33" fmla="*/ 299 h 731"/>
                      <a:gd name="T34" fmla="*/ 262 w 985"/>
                      <a:gd name="T35" fmla="*/ 277 h 731"/>
                      <a:gd name="T36" fmla="*/ 271 w 985"/>
                      <a:gd name="T37" fmla="*/ 209 h 731"/>
                      <a:gd name="T38" fmla="*/ 262 w 985"/>
                      <a:gd name="T39" fmla="*/ 5 h 731"/>
                      <a:gd name="T40" fmla="*/ 533 w 985"/>
                      <a:gd name="T41" fmla="*/ 1 h 731"/>
                      <a:gd name="T42" fmla="*/ 564 w 985"/>
                      <a:gd name="T43" fmla="*/ 15 h 731"/>
                      <a:gd name="T44" fmla="*/ 575 w 985"/>
                      <a:gd name="T45" fmla="*/ 46 h 731"/>
                      <a:gd name="T46" fmla="*/ 564 w 985"/>
                      <a:gd name="T47" fmla="*/ 66 h 731"/>
                      <a:gd name="T48" fmla="*/ 511 w 985"/>
                      <a:gd name="T49" fmla="*/ 148 h 731"/>
                      <a:gd name="T50" fmla="*/ 501 w 985"/>
                      <a:gd name="T51" fmla="*/ 180 h 731"/>
                      <a:gd name="T52" fmla="*/ 507 w 985"/>
                      <a:gd name="T53" fmla="*/ 226 h 731"/>
                      <a:gd name="T54" fmla="*/ 531 w 985"/>
                      <a:gd name="T55" fmla="*/ 258 h 731"/>
                      <a:gd name="T56" fmla="*/ 567 w 985"/>
                      <a:gd name="T57" fmla="*/ 278 h 731"/>
                      <a:gd name="T58" fmla="*/ 634 w 985"/>
                      <a:gd name="T59" fmla="*/ 284 h 731"/>
                      <a:gd name="T60" fmla="*/ 676 w 985"/>
                      <a:gd name="T61" fmla="*/ 271 h 731"/>
                      <a:gd name="T62" fmla="*/ 710 w 985"/>
                      <a:gd name="T63" fmla="*/ 246 h 731"/>
                      <a:gd name="T64" fmla="*/ 729 w 985"/>
                      <a:gd name="T65" fmla="*/ 208 h 731"/>
                      <a:gd name="T66" fmla="*/ 729 w 985"/>
                      <a:gd name="T67" fmla="*/ 165 h 731"/>
                      <a:gd name="T68" fmla="*/ 704 w 985"/>
                      <a:gd name="T69" fmla="*/ 67 h 731"/>
                      <a:gd name="T70" fmla="*/ 696 w 985"/>
                      <a:gd name="T71" fmla="*/ 31 h 731"/>
                      <a:gd name="T72" fmla="*/ 714 w 985"/>
                      <a:gd name="T73" fmla="*/ 11 h 731"/>
                      <a:gd name="T74" fmla="*/ 789 w 985"/>
                      <a:gd name="T75" fmla="*/ 5 h 731"/>
                      <a:gd name="T76" fmla="*/ 985 w 985"/>
                      <a:gd name="T77" fmla="*/ 724 h 731"/>
                      <a:gd name="T78" fmla="*/ 745 w 985"/>
                      <a:gd name="T79" fmla="*/ 729 h 731"/>
                      <a:gd name="T80" fmla="*/ 684 w 985"/>
                      <a:gd name="T81" fmla="*/ 721 h 731"/>
                      <a:gd name="T82" fmla="*/ 666 w 985"/>
                      <a:gd name="T83" fmla="*/ 690 h 731"/>
                      <a:gd name="T84" fmla="*/ 676 w 985"/>
                      <a:gd name="T85" fmla="*/ 671 h 731"/>
                      <a:gd name="T86" fmla="*/ 708 w 985"/>
                      <a:gd name="T87" fmla="*/ 620 h 731"/>
                      <a:gd name="T88" fmla="*/ 718 w 985"/>
                      <a:gd name="T89" fmla="*/ 569 h 731"/>
                      <a:gd name="T90" fmla="*/ 715 w 985"/>
                      <a:gd name="T91" fmla="*/ 531 h 731"/>
                      <a:gd name="T92" fmla="*/ 698 w 985"/>
                      <a:gd name="T93" fmla="*/ 497 h 731"/>
                      <a:gd name="T94" fmla="*/ 670 w 985"/>
                      <a:gd name="T95" fmla="*/ 475 h 731"/>
                      <a:gd name="T96" fmla="*/ 596 w 985"/>
                      <a:gd name="T97" fmla="*/ 461 h 731"/>
                      <a:gd name="T98" fmla="*/ 529 w 985"/>
                      <a:gd name="T99" fmla="*/ 486 h 731"/>
                      <a:gd name="T100" fmla="*/ 507 w 985"/>
                      <a:gd name="T101" fmla="*/ 513 h 731"/>
                      <a:gd name="T102" fmla="*/ 500 w 985"/>
                      <a:gd name="T103" fmla="*/ 539 h 731"/>
                      <a:gd name="T104" fmla="*/ 506 w 985"/>
                      <a:gd name="T105" fmla="*/ 605 h 731"/>
                      <a:gd name="T106" fmla="*/ 539 w 985"/>
                      <a:gd name="T107" fmla="*/ 671 h 731"/>
                      <a:gd name="T108" fmla="*/ 543 w 985"/>
                      <a:gd name="T109" fmla="*/ 700 h 731"/>
                      <a:gd name="T110" fmla="*/ 501 w 985"/>
                      <a:gd name="T111" fmla="*/ 723 h 731"/>
                      <a:gd name="T112" fmla="*/ 434 w 985"/>
                      <a:gd name="T113" fmla="*/ 729 h 731"/>
                      <a:gd name="T114" fmla="*/ 267 w 985"/>
                      <a:gd name="T115" fmla="*/ 731 h 7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985" h="731">
                        <a:moveTo>
                          <a:pt x="267" y="731"/>
                        </a:moveTo>
                        <a:lnTo>
                          <a:pt x="267" y="731"/>
                        </a:lnTo>
                        <a:lnTo>
                          <a:pt x="268" y="634"/>
                        </a:lnTo>
                        <a:lnTo>
                          <a:pt x="267" y="548"/>
                        </a:lnTo>
                        <a:lnTo>
                          <a:pt x="265" y="511"/>
                        </a:lnTo>
                        <a:lnTo>
                          <a:pt x="264" y="482"/>
                        </a:lnTo>
                        <a:lnTo>
                          <a:pt x="261" y="460"/>
                        </a:lnTo>
                        <a:lnTo>
                          <a:pt x="260" y="451"/>
                        </a:lnTo>
                        <a:lnTo>
                          <a:pt x="258" y="446"/>
                        </a:lnTo>
                        <a:lnTo>
                          <a:pt x="258" y="446"/>
                        </a:lnTo>
                        <a:lnTo>
                          <a:pt x="253" y="437"/>
                        </a:lnTo>
                        <a:lnTo>
                          <a:pt x="247" y="432"/>
                        </a:lnTo>
                        <a:lnTo>
                          <a:pt x="240" y="429"/>
                        </a:lnTo>
                        <a:lnTo>
                          <a:pt x="233" y="429"/>
                        </a:lnTo>
                        <a:lnTo>
                          <a:pt x="225" y="430"/>
                        </a:lnTo>
                        <a:lnTo>
                          <a:pt x="216" y="433"/>
                        </a:lnTo>
                        <a:lnTo>
                          <a:pt x="195" y="442"/>
                        </a:lnTo>
                        <a:lnTo>
                          <a:pt x="174" y="454"/>
                        </a:lnTo>
                        <a:lnTo>
                          <a:pt x="150" y="465"/>
                        </a:lnTo>
                        <a:lnTo>
                          <a:pt x="139" y="469"/>
                        </a:lnTo>
                        <a:lnTo>
                          <a:pt x="127" y="474"/>
                        </a:lnTo>
                        <a:lnTo>
                          <a:pt x="114" y="475"/>
                        </a:lnTo>
                        <a:lnTo>
                          <a:pt x="102" y="476"/>
                        </a:lnTo>
                        <a:lnTo>
                          <a:pt x="102" y="476"/>
                        </a:lnTo>
                        <a:lnTo>
                          <a:pt x="89" y="475"/>
                        </a:lnTo>
                        <a:lnTo>
                          <a:pt x="76" y="474"/>
                        </a:lnTo>
                        <a:lnTo>
                          <a:pt x="65" y="469"/>
                        </a:lnTo>
                        <a:lnTo>
                          <a:pt x="55" y="465"/>
                        </a:lnTo>
                        <a:lnTo>
                          <a:pt x="46" y="461"/>
                        </a:lnTo>
                        <a:lnTo>
                          <a:pt x="37" y="454"/>
                        </a:lnTo>
                        <a:lnTo>
                          <a:pt x="30" y="447"/>
                        </a:lnTo>
                        <a:lnTo>
                          <a:pt x="23" y="440"/>
                        </a:lnTo>
                        <a:lnTo>
                          <a:pt x="16" y="432"/>
                        </a:lnTo>
                        <a:lnTo>
                          <a:pt x="12" y="422"/>
                        </a:lnTo>
                        <a:lnTo>
                          <a:pt x="8" y="414"/>
                        </a:lnTo>
                        <a:lnTo>
                          <a:pt x="4" y="404"/>
                        </a:lnTo>
                        <a:lnTo>
                          <a:pt x="2" y="393"/>
                        </a:lnTo>
                        <a:lnTo>
                          <a:pt x="0" y="383"/>
                        </a:lnTo>
                        <a:lnTo>
                          <a:pt x="0" y="362"/>
                        </a:lnTo>
                        <a:lnTo>
                          <a:pt x="1" y="341"/>
                        </a:lnTo>
                        <a:lnTo>
                          <a:pt x="7" y="320"/>
                        </a:lnTo>
                        <a:lnTo>
                          <a:pt x="11" y="310"/>
                        </a:lnTo>
                        <a:lnTo>
                          <a:pt x="15" y="300"/>
                        </a:lnTo>
                        <a:lnTo>
                          <a:pt x="20" y="291"/>
                        </a:lnTo>
                        <a:lnTo>
                          <a:pt x="26" y="282"/>
                        </a:lnTo>
                        <a:lnTo>
                          <a:pt x="33" y="275"/>
                        </a:lnTo>
                        <a:lnTo>
                          <a:pt x="40" y="267"/>
                        </a:lnTo>
                        <a:lnTo>
                          <a:pt x="48" y="261"/>
                        </a:lnTo>
                        <a:lnTo>
                          <a:pt x="57" y="256"/>
                        </a:lnTo>
                        <a:lnTo>
                          <a:pt x="67" y="251"/>
                        </a:lnTo>
                        <a:lnTo>
                          <a:pt x="76" y="247"/>
                        </a:lnTo>
                        <a:lnTo>
                          <a:pt x="88" y="244"/>
                        </a:lnTo>
                        <a:lnTo>
                          <a:pt x="99" y="243"/>
                        </a:lnTo>
                        <a:lnTo>
                          <a:pt x="99" y="243"/>
                        </a:lnTo>
                        <a:lnTo>
                          <a:pt x="113" y="243"/>
                        </a:lnTo>
                        <a:lnTo>
                          <a:pt x="125" y="244"/>
                        </a:lnTo>
                        <a:lnTo>
                          <a:pt x="138" y="247"/>
                        </a:lnTo>
                        <a:lnTo>
                          <a:pt x="148" y="250"/>
                        </a:lnTo>
                        <a:lnTo>
                          <a:pt x="157" y="254"/>
                        </a:lnTo>
                        <a:lnTo>
                          <a:pt x="167" y="258"/>
                        </a:lnTo>
                        <a:lnTo>
                          <a:pt x="183" y="270"/>
                        </a:lnTo>
                        <a:lnTo>
                          <a:pt x="211" y="289"/>
                        </a:lnTo>
                        <a:lnTo>
                          <a:pt x="225" y="296"/>
                        </a:lnTo>
                        <a:lnTo>
                          <a:pt x="230" y="299"/>
                        </a:lnTo>
                        <a:lnTo>
                          <a:pt x="237" y="300"/>
                        </a:lnTo>
                        <a:lnTo>
                          <a:pt x="237" y="300"/>
                        </a:lnTo>
                        <a:lnTo>
                          <a:pt x="241" y="300"/>
                        </a:lnTo>
                        <a:lnTo>
                          <a:pt x="246" y="299"/>
                        </a:lnTo>
                        <a:lnTo>
                          <a:pt x="250" y="296"/>
                        </a:lnTo>
                        <a:lnTo>
                          <a:pt x="253" y="295"/>
                        </a:lnTo>
                        <a:lnTo>
                          <a:pt x="258" y="286"/>
                        </a:lnTo>
                        <a:lnTo>
                          <a:pt x="262" y="277"/>
                        </a:lnTo>
                        <a:lnTo>
                          <a:pt x="267" y="263"/>
                        </a:lnTo>
                        <a:lnTo>
                          <a:pt x="268" y="247"/>
                        </a:lnTo>
                        <a:lnTo>
                          <a:pt x="271" y="229"/>
                        </a:lnTo>
                        <a:lnTo>
                          <a:pt x="271" y="209"/>
                        </a:lnTo>
                        <a:lnTo>
                          <a:pt x="271" y="165"/>
                        </a:lnTo>
                        <a:lnTo>
                          <a:pt x="269" y="114"/>
                        </a:lnTo>
                        <a:lnTo>
                          <a:pt x="262" y="5"/>
                        </a:lnTo>
                        <a:lnTo>
                          <a:pt x="262" y="5"/>
                        </a:lnTo>
                        <a:lnTo>
                          <a:pt x="416" y="1"/>
                        </a:lnTo>
                        <a:lnTo>
                          <a:pt x="518" y="0"/>
                        </a:lnTo>
                        <a:lnTo>
                          <a:pt x="518" y="0"/>
                        </a:lnTo>
                        <a:lnTo>
                          <a:pt x="533" y="1"/>
                        </a:lnTo>
                        <a:lnTo>
                          <a:pt x="546" y="4"/>
                        </a:lnTo>
                        <a:lnTo>
                          <a:pt x="556" y="10"/>
                        </a:lnTo>
                        <a:lnTo>
                          <a:pt x="564" y="15"/>
                        </a:lnTo>
                        <a:lnTo>
                          <a:pt x="564" y="15"/>
                        </a:lnTo>
                        <a:lnTo>
                          <a:pt x="570" y="22"/>
                        </a:lnTo>
                        <a:lnTo>
                          <a:pt x="574" y="31"/>
                        </a:lnTo>
                        <a:lnTo>
                          <a:pt x="575" y="38"/>
                        </a:lnTo>
                        <a:lnTo>
                          <a:pt x="575" y="46"/>
                        </a:lnTo>
                        <a:lnTo>
                          <a:pt x="575" y="46"/>
                        </a:lnTo>
                        <a:lnTo>
                          <a:pt x="574" y="49"/>
                        </a:lnTo>
                        <a:lnTo>
                          <a:pt x="573" y="54"/>
                        </a:lnTo>
                        <a:lnTo>
                          <a:pt x="564" y="66"/>
                        </a:lnTo>
                        <a:lnTo>
                          <a:pt x="540" y="98"/>
                        </a:lnTo>
                        <a:lnTo>
                          <a:pt x="528" y="117"/>
                        </a:lnTo>
                        <a:lnTo>
                          <a:pt x="517" y="137"/>
                        </a:lnTo>
                        <a:lnTo>
                          <a:pt x="511" y="148"/>
                        </a:lnTo>
                        <a:lnTo>
                          <a:pt x="507" y="158"/>
                        </a:lnTo>
                        <a:lnTo>
                          <a:pt x="504" y="169"/>
                        </a:lnTo>
                        <a:lnTo>
                          <a:pt x="501" y="180"/>
                        </a:lnTo>
                        <a:lnTo>
                          <a:pt x="501" y="180"/>
                        </a:lnTo>
                        <a:lnTo>
                          <a:pt x="501" y="193"/>
                        </a:lnTo>
                        <a:lnTo>
                          <a:pt x="501" y="204"/>
                        </a:lnTo>
                        <a:lnTo>
                          <a:pt x="504" y="215"/>
                        </a:lnTo>
                        <a:lnTo>
                          <a:pt x="507" y="226"/>
                        </a:lnTo>
                        <a:lnTo>
                          <a:pt x="511" y="235"/>
                        </a:lnTo>
                        <a:lnTo>
                          <a:pt x="517" y="244"/>
                        </a:lnTo>
                        <a:lnTo>
                          <a:pt x="524" y="251"/>
                        </a:lnTo>
                        <a:lnTo>
                          <a:pt x="531" y="258"/>
                        </a:lnTo>
                        <a:lnTo>
                          <a:pt x="539" y="265"/>
                        </a:lnTo>
                        <a:lnTo>
                          <a:pt x="547" y="270"/>
                        </a:lnTo>
                        <a:lnTo>
                          <a:pt x="557" y="275"/>
                        </a:lnTo>
                        <a:lnTo>
                          <a:pt x="567" y="278"/>
                        </a:lnTo>
                        <a:lnTo>
                          <a:pt x="578" y="281"/>
                        </a:lnTo>
                        <a:lnTo>
                          <a:pt x="589" y="284"/>
                        </a:lnTo>
                        <a:lnTo>
                          <a:pt x="612" y="285"/>
                        </a:lnTo>
                        <a:lnTo>
                          <a:pt x="634" y="284"/>
                        </a:lnTo>
                        <a:lnTo>
                          <a:pt x="645" y="282"/>
                        </a:lnTo>
                        <a:lnTo>
                          <a:pt x="655" y="279"/>
                        </a:lnTo>
                        <a:lnTo>
                          <a:pt x="666" y="275"/>
                        </a:lnTo>
                        <a:lnTo>
                          <a:pt x="676" y="271"/>
                        </a:lnTo>
                        <a:lnTo>
                          <a:pt x="686" y="265"/>
                        </a:lnTo>
                        <a:lnTo>
                          <a:pt x="694" y="260"/>
                        </a:lnTo>
                        <a:lnTo>
                          <a:pt x="703" y="253"/>
                        </a:lnTo>
                        <a:lnTo>
                          <a:pt x="710" y="246"/>
                        </a:lnTo>
                        <a:lnTo>
                          <a:pt x="717" y="237"/>
                        </a:lnTo>
                        <a:lnTo>
                          <a:pt x="722" y="228"/>
                        </a:lnTo>
                        <a:lnTo>
                          <a:pt x="726" y="218"/>
                        </a:lnTo>
                        <a:lnTo>
                          <a:pt x="729" y="208"/>
                        </a:lnTo>
                        <a:lnTo>
                          <a:pt x="731" y="197"/>
                        </a:lnTo>
                        <a:lnTo>
                          <a:pt x="731" y="184"/>
                        </a:lnTo>
                        <a:lnTo>
                          <a:pt x="731" y="184"/>
                        </a:lnTo>
                        <a:lnTo>
                          <a:pt x="729" y="165"/>
                        </a:lnTo>
                        <a:lnTo>
                          <a:pt x="726" y="144"/>
                        </a:lnTo>
                        <a:lnTo>
                          <a:pt x="721" y="124"/>
                        </a:lnTo>
                        <a:lnTo>
                          <a:pt x="715" y="103"/>
                        </a:lnTo>
                        <a:lnTo>
                          <a:pt x="704" y="67"/>
                        </a:lnTo>
                        <a:lnTo>
                          <a:pt x="698" y="52"/>
                        </a:lnTo>
                        <a:lnTo>
                          <a:pt x="697" y="38"/>
                        </a:lnTo>
                        <a:lnTo>
                          <a:pt x="697" y="38"/>
                        </a:lnTo>
                        <a:lnTo>
                          <a:pt x="696" y="31"/>
                        </a:lnTo>
                        <a:lnTo>
                          <a:pt x="697" y="24"/>
                        </a:lnTo>
                        <a:lnTo>
                          <a:pt x="701" y="18"/>
                        </a:lnTo>
                        <a:lnTo>
                          <a:pt x="705" y="14"/>
                        </a:lnTo>
                        <a:lnTo>
                          <a:pt x="714" y="11"/>
                        </a:lnTo>
                        <a:lnTo>
                          <a:pt x="724" y="8"/>
                        </a:lnTo>
                        <a:lnTo>
                          <a:pt x="736" y="7"/>
                        </a:lnTo>
                        <a:lnTo>
                          <a:pt x="752" y="5"/>
                        </a:lnTo>
                        <a:lnTo>
                          <a:pt x="789" y="5"/>
                        </a:lnTo>
                        <a:lnTo>
                          <a:pt x="841" y="5"/>
                        </a:lnTo>
                        <a:lnTo>
                          <a:pt x="985" y="7"/>
                        </a:lnTo>
                        <a:lnTo>
                          <a:pt x="985" y="724"/>
                        </a:lnTo>
                        <a:lnTo>
                          <a:pt x="985" y="724"/>
                        </a:lnTo>
                        <a:lnTo>
                          <a:pt x="911" y="725"/>
                        </a:lnTo>
                        <a:lnTo>
                          <a:pt x="845" y="728"/>
                        </a:lnTo>
                        <a:lnTo>
                          <a:pt x="791" y="729"/>
                        </a:lnTo>
                        <a:lnTo>
                          <a:pt x="745" y="729"/>
                        </a:lnTo>
                        <a:lnTo>
                          <a:pt x="725" y="729"/>
                        </a:lnTo>
                        <a:lnTo>
                          <a:pt x="710" y="727"/>
                        </a:lnTo>
                        <a:lnTo>
                          <a:pt x="696" y="724"/>
                        </a:lnTo>
                        <a:lnTo>
                          <a:pt x="684" y="721"/>
                        </a:lnTo>
                        <a:lnTo>
                          <a:pt x="675" y="716"/>
                        </a:lnTo>
                        <a:lnTo>
                          <a:pt x="669" y="709"/>
                        </a:lnTo>
                        <a:lnTo>
                          <a:pt x="666" y="700"/>
                        </a:lnTo>
                        <a:lnTo>
                          <a:pt x="666" y="690"/>
                        </a:lnTo>
                        <a:lnTo>
                          <a:pt x="666" y="690"/>
                        </a:lnTo>
                        <a:lnTo>
                          <a:pt x="668" y="686"/>
                        </a:lnTo>
                        <a:lnTo>
                          <a:pt x="669" y="681"/>
                        </a:lnTo>
                        <a:lnTo>
                          <a:pt x="676" y="671"/>
                        </a:lnTo>
                        <a:lnTo>
                          <a:pt x="684" y="660"/>
                        </a:lnTo>
                        <a:lnTo>
                          <a:pt x="694" y="647"/>
                        </a:lnTo>
                        <a:lnTo>
                          <a:pt x="704" y="630"/>
                        </a:lnTo>
                        <a:lnTo>
                          <a:pt x="708" y="620"/>
                        </a:lnTo>
                        <a:lnTo>
                          <a:pt x="711" y="609"/>
                        </a:lnTo>
                        <a:lnTo>
                          <a:pt x="714" y="597"/>
                        </a:lnTo>
                        <a:lnTo>
                          <a:pt x="717" y="584"/>
                        </a:lnTo>
                        <a:lnTo>
                          <a:pt x="718" y="569"/>
                        </a:lnTo>
                        <a:lnTo>
                          <a:pt x="718" y="552"/>
                        </a:lnTo>
                        <a:lnTo>
                          <a:pt x="718" y="552"/>
                        </a:lnTo>
                        <a:lnTo>
                          <a:pt x="717" y="541"/>
                        </a:lnTo>
                        <a:lnTo>
                          <a:pt x="715" y="531"/>
                        </a:lnTo>
                        <a:lnTo>
                          <a:pt x="712" y="521"/>
                        </a:lnTo>
                        <a:lnTo>
                          <a:pt x="708" y="513"/>
                        </a:lnTo>
                        <a:lnTo>
                          <a:pt x="704" y="504"/>
                        </a:lnTo>
                        <a:lnTo>
                          <a:pt x="698" y="497"/>
                        </a:lnTo>
                        <a:lnTo>
                          <a:pt x="691" y="490"/>
                        </a:lnTo>
                        <a:lnTo>
                          <a:pt x="686" y="485"/>
                        </a:lnTo>
                        <a:lnTo>
                          <a:pt x="677" y="479"/>
                        </a:lnTo>
                        <a:lnTo>
                          <a:pt x="670" y="475"/>
                        </a:lnTo>
                        <a:lnTo>
                          <a:pt x="654" y="468"/>
                        </a:lnTo>
                        <a:lnTo>
                          <a:pt x="636" y="463"/>
                        </a:lnTo>
                        <a:lnTo>
                          <a:pt x="616" y="461"/>
                        </a:lnTo>
                        <a:lnTo>
                          <a:pt x="596" y="461"/>
                        </a:lnTo>
                        <a:lnTo>
                          <a:pt x="578" y="464"/>
                        </a:lnTo>
                        <a:lnTo>
                          <a:pt x="560" y="469"/>
                        </a:lnTo>
                        <a:lnTo>
                          <a:pt x="543" y="476"/>
                        </a:lnTo>
                        <a:lnTo>
                          <a:pt x="529" y="486"/>
                        </a:lnTo>
                        <a:lnTo>
                          <a:pt x="522" y="492"/>
                        </a:lnTo>
                        <a:lnTo>
                          <a:pt x="517" y="499"/>
                        </a:lnTo>
                        <a:lnTo>
                          <a:pt x="511" y="506"/>
                        </a:lnTo>
                        <a:lnTo>
                          <a:pt x="507" y="513"/>
                        </a:lnTo>
                        <a:lnTo>
                          <a:pt x="504" y="520"/>
                        </a:lnTo>
                        <a:lnTo>
                          <a:pt x="501" y="528"/>
                        </a:lnTo>
                        <a:lnTo>
                          <a:pt x="501" y="528"/>
                        </a:lnTo>
                        <a:lnTo>
                          <a:pt x="500" y="539"/>
                        </a:lnTo>
                        <a:lnTo>
                          <a:pt x="499" y="551"/>
                        </a:lnTo>
                        <a:lnTo>
                          <a:pt x="499" y="570"/>
                        </a:lnTo>
                        <a:lnTo>
                          <a:pt x="501" y="588"/>
                        </a:lnTo>
                        <a:lnTo>
                          <a:pt x="506" y="605"/>
                        </a:lnTo>
                        <a:lnTo>
                          <a:pt x="513" y="620"/>
                        </a:lnTo>
                        <a:lnTo>
                          <a:pt x="520" y="636"/>
                        </a:lnTo>
                        <a:lnTo>
                          <a:pt x="533" y="660"/>
                        </a:lnTo>
                        <a:lnTo>
                          <a:pt x="539" y="671"/>
                        </a:lnTo>
                        <a:lnTo>
                          <a:pt x="543" y="679"/>
                        </a:lnTo>
                        <a:lnTo>
                          <a:pt x="546" y="689"/>
                        </a:lnTo>
                        <a:lnTo>
                          <a:pt x="545" y="696"/>
                        </a:lnTo>
                        <a:lnTo>
                          <a:pt x="543" y="700"/>
                        </a:lnTo>
                        <a:lnTo>
                          <a:pt x="540" y="703"/>
                        </a:lnTo>
                        <a:lnTo>
                          <a:pt x="532" y="710"/>
                        </a:lnTo>
                        <a:lnTo>
                          <a:pt x="520" y="717"/>
                        </a:lnTo>
                        <a:lnTo>
                          <a:pt x="501" y="723"/>
                        </a:lnTo>
                        <a:lnTo>
                          <a:pt x="501" y="723"/>
                        </a:lnTo>
                        <a:lnTo>
                          <a:pt x="483" y="725"/>
                        </a:lnTo>
                        <a:lnTo>
                          <a:pt x="461" y="728"/>
                        </a:lnTo>
                        <a:lnTo>
                          <a:pt x="434" y="729"/>
                        </a:lnTo>
                        <a:lnTo>
                          <a:pt x="405" y="731"/>
                        </a:lnTo>
                        <a:lnTo>
                          <a:pt x="338" y="731"/>
                        </a:lnTo>
                        <a:lnTo>
                          <a:pt x="267" y="731"/>
                        </a:lnTo>
                        <a:lnTo>
                          <a:pt x="267" y="7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8" name="Freeform 15"/>
                  <p:cNvSpPr>
                    <a:spLocks/>
                  </p:cNvSpPr>
                  <p:nvPr/>
                </p:nvSpPr>
                <p:spPr bwMode="auto">
                  <a:xfrm>
                    <a:off x="2025650" y="3617913"/>
                    <a:ext cx="1131888" cy="2047875"/>
                  </a:xfrm>
                  <a:custGeom>
                    <a:avLst/>
                    <a:gdLst>
                      <a:gd name="T0" fmla="*/ 712 w 713"/>
                      <a:gd name="T1" fmla="*/ 443 h 1290"/>
                      <a:gd name="T2" fmla="*/ 702 w 713"/>
                      <a:gd name="T3" fmla="*/ 557 h 1290"/>
                      <a:gd name="T4" fmla="*/ 692 w 713"/>
                      <a:gd name="T5" fmla="*/ 573 h 1290"/>
                      <a:gd name="T6" fmla="*/ 665 w 713"/>
                      <a:gd name="T7" fmla="*/ 569 h 1290"/>
                      <a:gd name="T8" fmla="*/ 584 w 713"/>
                      <a:gd name="T9" fmla="*/ 515 h 1290"/>
                      <a:gd name="T10" fmla="*/ 509 w 713"/>
                      <a:gd name="T11" fmla="*/ 489 h 1290"/>
                      <a:gd name="T12" fmla="*/ 456 w 713"/>
                      <a:gd name="T13" fmla="*/ 492 h 1290"/>
                      <a:gd name="T14" fmla="*/ 405 w 713"/>
                      <a:gd name="T15" fmla="*/ 515 h 1290"/>
                      <a:gd name="T16" fmla="*/ 376 w 713"/>
                      <a:gd name="T17" fmla="*/ 555 h 1290"/>
                      <a:gd name="T18" fmla="*/ 365 w 713"/>
                      <a:gd name="T19" fmla="*/ 601 h 1290"/>
                      <a:gd name="T20" fmla="*/ 369 w 713"/>
                      <a:gd name="T21" fmla="*/ 638 h 1290"/>
                      <a:gd name="T22" fmla="*/ 387 w 713"/>
                      <a:gd name="T23" fmla="*/ 686 h 1290"/>
                      <a:gd name="T24" fmla="*/ 419 w 713"/>
                      <a:gd name="T25" fmla="*/ 724 h 1290"/>
                      <a:gd name="T26" fmla="*/ 465 w 713"/>
                      <a:gd name="T27" fmla="*/ 746 h 1290"/>
                      <a:gd name="T28" fmla="*/ 507 w 713"/>
                      <a:gd name="T29" fmla="*/ 750 h 1290"/>
                      <a:gd name="T30" fmla="*/ 593 w 713"/>
                      <a:gd name="T31" fmla="*/ 729 h 1290"/>
                      <a:gd name="T32" fmla="*/ 660 w 713"/>
                      <a:gd name="T33" fmla="*/ 714 h 1290"/>
                      <a:gd name="T34" fmla="*/ 698 w 713"/>
                      <a:gd name="T35" fmla="*/ 727 h 1290"/>
                      <a:gd name="T36" fmla="*/ 707 w 713"/>
                      <a:gd name="T37" fmla="*/ 747 h 1290"/>
                      <a:gd name="T38" fmla="*/ 713 w 713"/>
                      <a:gd name="T39" fmla="*/ 903 h 1290"/>
                      <a:gd name="T40" fmla="*/ 468 w 713"/>
                      <a:gd name="T41" fmla="*/ 981 h 1290"/>
                      <a:gd name="T42" fmla="*/ 428 w 713"/>
                      <a:gd name="T43" fmla="*/ 991 h 1290"/>
                      <a:gd name="T44" fmla="*/ 408 w 713"/>
                      <a:gd name="T45" fmla="*/ 1019 h 1290"/>
                      <a:gd name="T46" fmla="*/ 424 w 713"/>
                      <a:gd name="T47" fmla="*/ 1049 h 1290"/>
                      <a:gd name="T48" fmla="*/ 465 w 713"/>
                      <a:gd name="T49" fmla="*/ 1128 h 1290"/>
                      <a:gd name="T50" fmla="*/ 475 w 713"/>
                      <a:gd name="T51" fmla="*/ 1175 h 1290"/>
                      <a:gd name="T52" fmla="*/ 470 w 713"/>
                      <a:gd name="T53" fmla="*/ 1214 h 1290"/>
                      <a:gd name="T54" fmla="*/ 447 w 713"/>
                      <a:gd name="T55" fmla="*/ 1252 h 1290"/>
                      <a:gd name="T56" fmla="*/ 412 w 713"/>
                      <a:gd name="T57" fmla="*/ 1277 h 1290"/>
                      <a:gd name="T58" fmla="*/ 369 w 713"/>
                      <a:gd name="T59" fmla="*/ 1288 h 1290"/>
                      <a:gd name="T60" fmla="*/ 335 w 713"/>
                      <a:gd name="T61" fmla="*/ 1288 h 1290"/>
                      <a:gd name="T62" fmla="*/ 294 w 713"/>
                      <a:gd name="T63" fmla="*/ 1274 h 1290"/>
                      <a:gd name="T64" fmla="*/ 259 w 713"/>
                      <a:gd name="T65" fmla="*/ 1245 h 1290"/>
                      <a:gd name="T66" fmla="*/ 239 w 713"/>
                      <a:gd name="T67" fmla="*/ 1202 h 1290"/>
                      <a:gd name="T68" fmla="*/ 236 w 713"/>
                      <a:gd name="T69" fmla="*/ 1161 h 1290"/>
                      <a:gd name="T70" fmla="*/ 252 w 713"/>
                      <a:gd name="T71" fmla="*/ 1103 h 1290"/>
                      <a:gd name="T72" fmla="*/ 288 w 713"/>
                      <a:gd name="T73" fmla="*/ 1024 h 1290"/>
                      <a:gd name="T74" fmla="*/ 288 w 713"/>
                      <a:gd name="T75" fmla="*/ 1012 h 1290"/>
                      <a:gd name="T76" fmla="*/ 257 w 713"/>
                      <a:gd name="T77" fmla="*/ 998 h 1290"/>
                      <a:gd name="T78" fmla="*/ 127 w 713"/>
                      <a:gd name="T79" fmla="*/ 988 h 1290"/>
                      <a:gd name="T80" fmla="*/ 0 w 713"/>
                      <a:gd name="T81" fmla="*/ 271 h 1290"/>
                      <a:gd name="T82" fmla="*/ 221 w 713"/>
                      <a:gd name="T83" fmla="*/ 271 h 1290"/>
                      <a:gd name="T84" fmla="*/ 319 w 713"/>
                      <a:gd name="T85" fmla="*/ 257 h 1290"/>
                      <a:gd name="T86" fmla="*/ 344 w 713"/>
                      <a:gd name="T87" fmla="*/ 239 h 1290"/>
                      <a:gd name="T88" fmla="*/ 341 w 713"/>
                      <a:gd name="T89" fmla="*/ 225 h 1290"/>
                      <a:gd name="T90" fmla="*/ 298 w 713"/>
                      <a:gd name="T91" fmla="*/ 165 h 1290"/>
                      <a:gd name="T92" fmla="*/ 281 w 713"/>
                      <a:gd name="T93" fmla="*/ 116 h 1290"/>
                      <a:gd name="T94" fmla="*/ 280 w 713"/>
                      <a:gd name="T95" fmla="*/ 74 h 1290"/>
                      <a:gd name="T96" fmla="*/ 292 w 713"/>
                      <a:gd name="T97" fmla="*/ 40 h 1290"/>
                      <a:gd name="T98" fmla="*/ 324 w 713"/>
                      <a:gd name="T99" fmla="*/ 12 h 1290"/>
                      <a:gd name="T100" fmla="*/ 377 w 713"/>
                      <a:gd name="T101" fmla="*/ 0 h 1290"/>
                      <a:gd name="T102" fmla="*/ 447 w 713"/>
                      <a:gd name="T103" fmla="*/ 15 h 1290"/>
                      <a:gd name="T104" fmla="*/ 479 w 713"/>
                      <a:gd name="T105" fmla="*/ 44 h 1290"/>
                      <a:gd name="T106" fmla="*/ 491 w 713"/>
                      <a:gd name="T107" fmla="*/ 70 h 1290"/>
                      <a:gd name="T108" fmla="*/ 488 w 713"/>
                      <a:gd name="T109" fmla="*/ 139 h 1290"/>
                      <a:gd name="T110" fmla="*/ 463 w 713"/>
                      <a:gd name="T111" fmla="*/ 206 h 1290"/>
                      <a:gd name="T112" fmla="*/ 465 w 713"/>
                      <a:gd name="T113" fmla="*/ 241 h 1290"/>
                      <a:gd name="T114" fmla="*/ 510 w 713"/>
                      <a:gd name="T115" fmla="*/ 265 h 1290"/>
                      <a:gd name="T116" fmla="*/ 591 w 713"/>
                      <a:gd name="T117" fmla="*/ 274 h 1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13" h="1290">
                        <a:moveTo>
                          <a:pt x="706" y="274"/>
                        </a:moveTo>
                        <a:lnTo>
                          <a:pt x="706" y="274"/>
                        </a:lnTo>
                        <a:lnTo>
                          <a:pt x="709" y="362"/>
                        </a:lnTo>
                        <a:lnTo>
                          <a:pt x="712" y="443"/>
                        </a:lnTo>
                        <a:lnTo>
                          <a:pt x="710" y="478"/>
                        </a:lnTo>
                        <a:lnTo>
                          <a:pt x="709" y="510"/>
                        </a:lnTo>
                        <a:lnTo>
                          <a:pt x="706" y="536"/>
                        </a:lnTo>
                        <a:lnTo>
                          <a:pt x="702" y="557"/>
                        </a:lnTo>
                        <a:lnTo>
                          <a:pt x="702" y="557"/>
                        </a:lnTo>
                        <a:lnTo>
                          <a:pt x="698" y="567"/>
                        </a:lnTo>
                        <a:lnTo>
                          <a:pt x="695" y="570"/>
                        </a:lnTo>
                        <a:lnTo>
                          <a:pt x="692" y="573"/>
                        </a:lnTo>
                        <a:lnTo>
                          <a:pt x="688" y="574"/>
                        </a:lnTo>
                        <a:lnTo>
                          <a:pt x="684" y="574"/>
                        </a:lnTo>
                        <a:lnTo>
                          <a:pt x="675" y="573"/>
                        </a:lnTo>
                        <a:lnTo>
                          <a:pt x="665" y="569"/>
                        </a:lnTo>
                        <a:lnTo>
                          <a:pt x="656" y="562"/>
                        </a:lnTo>
                        <a:lnTo>
                          <a:pt x="629" y="545"/>
                        </a:lnTo>
                        <a:lnTo>
                          <a:pt x="600" y="525"/>
                        </a:lnTo>
                        <a:lnTo>
                          <a:pt x="584" y="515"/>
                        </a:lnTo>
                        <a:lnTo>
                          <a:pt x="566" y="506"/>
                        </a:lnTo>
                        <a:lnTo>
                          <a:pt x="548" y="499"/>
                        </a:lnTo>
                        <a:lnTo>
                          <a:pt x="528" y="493"/>
                        </a:lnTo>
                        <a:lnTo>
                          <a:pt x="509" y="489"/>
                        </a:lnTo>
                        <a:lnTo>
                          <a:pt x="488" y="487"/>
                        </a:lnTo>
                        <a:lnTo>
                          <a:pt x="488" y="487"/>
                        </a:lnTo>
                        <a:lnTo>
                          <a:pt x="471" y="489"/>
                        </a:lnTo>
                        <a:lnTo>
                          <a:pt x="456" y="492"/>
                        </a:lnTo>
                        <a:lnTo>
                          <a:pt x="440" y="496"/>
                        </a:lnTo>
                        <a:lnTo>
                          <a:pt x="428" y="501"/>
                        </a:lnTo>
                        <a:lnTo>
                          <a:pt x="417" y="508"/>
                        </a:lnTo>
                        <a:lnTo>
                          <a:pt x="405" y="515"/>
                        </a:lnTo>
                        <a:lnTo>
                          <a:pt x="397" y="524"/>
                        </a:lnTo>
                        <a:lnTo>
                          <a:pt x="389" y="534"/>
                        </a:lnTo>
                        <a:lnTo>
                          <a:pt x="382" y="543"/>
                        </a:lnTo>
                        <a:lnTo>
                          <a:pt x="376" y="555"/>
                        </a:lnTo>
                        <a:lnTo>
                          <a:pt x="372" y="566"/>
                        </a:lnTo>
                        <a:lnTo>
                          <a:pt x="369" y="577"/>
                        </a:lnTo>
                        <a:lnTo>
                          <a:pt x="366" y="590"/>
                        </a:lnTo>
                        <a:lnTo>
                          <a:pt x="365" y="601"/>
                        </a:lnTo>
                        <a:lnTo>
                          <a:pt x="365" y="613"/>
                        </a:lnTo>
                        <a:lnTo>
                          <a:pt x="366" y="626"/>
                        </a:lnTo>
                        <a:lnTo>
                          <a:pt x="366" y="626"/>
                        </a:lnTo>
                        <a:lnTo>
                          <a:pt x="369" y="638"/>
                        </a:lnTo>
                        <a:lnTo>
                          <a:pt x="372" y="651"/>
                        </a:lnTo>
                        <a:lnTo>
                          <a:pt x="376" y="662"/>
                        </a:lnTo>
                        <a:lnTo>
                          <a:pt x="382" y="675"/>
                        </a:lnTo>
                        <a:lnTo>
                          <a:pt x="387" y="686"/>
                        </a:lnTo>
                        <a:lnTo>
                          <a:pt x="394" y="696"/>
                        </a:lnTo>
                        <a:lnTo>
                          <a:pt x="401" y="707"/>
                        </a:lnTo>
                        <a:lnTo>
                          <a:pt x="411" y="715"/>
                        </a:lnTo>
                        <a:lnTo>
                          <a:pt x="419" y="724"/>
                        </a:lnTo>
                        <a:lnTo>
                          <a:pt x="431" y="731"/>
                        </a:lnTo>
                        <a:lnTo>
                          <a:pt x="442" y="738"/>
                        </a:lnTo>
                        <a:lnTo>
                          <a:pt x="453" y="743"/>
                        </a:lnTo>
                        <a:lnTo>
                          <a:pt x="465" y="746"/>
                        </a:lnTo>
                        <a:lnTo>
                          <a:pt x="479" y="749"/>
                        </a:lnTo>
                        <a:lnTo>
                          <a:pt x="493" y="750"/>
                        </a:lnTo>
                        <a:lnTo>
                          <a:pt x="507" y="750"/>
                        </a:lnTo>
                        <a:lnTo>
                          <a:pt x="507" y="750"/>
                        </a:lnTo>
                        <a:lnTo>
                          <a:pt x="521" y="747"/>
                        </a:lnTo>
                        <a:lnTo>
                          <a:pt x="535" y="745"/>
                        </a:lnTo>
                        <a:lnTo>
                          <a:pt x="563" y="738"/>
                        </a:lnTo>
                        <a:lnTo>
                          <a:pt x="593" y="729"/>
                        </a:lnTo>
                        <a:lnTo>
                          <a:pt x="621" y="721"/>
                        </a:lnTo>
                        <a:lnTo>
                          <a:pt x="635" y="718"/>
                        </a:lnTo>
                        <a:lnTo>
                          <a:pt x="647" y="715"/>
                        </a:lnTo>
                        <a:lnTo>
                          <a:pt x="660" y="714"/>
                        </a:lnTo>
                        <a:lnTo>
                          <a:pt x="671" y="715"/>
                        </a:lnTo>
                        <a:lnTo>
                          <a:pt x="681" y="717"/>
                        </a:lnTo>
                        <a:lnTo>
                          <a:pt x="689" y="721"/>
                        </a:lnTo>
                        <a:lnTo>
                          <a:pt x="698" y="727"/>
                        </a:lnTo>
                        <a:lnTo>
                          <a:pt x="703" y="735"/>
                        </a:lnTo>
                        <a:lnTo>
                          <a:pt x="703" y="735"/>
                        </a:lnTo>
                        <a:lnTo>
                          <a:pt x="706" y="740"/>
                        </a:lnTo>
                        <a:lnTo>
                          <a:pt x="707" y="747"/>
                        </a:lnTo>
                        <a:lnTo>
                          <a:pt x="710" y="768"/>
                        </a:lnTo>
                        <a:lnTo>
                          <a:pt x="713" y="795"/>
                        </a:lnTo>
                        <a:lnTo>
                          <a:pt x="713" y="827"/>
                        </a:lnTo>
                        <a:lnTo>
                          <a:pt x="713" y="903"/>
                        </a:lnTo>
                        <a:lnTo>
                          <a:pt x="713" y="985"/>
                        </a:lnTo>
                        <a:lnTo>
                          <a:pt x="713" y="985"/>
                        </a:lnTo>
                        <a:lnTo>
                          <a:pt x="565" y="982"/>
                        </a:lnTo>
                        <a:lnTo>
                          <a:pt x="468" y="981"/>
                        </a:lnTo>
                        <a:lnTo>
                          <a:pt x="468" y="981"/>
                        </a:lnTo>
                        <a:lnTo>
                          <a:pt x="452" y="982"/>
                        </a:lnTo>
                        <a:lnTo>
                          <a:pt x="439" y="985"/>
                        </a:lnTo>
                        <a:lnTo>
                          <a:pt x="428" y="991"/>
                        </a:lnTo>
                        <a:lnTo>
                          <a:pt x="419" y="996"/>
                        </a:lnTo>
                        <a:lnTo>
                          <a:pt x="414" y="1003"/>
                        </a:lnTo>
                        <a:lnTo>
                          <a:pt x="410" y="1012"/>
                        </a:lnTo>
                        <a:lnTo>
                          <a:pt x="408" y="1019"/>
                        </a:lnTo>
                        <a:lnTo>
                          <a:pt x="410" y="1027"/>
                        </a:lnTo>
                        <a:lnTo>
                          <a:pt x="410" y="1027"/>
                        </a:lnTo>
                        <a:lnTo>
                          <a:pt x="415" y="1035"/>
                        </a:lnTo>
                        <a:lnTo>
                          <a:pt x="424" y="1049"/>
                        </a:lnTo>
                        <a:lnTo>
                          <a:pt x="433" y="1065"/>
                        </a:lnTo>
                        <a:lnTo>
                          <a:pt x="445" y="1084"/>
                        </a:lnTo>
                        <a:lnTo>
                          <a:pt x="456" y="1105"/>
                        </a:lnTo>
                        <a:lnTo>
                          <a:pt x="465" y="1128"/>
                        </a:lnTo>
                        <a:lnTo>
                          <a:pt x="470" y="1140"/>
                        </a:lnTo>
                        <a:lnTo>
                          <a:pt x="472" y="1151"/>
                        </a:lnTo>
                        <a:lnTo>
                          <a:pt x="474" y="1164"/>
                        </a:lnTo>
                        <a:lnTo>
                          <a:pt x="475" y="1175"/>
                        </a:lnTo>
                        <a:lnTo>
                          <a:pt x="475" y="1175"/>
                        </a:lnTo>
                        <a:lnTo>
                          <a:pt x="475" y="1189"/>
                        </a:lnTo>
                        <a:lnTo>
                          <a:pt x="472" y="1202"/>
                        </a:lnTo>
                        <a:lnTo>
                          <a:pt x="470" y="1214"/>
                        </a:lnTo>
                        <a:lnTo>
                          <a:pt x="465" y="1224"/>
                        </a:lnTo>
                        <a:lnTo>
                          <a:pt x="461" y="1235"/>
                        </a:lnTo>
                        <a:lnTo>
                          <a:pt x="454" y="1244"/>
                        </a:lnTo>
                        <a:lnTo>
                          <a:pt x="447" y="1252"/>
                        </a:lnTo>
                        <a:lnTo>
                          <a:pt x="439" y="1260"/>
                        </a:lnTo>
                        <a:lnTo>
                          <a:pt x="431" y="1267"/>
                        </a:lnTo>
                        <a:lnTo>
                          <a:pt x="422" y="1273"/>
                        </a:lnTo>
                        <a:lnTo>
                          <a:pt x="412" y="1277"/>
                        </a:lnTo>
                        <a:lnTo>
                          <a:pt x="401" y="1281"/>
                        </a:lnTo>
                        <a:lnTo>
                          <a:pt x="391" y="1286"/>
                        </a:lnTo>
                        <a:lnTo>
                          <a:pt x="380" y="1287"/>
                        </a:lnTo>
                        <a:lnTo>
                          <a:pt x="369" y="1288"/>
                        </a:lnTo>
                        <a:lnTo>
                          <a:pt x="358" y="1290"/>
                        </a:lnTo>
                        <a:lnTo>
                          <a:pt x="358" y="1290"/>
                        </a:lnTo>
                        <a:lnTo>
                          <a:pt x="347" y="1288"/>
                        </a:lnTo>
                        <a:lnTo>
                          <a:pt x="335" y="1288"/>
                        </a:lnTo>
                        <a:lnTo>
                          <a:pt x="324" y="1286"/>
                        </a:lnTo>
                        <a:lnTo>
                          <a:pt x="313" y="1283"/>
                        </a:lnTo>
                        <a:lnTo>
                          <a:pt x="303" y="1279"/>
                        </a:lnTo>
                        <a:lnTo>
                          <a:pt x="294" y="1274"/>
                        </a:lnTo>
                        <a:lnTo>
                          <a:pt x="284" y="1267"/>
                        </a:lnTo>
                        <a:lnTo>
                          <a:pt x="275" y="1262"/>
                        </a:lnTo>
                        <a:lnTo>
                          <a:pt x="267" y="1253"/>
                        </a:lnTo>
                        <a:lnTo>
                          <a:pt x="259" y="1245"/>
                        </a:lnTo>
                        <a:lnTo>
                          <a:pt x="253" y="1235"/>
                        </a:lnTo>
                        <a:lnTo>
                          <a:pt x="247" y="1226"/>
                        </a:lnTo>
                        <a:lnTo>
                          <a:pt x="242" y="1214"/>
                        </a:lnTo>
                        <a:lnTo>
                          <a:pt x="239" y="1202"/>
                        </a:lnTo>
                        <a:lnTo>
                          <a:pt x="236" y="1188"/>
                        </a:lnTo>
                        <a:lnTo>
                          <a:pt x="236" y="1174"/>
                        </a:lnTo>
                        <a:lnTo>
                          <a:pt x="236" y="1174"/>
                        </a:lnTo>
                        <a:lnTo>
                          <a:pt x="236" y="1161"/>
                        </a:lnTo>
                        <a:lnTo>
                          <a:pt x="238" y="1149"/>
                        </a:lnTo>
                        <a:lnTo>
                          <a:pt x="240" y="1136"/>
                        </a:lnTo>
                        <a:lnTo>
                          <a:pt x="243" y="1125"/>
                        </a:lnTo>
                        <a:lnTo>
                          <a:pt x="252" y="1103"/>
                        </a:lnTo>
                        <a:lnTo>
                          <a:pt x="260" y="1082"/>
                        </a:lnTo>
                        <a:lnTo>
                          <a:pt x="278" y="1047"/>
                        </a:lnTo>
                        <a:lnTo>
                          <a:pt x="285" y="1031"/>
                        </a:lnTo>
                        <a:lnTo>
                          <a:pt x="288" y="1024"/>
                        </a:lnTo>
                        <a:lnTo>
                          <a:pt x="289" y="1019"/>
                        </a:lnTo>
                        <a:lnTo>
                          <a:pt x="289" y="1019"/>
                        </a:lnTo>
                        <a:lnTo>
                          <a:pt x="289" y="1014"/>
                        </a:lnTo>
                        <a:lnTo>
                          <a:pt x="288" y="1012"/>
                        </a:lnTo>
                        <a:lnTo>
                          <a:pt x="285" y="1009"/>
                        </a:lnTo>
                        <a:lnTo>
                          <a:pt x="282" y="1006"/>
                        </a:lnTo>
                        <a:lnTo>
                          <a:pt x="271" y="1000"/>
                        </a:lnTo>
                        <a:lnTo>
                          <a:pt x="257" y="998"/>
                        </a:lnTo>
                        <a:lnTo>
                          <a:pt x="240" y="995"/>
                        </a:lnTo>
                        <a:lnTo>
                          <a:pt x="221" y="992"/>
                        </a:lnTo>
                        <a:lnTo>
                          <a:pt x="176" y="989"/>
                        </a:lnTo>
                        <a:lnTo>
                          <a:pt x="127" y="988"/>
                        </a:lnTo>
                        <a:lnTo>
                          <a:pt x="78" y="988"/>
                        </a:lnTo>
                        <a:lnTo>
                          <a:pt x="0" y="988"/>
                        </a:lnTo>
                        <a:lnTo>
                          <a:pt x="0" y="271"/>
                        </a:lnTo>
                        <a:lnTo>
                          <a:pt x="0" y="271"/>
                        </a:lnTo>
                        <a:lnTo>
                          <a:pt x="74" y="274"/>
                        </a:lnTo>
                        <a:lnTo>
                          <a:pt x="130" y="274"/>
                        </a:lnTo>
                        <a:lnTo>
                          <a:pt x="192" y="272"/>
                        </a:lnTo>
                        <a:lnTo>
                          <a:pt x="221" y="271"/>
                        </a:lnTo>
                        <a:lnTo>
                          <a:pt x="250" y="268"/>
                        </a:lnTo>
                        <a:lnTo>
                          <a:pt x="275" y="265"/>
                        </a:lnTo>
                        <a:lnTo>
                          <a:pt x="299" y="261"/>
                        </a:lnTo>
                        <a:lnTo>
                          <a:pt x="319" y="257"/>
                        </a:lnTo>
                        <a:lnTo>
                          <a:pt x="333" y="250"/>
                        </a:lnTo>
                        <a:lnTo>
                          <a:pt x="338" y="247"/>
                        </a:lnTo>
                        <a:lnTo>
                          <a:pt x="342" y="243"/>
                        </a:lnTo>
                        <a:lnTo>
                          <a:pt x="344" y="239"/>
                        </a:lnTo>
                        <a:lnTo>
                          <a:pt x="345" y="234"/>
                        </a:lnTo>
                        <a:lnTo>
                          <a:pt x="345" y="234"/>
                        </a:lnTo>
                        <a:lnTo>
                          <a:pt x="344" y="229"/>
                        </a:lnTo>
                        <a:lnTo>
                          <a:pt x="341" y="225"/>
                        </a:lnTo>
                        <a:lnTo>
                          <a:pt x="333" y="213"/>
                        </a:lnTo>
                        <a:lnTo>
                          <a:pt x="323" y="200"/>
                        </a:lnTo>
                        <a:lnTo>
                          <a:pt x="310" y="184"/>
                        </a:lnTo>
                        <a:lnTo>
                          <a:pt x="298" y="165"/>
                        </a:lnTo>
                        <a:lnTo>
                          <a:pt x="292" y="155"/>
                        </a:lnTo>
                        <a:lnTo>
                          <a:pt x="288" y="142"/>
                        </a:lnTo>
                        <a:lnTo>
                          <a:pt x="284" y="130"/>
                        </a:lnTo>
                        <a:lnTo>
                          <a:pt x="281" y="116"/>
                        </a:lnTo>
                        <a:lnTo>
                          <a:pt x="278" y="100"/>
                        </a:lnTo>
                        <a:lnTo>
                          <a:pt x="278" y="83"/>
                        </a:lnTo>
                        <a:lnTo>
                          <a:pt x="278" y="83"/>
                        </a:lnTo>
                        <a:lnTo>
                          <a:pt x="280" y="74"/>
                        </a:lnTo>
                        <a:lnTo>
                          <a:pt x="281" y="64"/>
                        </a:lnTo>
                        <a:lnTo>
                          <a:pt x="284" y="56"/>
                        </a:lnTo>
                        <a:lnTo>
                          <a:pt x="288" y="47"/>
                        </a:lnTo>
                        <a:lnTo>
                          <a:pt x="292" y="40"/>
                        </a:lnTo>
                        <a:lnTo>
                          <a:pt x="298" y="33"/>
                        </a:lnTo>
                        <a:lnTo>
                          <a:pt x="303" y="28"/>
                        </a:lnTo>
                        <a:lnTo>
                          <a:pt x="310" y="22"/>
                        </a:lnTo>
                        <a:lnTo>
                          <a:pt x="324" y="12"/>
                        </a:lnTo>
                        <a:lnTo>
                          <a:pt x="341" y="7"/>
                        </a:lnTo>
                        <a:lnTo>
                          <a:pt x="358" y="1"/>
                        </a:lnTo>
                        <a:lnTo>
                          <a:pt x="377" y="0"/>
                        </a:lnTo>
                        <a:lnTo>
                          <a:pt x="377" y="0"/>
                        </a:lnTo>
                        <a:lnTo>
                          <a:pt x="396" y="0"/>
                        </a:lnTo>
                        <a:lnTo>
                          <a:pt x="414" y="2"/>
                        </a:lnTo>
                        <a:lnTo>
                          <a:pt x="432" y="8"/>
                        </a:lnTo>
                        <a:lnTo>
                          <a:pt x="447" y="15"/>
                        </a:lnTo>
                        <a:lnTo>
                          <a:pt x="463" y="26"/>
                        </a:lnTo>
                        <a:lnTo>
                          <a:pt x="468" y="32"/>
                        </a:lnTo>
                        <a:lnTo>
                          <a:pt x="474" y="37"/>
                        </a:lnTo>
                        <a:lnTo>
                          <a:pt x="479" y="44"/>
                        </a:lnTo>
                        <a:lnTo>
                          <a:pt x="484" y="53"/>
                        </a:lnTo>
                        <a:lnTo>
                          <a:pt x="488" y="60"/>
                        </a:lnTo>
                        <a:lnTo>
                          <a:pt x="491" y="70"/>
                        </a:lnTo>
                        <a:lnTo>
                          <a:pt x="491" y="70"/>
                        </a:lnTo>
                        <a:lnTo>
                          <a:pt x="493" y="88"/>
                        </a:lnTo>
                        <a:lnTo>
                          <a:pt x="493" y="106"/>
                        </a:lnTo>
                        <a:lnTo>
                          <a:pt x="492" y="123"/>
                        </a:lnTo>
                        <a:lnTo>
                          <a:pt x="488" y="139"/>
                        </a:lnTo>
                        <a:lnTo>
                          <a:pt x="484" y="155"/>
                        </a:lnTo>
                        <a:lnTo>
                          <a:pt x="478" y="169"/>
                        </a:lnTo>
                        <a:lnTo>
                          <a:pt x="467" y="195"/>
                        </a:lnTo>
                        <a:lnTo>
                          <a:pt x="463" y="206"/>
                        </a:lnTo>
                        <a:lnTo>
                          <a:pt x="461" y="218"/>
                        </a:lnTo>
                        <a:lnTo>
                          <a:pt x="460" y="227"/>
                        </a:lnTo>
                        <a:lnTo>
                          <a:pt x="463" y="237"/>
                        </a:lnTo>
                        <a:lnTo>
                          <a:pt x="465" y="241"/>
                        </a:lnTo>
                        <a:lnTo>
                          <a:pt x="468" y="246"/>
                        </a:lnTo>
                        <a:lnTo>
                          <a:pt x="478" y="253"/>
                        </a:lnTo>
                        <a:lnTo>
                          <a:pt x="492" y="260"/>
                        </a:lnTo>
                        <a:lnTo>
                          <a:pt x="510" y="265"/>
                        </a:lnTo>
                        <a:lnTo>
                          <a:pt x="510" y="265"/>
                        </a:lnTo>
                        <a:lnTo>
                          <a:pt x="526" y="269"/>
                        </a:lnTo>
                        <a:lnTo>
                          <a:pt x="545" y="271"/>
                        </a:lnTo>
                        <a:lnTo>
                          <a:pt x="591" y="274"/>
                        </a:lnTo>
                        <a:lnTo>
                          <a:pt x="646" y="275"/>
                        </a:lnTo>
                        <a:lnTo>
                          <a:pt x="706" y="274"/>
                        </a:lnTo>
                        <a:lnTo>
                          <a:pt x="706" y="2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9" name="Freeform 16"/>
                  <p:cNvSpPr>
                    <a:spLocks/>
                  </p:cNvSpPr>
                  <p:nvPr/>
                </p:nvSpPr>
                <p:spPr bwMode="auto">
                  <a:xfrm>
                    <a:off x="5421313" y="2427288"/>
                    <a:ext cx="1155700" cy="2062162"/>
                  </a:xfrm>
                  <a:custGeom>
                    <a:avLst/>
                    <a:gdLst>
                      <a:gd name="T0" fmla="*/ 584 w 728"/>
                      <a:gd name="T1" fmla="*/ 1019 h 1299"/>
                      <a:gd name="T2" fmla="*/ 467 w 728"/>
                      <a:gd name="T3" fmla="*/ 1022 h 1299"/>
                      <a:gd name="T4" fmla="*/ 440 w 728"/>
                      <a:gd name="T5" fmla="*/ 1038 h 1299"/>
                      <a:gd name="T6" fmla="*/ 441 w 728"/>
                      <a:gd name="T7" fmla="*/ 1066 h 1299"/>
                      <a:gd name="T8" fmla="*/ 469 w 728"/>
                      <a:gd name="T9" fmla="*/ 1158 h 1299"/>
                      <a:gd name="T10" fmla="*/ 474 w 728"/>
                      <a:gd name="T11" fmla="*/ 1211 h 1299"/>
                      <a:gd name="T12" fmla="*/ 460 w 728"/>
                      <a:gd name="T13" fmla="*/ 1251 h 1299"/>
                      <a:gd name="T14" fmla="*/ 429 w 728"/>
                      <a:gd name="T15" fmla="*/ 1279 h 1299"/>
                      <a:gd name="T16" fmla="*/ 377 w 728"/>
                      <a:gd name="T17" fmla="*/ 1298 h 1299"/>
                      <a:gd name="T18" fmla="*/ 310 w 728"/>
                      <a:gd name="T19" fmla="*/ 1292 h 1299"/>
                      <a:gd name="T20" fmla="*/ 274 w 728"/>
                      <a:gd name="T21" fmla="*/ 1272 h 1299"/>
                      <a:gd name="T22" fmla="*/ 250 w 728"/>
                      <a:gd name="T23" fmla="*/ 1240 h 1299"/>
                      <a:gd name="T24" fmla="*/ 244 w 728"/>
                      <a:gd name="T25" fmla="*/ 1194 h 1299"/>
                      <a:gd name="T26" fmla="*/ 254 w 728"/>
                      <a:gd name="T27" fmla="*/ 1162 h 1299"/>
                      <a:gd name="T28" fmla="*/ 307 w 728"/>
                      <a:gd name="T29" fmla="*/ 1080 h 1299"/>
                      <a:gd name="T30" fmla="*/ 318 w 728"/>
                      <a:gd name="T31" fmla="*/ 1060 h 1299"/>
                      <a:gd name="T32" fmla="*/ 307 w 728"/>
                      <a:gd name="T33" fmla="*/ 1029 h 1299"/>
                      <a:gd name="T34" fmla="*/ 276 w 728"/>
                      <a:gd name="T35" fmla="*/ 1015 h 1299"/>
                      <a:gd name="T36" fmla="*/ 5 w 728"/>
                      <a:gd name="T37" fmla="*/ 1019 h 1299"/>
                      <a:gd name="T38" fmla="*/ 1 w 728"/>
                      <a:gd name="T39" fmla="*/ 845 h 1299"/>
                      <a:gd name="T40" fmla="*/ 11 w 728"/>
                      <a:gd name="T41" fmla="*/ 765 h 1299"/>
                      <a:gd name="T42" fmla="*/ 26 w 728"/>
                      <a:gd name="T43" fmla="*/ 736 h 1299"/>
                      <a:gd name="T44" fmla="*/ 61 w 728"/>
                      <a:gd name="T45" fmla="*/ 724 h 1299"/>
                      <a:gd name="T46" fmla="*/ 124 w 728"/>
                      <a:gd name="T47" fmla="*/ 758 h 1299"/>
                      <a:gd name="T48" fmla="*/ 180 w 728"/>
                      <a:gd name="T49" fmla="*/ 783 h 1299"/>
                      <a:gd name="T50" fmla="*/ 222 w 728"/>
                      <a:gd name="T51" fmla="*/ 782 h 1299"/>
                      <a:gd name="T52" fmla="*/ 274 w 728"/>
                      <a:gd name="T53" fmla="*/ 761 h 1299"/>
                      <a:gd name="T54" fmla="*/ 310 w 728"/>
                      <a:gd name="T55" fmla="*/ 724 h 1299"/>
                      <a:gd name="T56" fmla="*/ 330 w 728"/>
                      <a:gd name="T57" fmla="*/ 680 h 1299"/>
                      <a:gd name="T58" fmla="*/ 332 w 728"/>
                      <a:gd name="T59" fmla="*/ 643 h 1299"/>
                      <a:gd name="T60" fmla="*/ 321 w 728"/>
                      <a:gd name="T61" fmla="*/ 596 h 1299"/>
                      <a:gd name="T62" fmla="*/ 292 w 728"/>
                      <a:gd name="T63" fmla="*/ 557 h 1299"/>
                      <a:gd name="T64" fmla="*/ 243 w 728"/>
                      <a:gd name="T65" fmla="*/ 530 h 1299"/>
                      <a:gd name="T66" fmla="*/ 193 w 728"/>
                      <a:gd name="T67" fmla="*/ 523 h 1299"/>
                      <a:gd name="T68" fmla="*/ 142 w 728"/>
                      <a:gd name="T69" fmla="*/ 537 h 1299"/>
                      <a:gd name="T70" fmla="*/ 81 w 728"/>
                      <a:gd name="T71" fmla="*/ 575 h 1299"/>
                      <a:gd name="T72" fmla="*/ 43 w 728"/>
                      <a:gd name="T73" fmla="*/ 573 h 1299"/>
                      <a:gd name="T74" fmla="*/ 22 w 728"/>
                      <a:gd name="T75" fmla="*/ 551 h 1299"/>
                      <a:gd name="T76" fmla="*/ 12 w 728"/>
                      <a:gd name="T77" fmla="*/ 466 h 1299"/>
                      <a:gd name="T78" fmla="*/ 162 w 728"/>
                      <a:gd name="T79" fmla="*/ 309 h 1299"/>
                      <a:gd name="T80" fmla="*/ 289 w 728"/>
                      <a:gd name="T81" fmla="*/ 308 h 1299"/>
                      <a:gd name="T82" fmla="*/ 316 w 728"/>
                      <a:gd name="T83" fmla="*/ 281 h 1299"/>
                      <a:gd name="T84" fmla="*/ 316 w 728"/>
                      <a:gd name="T85" fmla="*/ 258 h 1299"/>
                      <a:gd name="T86" fmla="*/ 265 w 728"/>
                      <a:gd name="T87" fmla="*/ 165 h 1299"/>
                      <a:gd name="T88" fmla="*/ 253 w 728"/>
                      <a:gd name="T89" fmla="*/ 121 h 1299"/>
                      <a:gd name="T90" fmla="*/ 260 w 728"/>
                      <a:gd name="T91" fmla="*/ 74 h 1299"/>
                      <a:gd name="T92" fmla="*/ 285 w 728"/>
                      <a:gd name="T93" fmla="*/ 38 h 1299"/>
                      <a:gd name="T94" fmla="*/ 323 w 728"/>
                      <a:gd name="T95" fmla="*/ 13 h 1299"/>
                      <a:gd name="T96" fmla="*/ 367 w 728"/>
                      <a:gd name="T97" fmla="*/ 2 h 1299"/>
                      <a:gd name="T98" fmla="*/ 401 w 728"/>
                      <a:gd name="T99" fmla="*/ 2 h 1299"/>
                      <a:gd name="T100" fmla="*/ 444 w 728"/>
                      <a:gd name="T101" fmla="*/ 17 h 1299"/>
                      <a:gd name="T102" fmla="*/ 476 w 728"/>
                      <a:gd name="T103" fmla="*/ 49 h 1299"/>
                      <a:gd name="T104" fmla="*/ 495 w 728"/>
                      <a:gd name="T105" fmla="*/ 100 h 1299"/>
                      <a:gd name="T106" fmla="*/ 495 w 728"/>
                      <a:gd name="T107" fmla="*/ 144 h 1299"/>
                      <a:gd name="T108" fmla="*/ 481 w 728"/>
                      <a:gd name="T109" fmla="*/ 189 h 1299"/>
                      <a:gd name="T110" fmla="*/ 447 w 728"/>
                      <a:gd name="T111" fmla="*/ 248 h 1299"/>
                      <a:gd name="T112" fmla="*/ 439 w 728"/>
                      <a:gd name="T113" fmla="*/ 274 h 1299"/>
                      <a:gd name="T114" fmla="*/ 446 w 728"/>
                      <a:gd name="T115" fmla="*/ 288 h 1299"/>
                      <a:gd name="T116" fmla="*/ 506 w 728"/>
                      <a:gd name="T117" fmla="*/ 304 h 1299"/>
                      <a:gd name="T118" fmla="*/ 693 w 728"/>
                      <a:gd name="T119" fmla="*/ 304 h 1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728" h="1299">
                        <a:moveTo>
                          <a:pt x="728" y="304"/>
                        </a:moveTo>
                        <a:lnTo>
                          <a:pt x="728" y="1021"/>
                        </a:lnTo>
                        <a:lnTo>
                          <a:pt x="728" y="1021"/>
                        </a:lnTo>
                        <a:lnTo>
                          <a:pt x="584" y="1019"/>
                        </a:lnTo>
                        <a:lnTo>
                          <a:pt x="532" y="1019"/>
                        </a:lnTo>
                        <a:lnTo>
                          <a:pt x="495" y="1019"/>
                        </a:lnTo>
                        <a:lnTo>
                          <a:pt x="479" y="1021"/>
                        </a:lnTo>
                        <a:lnTo>
                          <a:pt x="467" y="1022"/>
                        </a:lnTo>
                        <a:lnTo>
                          <a:pt x="457" y="1025"/>
                        </a:lnTo>
                        <a:lnTo>
                          <a:pt x="448" y="1028"/>
                        </a:lnTo>
                        <a:lnTo>
                          <a:pt x="444" y="1032"/>
                        </a:lnTo>
                        <a:lnTo>
                          <a:pt x="440" y="1038"/>
                        </a:lnTo>
                        <a:lnTo>
                          <a:pt x="439" y="1045"/>
                        </a:lnTo>
                        <a:lnTo>
                          <a:pt x="440" y="1052"/>
                        </a:lnTo>
                        <a:lnTo>
                          <a:pt x="440" y="1052"/>
                        </a:lnTo>
                        <a:lnTo>
                          <a:pt x="441" y="1066"/>
                        </a:lnTo>
                        <a:lnTo>
                          <a:pt x="447" y="1081"/>
                        </a:lnTo>
                        <a:lnTo>
                          <a:pt x="458" y="1117"/>
                        </a:lnTo>
                        <a:lnTo>
                          <a:pt x="464" y="1138"/>
                        </a:lnTo>
                        <a:lnTo>
                          <a:pt x="469" y="1158"/>
                        </a:lnTo>
                        <a:lnTo>
                          <a:pt x="472" y="1179"/>
                        </a:lnTo>
                        <a:lnTo>
                          <a:pt x="474" y="1198"/>
                        </a:lnTo>
                        <a:lnTo>
                          <a:pt x="474" y="1198"/>
                        </a:lnTo>
                        <a:lnTo>
                          <a:pt x="474" y="1211"/>
                        </a:lnTo>
                        <a:lnTo>
                          <a:pt x="472" y="1222"/>
                        </a:lnTo>
                        <a:lnTo>
                          <a:pt x="469" y="1232"/>
                        </a:lnTo>
                        <a:lnTo>
                          <a:pt x="465" y="1242"/>
                        </a:lnTo>
                        <a:lnTo>
                          <a:pt x="460" y="1251"/>
                        </a:lnTo>
                        <a:lnTo>
                          <a:pt x="453" y="1260"/>
                        </a:lnTo>
                        <a:lnTo>
                          <a:pt x="446" y="1267"/>
                        </a:lnTo>
                        <a:lnTo>
                          <a:pt x="437" y="1274"/>
                        </a:lnTo>
                        <a:lnTo>
                          <a:pt x="429" y="1279"/>
                        </a:lnTo>
                        <a:lnTo>
                          <a:pt x="419" y="1285"/>
                        </a:lnTo>
                        <a:lnTo>
                          <a:pt x="409" y="1289"/>
                        </a:lnTo>
                        <a:lnTo>
                          <a:pt x="398" y="1293"/>
                        </a:lnTo>
                        <a:lnTo>
                          <a:pt x="377" y="1298"/>
                        </a:lnTo>
                        <a:lnTo>
                          <a:pt x="355" y="1299"/>
                        </a:lnTo>
                        <a:lnTo>
                          <a:pt x="332" y="1298"/>
                        </a:lnTo>
                        <a:lnTo>
                          <a:pt x="321" y="1295"/>
                        </a:lnTo>
                        <a:lnTo>
                          <a:pt x="310" y="1292"/>
                        </a:lnTo>
                        <a:lnTo>
                          <a:pt x="300" y="1289"/>
                        </a:lnTo>
                        <a:lnTo>
                          <a:pt x="290" y="1284"/>
                        </a:lnTo>
                        <a:lnTo>
                          <a:pt x="282" y="1279"/>
                        </a:lnTo>
                        <a:lnTo>
                          <a:pt x="274" y="1272"/>
                        </a:lnTo>
                        <a:lnTo>
                          <a:pt x="267" y="1265"/>
                        </a:lnTo>
                        <a:lnTo>
                          <a:pt x="260" y="1258"/>
                        </a:lnTo>
                        <a:lnTo>
                          <a:pt x="254" y="1249"/>
                        </a:lnTo>
                        <a:lnTo>
                          <a:pt x="250" y="1240"/>
                        </a:lnTo>
                        <a:lnTo>
                          <a:pt x="247" y="1229"/>
                        </a:lnTo>
                        <a:lnTo>
                          <a:pt x="244" y="1218"/>
                        </a:lnTo>
                        <a:lnTo>
                          <a:pt x="244" y="1207"/>
                        </a:lnTo>
                        <a:lnTo>
                          <a:pt x="244" y="1194"/>
                        </a:lnTo>
                        <a:lnTo>
                          <a:pt x="244" y="1194"/>
                        </a:lnTo>
                        <a:lnTo>
                          <a:pt x="247" y="1183"/>
                        </a:lnTo>
                        <a:lnTo>
                          <a:pt x="250" y="1172"/>
                        </a:lnTo>
                        <a:lnTo>
                          <a:pt x="254" y="1162"/>
                        </a:lnTo>
                        <a:lnTo>
                          <a:pt x="260" y="1151"/>
                        </a:lnTo>
                        <a:lnTo>
                          <a:pt x="271" y="1131"/>
                        </a:lnTo>
                        <a:lnTo>
                          <a:pt x="283" y="1112"/>
                        </a:lnTo>
                        <a:lnTo>
                          <a:pt x="307" y="1080"/>
                        </a:lnTo>
                        <a:lnTo>
                          <a:pt x="316" y="1068"/>
                        </a:lnTo>
                        <a:lnTo>
                          <a:pt x="317" y="1063"/>
                        </a:lnTo>
                        <a:lnTo>
                          <a:pt x="318" y="1060"/>
                        </a:lnTo>
                        <a:lnTo>
                          <a:pt x="318" y="1060"/>
                        </a:lnTo>
                        <a:lnTo>
                          <a:pt x="318" y="1052"/>
                        </a:lnTo>
                        <a:lnTo>
                          <a:pt x="317" y="1045"/>
                        </a:lnTo>
                        <a:lnTo>
                          <a:pt x="313" y="1036"/>
                        </a:lnTo>
                        <a:lnTo>
                          <a:pt x="307" y="1029"/>
                        </a:lnTo>
                        <a:lnTo>
                          <a:pt x="307" y="1029"/>
                        </a:lnTo>
                        <a:lnTo>
                          <a:pt x="299" y="1024"/>
                        </a:lnTo>
                        <a:lnTo>
                          <a:pt x="289" y="1018"/>
                        </a:lnTo>
                        <a:lnTo>
                          <a:pt x="276" y="1015"/>
                        </a:lnTo>
                        <a:lnTo>
                          <a:pt x="261" y="1014"/>
                        </a:lnTo>
                        <a:lnTo>
                          <a:pt x="261" y="1014"/>
                        </a:lnTo>
                        <a:lnTo>
                          <a:pt x="159" y="1015"/>
                        </a:lnTo>
                        <a:lnTo>
                          <a:pt x="5" y="1019"/>
                        </a:lnTo>
                        <a:lnTo>
                          <a:pt x="5" y="1019"/>
                        </a:lnTo>
                        <a:lnTo>
                          <a:pt x="1" y="929"/>
                        </a:lnTo>
                        <a:lnTo>
                          <a:pt x="0" y="885"/>
                        </a:lnTo>
                        <a:lnTo>
                          <a:pt x="1" y="845"/>
                        </a:lnTo>
                        <a:lnTo>
                          <a:pt x="3" y="808"/>
                        </a:lnTo>
                        <a:lnTo>
                          <a:pt x="5" y="793"/>
                        </a:lnTo>
                        <a:lnTo>
                          <a:pt x="8" y="778"/>
                        </a:lnTo>
                        <a:lnTo>
                          <a:pt x="11" y="765"/>
                        </a:lnTo>
                        <a:lnTo>
                          <a:pt x="15" y="752"/>
                        </a:lnTo>
                        <a:lnTo>
                          <a:pt x="21" y="743"/>
                        </a:lnTo>
                        <a:lnTo>
                          <a:pt x="26" y="736"/>
                        </a:lnTo>
                        <a:lnTo>
                          <a:pt x="26" y="736"/>
                        </a:lnTo>
                        <a:lnTo>
                          <a:pt x="35" y="729"/>
                        </a:lnTo>
                        <a:lnTo>
                          <a:pt x="43" y="724"/>
                        </a:lnTo>
                        <a:lnTo>
                          <a:pt x="51" y="723"/>
                        </a:lnTo>
                        <a:lnTo>
                          <a:pt x="61" y="724"/>
                        </a:lnTo>
                        <a:lnTo>
                          <a:pt x="71" y="727"/>
                        </a:lnTo>
                        <a:lnTo>
                          <a:pt x="81" y="731"/>
                        </a:lnTo>
                        <a:lnTo>
                          <a:pt x="102" y="744"/>
                        </a:lnTo>
                        <a:lnTo>
                          <a:pt x="124" y="758"/>
                        </a:lnTo>
                        <a:lnTo>
                          <a:pt x="146" y="771"/>
                        </a:lnTo>
                        <a:lnTo>
                          <a:pt x="158" y="776"/>
                        </a:lnTo>
                        <a:lnTo>
                          <a:pt x="169" y="780"/>
                        </a:lnTo>
                        <a:lnTo>
                          <a:pt x="180" y="783"/>
                        </a:lnTo>
                        <a:lnTo>
                          <a:pt x="191" y="785"/>
                        </a:lnTo>
                        <a:lnTo>
                          <a:pt x="191" y="785"/>
                        </a:lnTo>
                        <a:lnTo>
                          <a:pt x="208" y="785"/>
                        </a:lnTo>
                        <a:lnTo>
                          <a:pt x="222" y="782"/>
                        </a:lnTo>
                        <a:lnTo>
                          <a:pt x="237" y="779"/>
                        </a:lnTo>
                        <a:lnTo>
                          <a:pt x="250" y="773"/>
                        </a:lnTo>
                        <a:lnTo>
                          <a:pt x="263" y="768"/>
                        </a:lnTo>
                        <a:lnTo>
                          <a:pt x="274" y="761"/>
                        </a:lnTo>
                        <a:lnTo>
                          <a:pt x="285" y="754"/>
                        </a:lnTo>
                        <a:lnTo>
                          <a:pt x="293" y="744"/>
                        </a:lnTo>
                        <a:lnTo>
                          <a:pt x="302" y="736"/>
                        </a:lnTo>
                        <a:lnTo>
                          <a:pt x="310" y="724"/>
                        </a:lnTo>
                        <a:lnTo>
                          <a:pt x="316" y="715"/>
                        </a:lnTo>
                        <a:lnTo>
                          <a:pt x="321" y="703"/>
                        </a:lnTo>
                        <a:lnTo>
                          <a:pt x="325" y="691"/>
                        </a:lnTo>
                        <a:lnTo>
                          <a:pt x="330" y="680"/>
                        </a:lnTo>
                        <a:lnTo>
                          <a:pt x="331" y="667"/>
                        </a:lnTo>
                        <a:lnTo>
                          <a:pt x="332" y="655"/>
                        </a:lnTo>
                        <a:lnTo>
                          <a:pt x="332" y="655"/>
                        </a:lnTo>
                        <a:lnTo>
                          <a:pt x="332" y="643"/>
                        </a:lnTo>
                        <a:lnTo>
                          <a:pt x="331" y="631"/>
                        </a:lnTo>
                        <a:lnTo>
                          <a:pt x="330" y="618"/>
                        </a:lnTo>
                        <a:lnTo>
                          <a:pt x="325" y="607"/>
                        </a:lnTo>
                        <a:lnTo>
                          <a:pt x="321" y="596"/>
                        </a:lnTo>
                        <a:lnTo>
                          <a:pt x="316" y="585"/>
                        </a:lnTo>
                        <a:lnTo>
                          <a:pt x="309" y="575"/>
                        </a:lnTo>
                        <a:lnTo>
                          <a:pt x="302" y="565"/>
                        </a:lnTo>
                        <a:lnTo>
                          <a:pt x="292" y="557"/>
                        </a:lnTo>
                        <a:lnTo>
                          <a:pt x="282" y="548"/>
                        </a:lnTo>
                        <a:lnTo>
                          <a:pt x="270" y="541"/>
                        </a:lnTo>
                        <a:lnTo>
                          <a:pt x="257" y="536"/>
                        </a:lnTo>
                        <a:lnTo>
                          <a:pt x="243" y="530"/>
                        </a:lnTo>
                        <a:lnTo>
                          <a:pt x="228" y="527"/>
                        </a:lnTo>
                        <a:lnTo>
                          <a:pt x="211" y="525"/>
                        </a:lnTo>
                        <a:lnTo>
                          <a:pt x="193" y="523"/>
                        </a:lnTo>
                        <a:lnTo>
                          <a:pt x="193" y="523"/>
                        </a:lnTo>
                        <a:lnTo>
                          <a:pt x="180" y="525"/>
                        </a:lnTo>
                        <a:lnTo>
                          <a:pt x="167" y="527"/>
                        </a:lnTo>
                        <a:lnTo>
                          <a:pt x="155" y="532"/>
                        </a:lnTo>
                        <a:lnTo>
                          <a:pt x="142" y="537"/>
                        </a:lnTo>
                        <a:lnTo>
                          <a:pt x="120" y="551"/>
                        </a:lnTo>
                        <a:lnTo>
                          <a:pt x="100" y="564"/>
                        </a:lnTo>
                        <a:lnTo>
                          <a:pt x="89" y="569"/>
                        </a:lnTo>
                        <a:lnTo>
                          <a:pt x="81" y="575"/>
                        </a:lnTo>
                        <a:lnTo>
                          <a:pt x="71" y="578"/>
                        </a:lnTo>
                        <a:lnTo>
                          <a:pt x="61" y="579"/>
                        </a:lnTo>
                        <a:lnTo>
                          <a:pt x="51" y="578"/>
                        </a:lnTo>
                        <a:lnTo>
                          <a:pt x="43" y="573"/>
                        </a:lnTo>
                        <a:lnTo>
                          <a:pt x="33" y="566"/>
                        </a:lnTo>
                        <a:lnTo>
                          <a:pt x="25" y="557"/>
                        </a:lnTo>
                        <a:lnTo>
                          <a:pt x="25" y="557"/>
                        </a:lnTo>
                        <a:lnTo>
                          <a:pt x="22" y="551"/>
                        </a:lnTo>
                        <a:lnTo>
                          <a:pt x="19" y="544"/>
                        </a:lnTo>
                        <a:lnTo>
                          <a:pt x="16" y="525"/>
                        </a:lnTo>
                        <a:lnTo>
                          <a:pt x="14" y="498"/>
                        </a:lnTo>
                        <a:lnTo>
                          <a:pt x="12" y="466"/>
                        </a:lnTo>
                        <a:lnTo>
                          <a:pt x="12" y="390"/>
                        </a:lnTo>
                        <a:lnTo>
                          <a:pt x="14" y="306"/>
                        </a:lnTo>
                        <a:lnTo>
                          <a:pt x="14" y="306"/>
                        </a:lnTo>
                        <a:lnTo>
                          <a:pt x="162" y="309"/>
                        </a:lnTo>
                        <a:lnTo>
                          <a:pt x="260" y="312"/>
                        </a:lnTo>
                        <a:lnTo>
                          <a:pt x="260" y="312"/>
                        </a:lnTo>
                        <a:lnTo>
                          <a:pt x="276" y="311"/>
                        </a:lnTo>
                        <a:lnTo>
                          <a:pt x="289" y="308"/>
                        </a:lnTo>
                        <a:lnTo>
                          <a:pt x="299" y="302"/>
                        </a:lnTo>
                        <a:lnTo>
                          <a:pt x="307" y="297"/>
                        </a:lnTo>
                        <a:lnTo>
                          <a:pt x="313" y="288"/>
                        </a:lnTo>
                        <a:lnTo>
                          <a:pt x="316" y="281"/>
                        </a:lnTo>
                        <a:lnTo>
                          <a:pt x="318" y="273"/>
                        </a:lnTo>
                        <a:lnTo>
                          <a:pt x="318" y="266"/>
                        </a:lnTo>
                        <a:lnTo>
                          <a:pt x="318" y="266"/>
                        </a:lnTo>
                        <a:lnTo>
                          <a:pt x="316" y="258"/>
                        </a:lnTo>
                        <a:lnTo>
                          <a:pt x="309" y="245"/>
                        </a:lnTo>
                        <a:lnTo>
                          <a:pt x="288" y="209"/>
                        </a:lnTo>
                        <a:lnTo>
                          <a:pt x="276" y="188"/>
                        </a:lnTo>
                        <a:lnTo>
                          <a:pt x="265" y="165"/>
                        </a:lnTo>
                        <a:lnTo>
                          <a:pt x="258" y="143"/>
                        </a:lnTo>
                        <a:lnTo>
                          <a:pt x="256" y="132"/>
                        </a:lnTo>
                        <a:lnTo>
                          <a:pt x="253" y="121"/>
                        </a:lnTo>
                        <a:lnTo>
                          <a:pt x="253" y="121"/>
                        </a:lnTo>
                        <a:lnTo>
                          <a:pt x="253" y="108"/>
                        </a:lnTo>
                        <a:lnTo>
                          <a:pt x="254" y="97"/>
                        </a:lnTo>
                        <a:lnTo>
                          <a:pt x="256" y="86"/>
                        </a:lnTo>
                        <a:lnTo>
                          <a:pt x="260" y="74"/>
                        </a:lnTo>
                        <a:lnTo>
                          <a:pt x="264" y="65"/>
                        </a:lnTo>
                        <a:lnTo>
                          <a:pt x="270" y="55"/>
                        </a:lnTo>
                        <a:lnTo>
                          <a:pt x="276" y="46"/>
                        </a:lnTo>
                        <a:lnTo>
                          <a:pt x="285" y="38"/>
                        </a:lnTo>
                        <a:lnTo>
                          <a:pt x="293" y="31"/>
                        </a:lnTo>
                        <a:lnTo>
                          <a:pt x="302" y="24"/>
                        </a:lnTo>
                        <a:lnTo>
                          <a:pt x="311" y="19"/>
                        </a:lnTo>
                        <a:lnTo>
                          <a:pt x="323" y="13"/>
                        </a:lnTo>
                        <a:lnTo>
                          <a:pt x="332" y="9"/>
                        </a:lnTo>
                        <a:lnTo>
                          <a:pt x="344" y="6"/>
                        </a:lnTo>
                        <a:lnTo>
                          <a:pt x="355" y="3"/>
                        </a:lnTo>
                        <a:lnTo>
                          <a:pt x="367" y="2"/>
                        </a:lnTo>
                        <a:lnTo>
                          <a:pt x="367" y="2"/>
                        </a:lnTo>
                        <a:lnTo>
                          <a:pt x="379" y="0"/>
                        </a:lnTo>
                        <a:lnTo>
                          <a:pt x="390" y="0"/>
                        </a:lnTo>
                        <a:lnTo>
                          <a:pt x="401" y="2"/>
                        </a:lnTo>
                        <a:lnTo>
                          <a:pt x="412" y="3"/>
                        </a:lnTo>
                        <a:lnTo>
                          <a:pt x="423" y="7"/>
                        </a:lnTo>
                        <a:lnTo>
                          <a:pt x="433" y="12"/>
                        </a:lnTo>
                        <a:lnTo>
                          <a:pt x="444" y="17"/>
                        </a:lnTo>
                        <a:lnTo>
                          <a:pt x="453" y="23"/>
                        </a:lnTo>
                        <a:lnTo>
                          <a:pt x="462" y="30"/>
                        </a:lnTo>
                        <a:lnTo>
                          <a:pt x="469" y="40"/>
                        </a:lnTo>
                        <a:lnTo>
                          <a:pt x="476" y="49"/>
                        </a:lnTo>
                        <a:lnTo>
                          <a:pt x="483" y="60"/>
                        </a:lnTo>
                        <a:lnTo>
                          <a:pt x="488" y="72"/>
                        </a:lnTo>
                        <a:lnTo>
                          <a:pt x="492" y="86"/>
                        </a:lnTo>
                        <a:lnTo>
                          <a:pt x="495" y="100"/>
                        </a:lnTo>
                        <a:lnTo>
                          <a:pt x="496" y="116"/>
                        </a:lnTo>
                        <a:lnTo>
                          <a:pt x="496" y="116"/>
                        </a:lnTo>
                        <a:lnTo>
                          <a:pt x="496" y="132"/>
                        </a:lnTo>
                        <a:lnTo>
                          <a:pt x="495" y="144"/>
                        </a:lnTo>
                        <a:lnTo>
                          <a:pt x="493" y="157"/>
                        </a:lnTo>
                        <a:lnTo>
                          <a:pt x="489" y="168"/>
                        </a:lnTo>
                        <a:lnTo>
                          <a:pt x="485" y="179"/>
                        </a:lnTo>
                        <a:lnTo>
                          <a:pt x="481" y="189"/>
                        </a:lnTo>
                        <a:lnTo>
                          <a:pt x="471" y="207"/>
                        </a:lnTo>
                        <a:lnTo>
                          <a:pt x="460" y="223"/>
                        </a:lnTo>
                        <a:lnTo>
                          <a:pt x="450" y="239"/>
                        </a:lnTo>
                        <a:lnTo>
                          <a:pt x="447" y="248"/>
                        </a:lnTo>
                        <a:lnTo>
                          <a:pt x="443" y="256"/>
                        </a:lnTo>
                        <a:lnTo>
                          <a:pt x="440" y="265"/>
                        </a:lnTo>
                        <a:lnTo>
                          <a:pt x="439" y="274"/>
                        </a:lnTo>
                        <a:lnTo>
                          <a:pt x="439" y="274"/>
                        </a:lnTo>
                        <a:lnTo>
                          <a:pt x="439" y="279"/>
                        </a:lnTo>
                        <a:lnTo>
                          <a:pt x="440" y="283"/>
                        </a:lnTo>
                        <a:lnTo>
                          <a:pt x="443" y="286"/>
                        </a:lnTo>
                        <a:lnTo>
                          <a:pt x="446" y="288"/>
                        </a:lnTo>
                        <a:lnTo>
                          <a:pt x="457" y="294"/>
                        </a:lnTo>
                        <a:lnTo>
                          <a:pt x="469" y="298"/>
                        </a:lnTo>
                        <a:lnTo>
                          <a:pt x="486" y="301"/>
                        </a:lnTo>
                        <a:lnTo>
                          <a:pt x="506" y="304"/>
                        </a:lnTo>
                        <a:lnTo>
                          <a:pt x="550" y="306"/>
                        </a:lnTo>
                        <a:lnTo>
                          <a:pt x="599" y="306"/>
                        </a:lnTo>
                        <a:lnTo>
                          <a:pt x="648" y="305"/>
                        </a:lnTo>
                        <a:lnTo>
                          <a:pt x="693" y="304"/>
                        </a:lnTo>
                        <a:lnTo>
                          <a:pt x="728" y="304"/>
                        </a:lnTo>
                        <a:lnTo>
                          <a:pt x="728" y="30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50" name="Freeform 19"/>
                  <p:cNvSpPr>
                    <a:spLocks/>
                  </p:cNvSpPr>
                  <p:nvPr/>
                </p:nvSpPr>
                <p:spPr bwMode="auto">
                  <a:xfrm>
                    <a:off x="2605088" y="4044951"/>
                    <a:ext cx="2124075" cy="1160462"/>
                  </a:xfrm>
                  <a:custGeom>
                    <a:avLst/>
                    <a:gdLst>
                      <a:gd name="T0" fmla="*/ 347 w 1338"/>
                      <a:gd name="T1" fmla="*/ 526 h 731"/>
                      <a:gd name="T2" fmla="*/ 338 w 1338"/>
                      <a:gd name="T3" fmla="*/ 466 h 731"/>
                      <a:gd name="T4" fmla="*/ 295 w 1338"/>
                      <a:gd name="T5" fmla="*/ 445 h 731"/>
                      <a:gd name="T6" fmla="*/ 198 w 1338"/>
                      <a:gd name="T7" fmla="*/ 469 h 731"/>
                      <a:gd name="T8" fmla="*/ 128 w 1338"/>
                      <a:gd name="T9" fmla="*/ 481 h 731"/>
                      <a:gd name="T10" fmla="*/ 66 w 1338"/>
                      <a:gd name="T11" fmla="*/ 462 h 731"/>
                      <a:gd name="T12" fmla="*/ 22 w 1338"/>
                      <a:gd name="T13" fmla="*/ 417 h 731"/>
                      <a:gd name="T14" fmla="*/ 1 w 1338"/>
                      <a:gd name="T15" fmla="*/ 357 h 731"/>
                      <a:gd name="T16" fmla="*/ 4 w 1338"/>
                      <a:gd name="T17" fmla="*/ 308 h 731"/>
                      <a:gd name="T18" fmla="*/ 31 w 1338"/>
                      <a:gd name="T19" fmla="*/ 255 h 731"/>
                      <a:gd name="T20" fmla="*/ 89 w 1338"/>
                      <a:gd name="T21" fmla="*/ 223 h 731"/>
                      <a:gd name="T22" fmla="*/ 163 w 1338"/>
                      <a:gd name="T23" fmla="*/ 224 h 731"/>
                      <a:gd name="T24" fmla="*/ 264 w 1338"/>
                      <a:gd name="T25" fmla="*/ 276 h 731"/>
                      <a:gd name="T26" fmla="*/ 323 w 1338"/>
                      <a:gd name="T27" fmla="*/ 305 h 731"/>
                      <a:gd name="T28" fmla="*/ 337 w 1338"/>
                      <a:gd name="T29" fmla="*/ 288 h 731"/>
                      <a:gd name="T30" fmla="*/ 344 w 1338"/>
                      <a:gd name="T31" fmla="*/ 93 h 731"/>
                      <a:gd name="T32" fmla="*/ 544 w 1338"/>
                      <a:gd name="T33" fmla="*/ 3 h 731"/>
                      <a:gd name="T34" fmla="*/ 604 w 1338"/>
                      <a:gd name="T35" fmla="*/ 16 h 731"/>
                      <a:gd name="T36" fmla="*/ 618 w 1338"/>
                      <a:gd name="T37" fmla="*/ 48 h 731"/>
                      <a:gd name="T38" fmla="*/ 588 w 1338"/>
                      <a:gd name="T39" fmla="*/ 109 h 731"/>
                      <a:gd name="T40" fmla="*/ 580 w 1338"/>
                      <a:gd name="T41" fmla="*/ 175 h 731"/>
                      <a:gd name="T42" fmla="*/ 595 w 1338"/>
                      <a:gd name="T43" fmla="*/ 221 h 731"/>
                      <a:gd name="T44" fmla="*/ 633 w 1338"/>
                      <a:gd name="T45" fmla="*/ 249 h 731"/>
                      <a:gd name="T46" fmla="*/ 735 w 1338"/>
                      <a:gd name="T47" fmla="*/ 249 h 731"/>
                      <a:gd name="T48" fmla="*/ 791 w 1338"/>
                      <a:gd name="T49" fmla="*/ 213 h 731"/>
                      <a:gd name="T50" fmla="*/ 806 w 1338"/>
                      <a:gd name="T51" fmla="*/ 168 h 731"/>
                      <a:gd name="T52" fmla="*/ 799 w 1338"/>
                      <a:gd name="T53" fmla="*/ 105 h 731"/>
                      <a:gd name="T54" fmla="*/ 773 w 1338"/>
                      <a:gd name="T55" fmla="*/ 34 h 731"/>
                      <a:gd name="T56" fmla="*/ 783 w 1338"/>
                      <a:gd name="T57" fmla="*/ 17 h 731"/>
                      <a:gd name="T58" fmla="*/ 896 w 1338"/>
                      <a:gd name="T59" fmla="*/ 0 h 731"/>
                      <a:gd name="T60" fmla="*/ 1061 w 1338"/>
                      <a:gd name="T61" fmla="*/ 114 h 731"/>
                      <a:gd name="T62" fmla="*/ 1069 w 1338"/>
                      <a:gd name="T63" fmla="*/ 259 h 731"/>
                      <a:gd name="T64" fmla="*/ 1094 w 1338"/>
                      <a:gd name="T65" fmla="*/ 295 h 731"/>
                      <a:gd name="T66" fmla="*/ 1127 w 1338"/>
                      <a:gd name="T67" fmla="*/ 284 h 731"/>
                      <a:gd name="T68" fmla="*/ 1199 w 1338"/>
                      <a:gd name="T69" fmla="*/ 242 h 731"/>
                      <a:gd name="T70" fmla="*/ 1250 w 1338"/>
                      <a:gd name="T71" fmla="*/ 239 h 731"/>
                      <a:gd name="T72" fmla="*/ 1297 w 1338"/>
                      <a:gd name="T73" fmla="*/ 263 h 731"/>
                      <a:gd name="T74" fmla="*/ 1326 w 1338"/>
                      <a:gd name="T75" fmla="*/ 305 h 731"/>
                      <a:gd name="T76" fmla="*/ 1336 w 1338"/>
                      <a:gd name="T77" fmla="*/ 378 h 731"/>
                      <a:gd name="T78" fmla="*/ 1319 w 1338"/>
                      <a:gd name="T79" fmla="*/ 427 h 731"/>
                      <a:gd name="T80" fmla="*/ 1282 w 1338"/>
                      <a:gd name="T81" fmla="*/ 462 h 731"/>
                      <a:gd name="T82" fmla="*/ 1234 w 1338"/>
                      <a:gd name="T83" fmla="*/ 471 h 731"/>
                      <a:gd name="T84" fmla="*/ 1163 w 1338"/>
                      <a:gd name="T85" fmla="*/ 449 h 731"/>
                      <a:gd name="T86" fmla="*/ 1096 w 1338"/>
                      <a:gd name="T87" fmla="*/ 425 h 731"/>
                      <a:gd name="T88" fmla="*/ 1078 w 1338"/>
                      <a:gd name="T89" fmla="*/ 446 h 731"/>
                      <a:gd name="T90" fmla="*/ 1069 w 1338"/>
                      <a:gd name="T91" fmla="*/ 632 h 731"/>
                      <a:gd name="T92" fmla="*/ 911 w 1338"/>
                      <a:gd name="T93" fmla="*/ 731 h 731"/>
                      <a:gd name="T94" fmla="*/ 799 w 1338"/>
                      <a:gd name="T95" fmla="*/ 716 h 731"/>
                      <a:gd name="T96" fmla="*/ 776 w 1338"/>
                      <a:gd name="T97" fmla="*/ 688 h 731"/>
                      <a:gd name="T98" fmla="*/ 806 w 1338"/>
                      <a:gd name="T99" fmla="*/ 634 h 731"/>
                      <a:gd name="T100" fmla="*/ 832 w 1338"/>
                      <a:gd name="T101" fmla="*/ 576 h 731"/>
                      <a:gd name="T102" fmla="*/ 829 w 1338"/>
                      <a:gd name="T103" fmla="*/ 527 h 731"/>
                      <a:gd name="T104" fmla="*/ 801 w 1338"/>
                      <a:gd name="T105" fmla="*/ 483 h 731"/>
                      <a:gd name="T106" fmla="*/ 756 w 1338"/>
                      <a:gd name="T107" fmla="*/ 458 h 731"/>
                      <a:gd name="T108" fmla="*/ 672 w 1338"/>
                      <a:gd name="T109" fmla="*/ 455 h 731"/>
                      <a:gd name="T110" fmla="*/ 627 w 1338"/>
                      <a:gd name="T111" fmla="*/ 480 h 731"/>
                      <a:gd name="T112" fmla="*/ 602 w 1338"/>
                      <a:gd name="T113" fmla="*/ 527 h 731"/>
                      <a:gd name="T114" fmla="*/ 602 w 1338"/>
                      <a:gd name="T115" fmla="*/ 578 h 731"/>
                      <a:gd name="T116" fmla="*/ 643 w 1338"/>
                      <a:gd name="T117" fmla="*/ 666 h 731"/>
                      <a:gd name="T118" fmla="*/ 639 w 1338"/>
                      <a:gd name="T119" fmla="*/ 704 h 731"/>
                      <a:gd name="T120" fmla="*/ 594 w 1338"/>
                      <a:gd name="T121" fmla="*/ 715 h 731"/>
                      <a:gd name="T122" fmla="*/ 347 w 1338"/>
                      <a:gd name="T123" fmla="*/ 716 h 7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38" h="731">
                        <a:moveTo>
                          <a:pt x="347" y="716"/>
                        </a:moveTo>
                        <a:lnTo>
                          <a:pt x="347" y="716"/>
                        </a:lnTo>
                        <a:lnTo>
                          <a:pt x="348" y="634"/>
                        </a:lnTo>
                        <a:lnTo>
                          <a:pt x="348" y="558"/>
                        </a:lnTo>
                        <a:lnTo>
                          <a:pt x="347" y="526"/>
                        </a:lnTo>
                        <a:lnTo>
                          <a:pt x="345" y="499"/>
                        </a:lnTo>
                        <a:lnTo>
                          <a:pt x="342" y="478"/>
                        </a:lnTo>
                        <a:lnTo>
                          <a:pt x="341" y="471"/>
                        </a:lnTo>
                        <a:lnTo>
                          <a:pt x="338" y="466"/>
                        </a:lnTo>
                        <a:lnTo>
                          <a:pt x="338" y="466"/>
                        </a:lnTo>
                        <a:lnTo>
                          <a:pt x="333" y="458"/>
                        </a:lnTo>
                        <a:lnTo>
                          <a:pt x="324" y="452"/>
                        </a:lnTo>
                        <a:lnTo>
                          <a:pt x="316" y="448"/>
                        </a:lnTo>
                        <a:lnTo>
                          <a:pt x="306" y="446"/>
                        </a:lnTo>
                        <a:lnTo>
                          <a:pt x="295" y="445"/>
                        </a:lnTo>
                        <a:lnTo>
                          <a:pt x="282" y="446"/>
                        </a:lnTo>
                        <a:lnTo>
                          <a:pt x="270" y="449"/>
                        </a:lnTo>
                        <a:lnTo>
                          <a:pt x="256" y="452"/>
                        </a:lnTo>
                        <a:lnTo>
                          <a:pt x="228" y="460"/>
                        </a:lnTo>
                        <a:lnTo>
                          <a:pt x="198" y="469"/>
                        </a:lnTo>
                        <a:lnTo>
                          <a:pt x="170" y="476"/>
                        </a:lnTo>
                        <a:lnTo>
                          <a:pt x="156" y="478"/>
                        </a:lnTo>
                        <a:lnTo>
                          <a:pt x="142" y="481"/>
                        </a:lnTo>
                        <a:lnTo>
                          <a:pt x="142" y="481"/>
                        </a:lnTo>
                        <a:lnTo>
                          <a:pt x="128" y="481"/>
                        </a:lnTo>
                        <a:lnTo>
                          <a:pt x="114" y="480"/>
                        </a:lnTo>
                        <a:lnTo>
                          <a:pt x="100" y="477"/>
                        </a:lnTo>
                        <a:lnTo>
                          <a:pt x="88" y="474"/>
                        </a:lnTo>
                        <a:lnTo>
                          <a:pt x="77" y="469"/>
                        </a:lnTo>
                        <a:lnTo>
                          <a:pt x="66" y="462"/>
                        </a:lnTo>
                        <a:lnTo>
                          <a:pt x="54" y="455"/>
                        </a:lnTo>
                        <a:lnTo>
                          <a:pt x="46" y="446"/>
                        </a:lnTo>
                        <a:lnTo>
                          <a:pt x="36" y="438"/>
                        </a:lnTo>
                        <a:lnTo>
                          <a:pt x="29" y="427"/>
                        </a:lnTo>
                        <a:lnTo>
                          <a:pt x="22" y="417"/>
                        </a:lnTo>
                        <a:lnTo>
                          <a:pt x="17" y="406"/>
                        </a:lnTo>
                        <a:lnTo>
                          <a:pt x="11" y="393"/>
                        </a:lnTo>
                        <a:lnTo>
                          <a:pt x="7" y="382"/>
                        </a:lnTo>
                        <a:lnTo>
                          <a:pt x="4" y="369"/>
                        </a:lnTo>
                        <a:lnTo>
                          <a:pt x="1" y="357"/>
                        </a:lnTo>
                        <a:lnTo>
                          <a:pt x="1" y="357"/>
                        </a:lnTo>
                        <a:lnTo>
                          <a:pt x="0" y="344"/>
                        </a:lnTo>
                        <a:lnTo>
                          <a:pt x="0" y="332"/>
                        </a:lnTo>
                        <a:lnTo>
                          <a:pt x="1" y="321"/>
                        </a:lnTo>
                        <a:lnTo>
                          <a:pt x="4" y="308"/>
                        </a:lnTo>
                        <a:lnTo>
                          <a:pt x="7" y="297"/>
                        </a:lnTo>
                        <a:lnTo>
                          <a:pt x="11" y="286"/>
                        </a:lnTo>
                        <a:lnTo>
                          <a:pt x="17" y="274"/>
                        </a:lnTo>
                        <a:lnTo>
                          <a:pt x="24" y="265"/>
                        </a:lnTo>
                        <a:lnTo>
                          <a:pt x="31" y="255"/>
                        </a:lnTo>
                        <a:lnTo>
                          <a:pt x="40" y="246"/>
                        </a:lnTo>
                        <a:lnTo>
                          <a:pt x="50" y="239"/>
                        </a:lnTo>
                        <a:lnTo>
                          <a:pt x="63" y="232"/>
                        </a:lnTo>
                        <a:lnTo>
                          <a:pt x="75" y="227"/>
                        </a:lnTo>
                        <a:lnTo>
                          <a:pt x="89" y="223"/>
                        </a:lnTo>
                        <a:lnTo>
                          <a:pt x="106" y="220"/>
                        </a:lnTo>
                        <a:lnTo>
                          <a:pt x="123" y="218"/>
                        </a:lnTo>
                        <a:lnTo>
                          <a:pt x="123" y="218"/>
                        </a:lnTo>
                        <a:lnTo>
                          <a:pt x="144" y="220"/>
                        </a:lnTo>
                        <a:lnTo>
                          <a:pt x="163" y="224"/>
                        </a:lnTo>
                        <a:lnTo>
                          <a:pt x="183" y="230"/>
                        </a:lnTo>
                        <a:lnTo>
                          <a:pt x="201" y="237"/>
                        </a:lnTo>
                        <a:lnTo>
                          <a:pt x="218" y="246"/>
                        </a:lnTo>
                        <a:lnTo>
                          <a:pt x="235" y="256"/>
                        </a:lnTo>
                        <a:lnTo>
                          <a:pt x="264" y="276"/>
                        </a:lnTo>
                        <a:lnTo>
                          <a:pt x="289" y="293"/>
                        </a:lnTo>
                        <a:lnTo>
                          <a:pt x="300" y="300"/>
                        </a:lnTo>
                        <a:lnTo>
                          <a:pt x="310" y="304"/>
                        </a:lnTo>
                        <a:lnTo>
                          <a:pt x="319" y="305"/>
                        </a:lnTo>
                        <a:lnTo>
                          <a:pt x="323" y="305"/>
                        </a:lnTo>
                        <a:lnTo>
                          <a:pt x="326" y="304"/>
                        </a:lnTo>
                        <a:lnTo>
                          <a:pt x="330" y="301"/>
                        </a:lnTo>
                        <a:lnTo>
                          <a:pt x="333" y="298"/>
                        </a:lnTo>
                        <a:lnTo>
                          <a:pt x="337" y="288"/>
                        </a:lnTo>
                        <a:lnTo>
                          <a:pt x="337" y="288"/>
                        </a:lnTo>
                        <a:lnTo>
                          <a:pt x="341" y="267"/>
                        </a:lnTo>
                        <a:lnTo>
                          <a:pt x="344" y="241"/>
                        </a:lnTo>
                        <a:lnTo>
                          <a:pt x="345" y="209"/>
                        </a:lnTo>
                        <a:lnTo>
                          <a:pt x="345" y="174"/>
                        </a:lnTo>
                        <a:lnTo>
                          <a:pt x="344" y="93"/>
                        </a:lnTo>
                        <a:lnTo>
                          <a:pt x="341" y="5"/>
                        </a:lnTo>
                        <a:lnTo>
                          <a:pt x="341" y="5"/>
                        </a:lnTo>
                        <a:lnTo>
                          <a:pt x="429" y="3"/>
                        </a:lnTo>
                        <a:lnTo>
                          <a:pt x="509" y="2"/>
                        </a:lnTo>
                        <a:lnTo>
                          <a:pt x="544" y="3"/>
                        </a:lnTo>
                        <a:lnTo>
                          <a:pt x="572" y="6"/>
                        </a:lnTo>
                        <a:lnTo>
                          <a:pt x="593" y="10"/>
                        </a:lnTo>
                        <a:lnTo>
                          <a:pt x="600" y="12"/>
                        </a:lnTo>
                        <a:lnTo>
                          <a:pt x="604" y="16"/>
                        </a:lnTo>
                        <a:lnTo>
                          <a:pt x="604" y="16"/>
                        </a:lnTo>
                        <a:lnTo>
                          <a:pt x="611" y="23"/>
                        </a:lnTo>
                        <a:lnTo>
                          <a:pt x="616" y="28"/>
                        </a:lnTo>
                        <a:lnTo>
                          <a:pt x="618" y="35"/>
                        </a:lnTo>
                        <a:lnTo>
                          <a:pt x="619" y="41"/>
                        </a:lnTo>
                        <a:lnTo>
                          <a:pt x="618" y="48"/>
                        </a:lnTo>
                        <a:lnTo>
                          <a:pt x="615" y="54"/>
                        </a:lnTo>
                        <a:lnTo>
                          <a:pt x="608" y="69"/>
                        </a:lnTo>
                        <a:lnTo>
                          <a:pt x="598" y="86"/>
                        </a:lnTo>
                        <a:lnTo>
                          <a:pt x="594" y="97"/>
                        </a:lnTo>
                        <a:lnTo>
                          <a:pt x="588" y="109"/>
                        </a:lnTo>
                        <a:lnTo>
                          <a:pt x="586" y="122"/>
                        </a:lnTo>
                        <a:lnTo>
                          <a:pt x="583" y="137"/>
                        </a:lnTo>
                        <a:lnTo>
                          <a:pt x="580" y="156"/>
                        </a:lnTo>
                        <a:lnTo>
                          <a:pt x="580" y="175"/>
                        </a:lnTo>
                        <a:lnTo>
                          <a:pt x="580" y="175"/>
                        </a:lnTo>
                        <a:lnTo>
                          <a:pt x="581" y="186"/>
                        </a:lnTo>
                        <a:lnTo>
                          <a:pt x="583" y="196"/>
                        </a:lnTo>
                        <a:lnTo>
                          <a:pt x="587" y="206"/>
                        </a:lnTo>
                        <a:lnTo>
                          <a:pt x="591" y="214"/>
                        </a:lnTo>
                        <a:lnTo>
                          <a:pt x="595" y="221"/>
                        </a:lnTo>
                        <a:lnTo>
                          <a:pt x="602" y="228"/>
                        </a:lnTo>
                        <a:lnTo>
                          <a:pt x="609" y="235"/>
                        </a:lnTo>
                        <a:lnTo>
                          <a:pt x="616" y="241"/>
                        </a:lnTo>
                        <a:lnTo>
                          <a:pt x="625" y="245"/>
                        </a:lnTo>
                        <a:lnTo>
                          <a:pt x="633" y="249"/>
                        </a:lnTo>
                        <a:lnTo>
                          <a:pt x="653" y="255"/>
                        </a:lnTo>
                        <a:lnTo>
                          <a:pt x="672" y="258"/>
                        </a:lnTo>
                        <a:lnTo>
                          <a:pt x="693" y="258"/>
                        </a:lnTo>
                        <a:lnTo>
                          <a:pt x="714" y="255"/>
                        </a:lnTo>
                        <a:lnTo>
                          <a:pt x="735" y="249"/>
                        </a:lnTo>
                        <a:lnTo>
                          <a:pt x="753" y="242"/>
                        </a:lnTo>
                        <a:lnTo>
                          <a:pt x="770" y="232"/>
                        </a:lnTo>
                        <a:lnTo>
                          <a:pt x="778" y="225"/>
                        </a:lnTo>
                        <a:lnTo>
                          <a:pt x="785" y="220"/>
                        </a:lnTo>
                        <a:lnTo>
                          <a:pt x="791" y="213"/>
                        </a:lnTo>
                        <a:lnTo>
                          <a:pt x="797" y="204"/>
                        </a:lnTo>
                        <a:lnTo>
                          <a:pt x="801" y="196"/>
                        </a:lnTo>
                        <a:lnTo>
                          <a:pt x="804" y="188"/>
                        </a:lnTo>
                        <a:lnTo>
                          <a:pt x="806" y="178"/>
                        </a:lnTo>
                        <a:lnTo>
                          <a:pt x="806" y="168"/>
                        </a:lnTo>
                        <a:lnTo>
                          <a:pt x="806" y="168"/>
                        </a:lnTo>
                        <a:lnTo>
                          <a:pt x="806" y="150"/>
                        </a:lnTo>
                        <a:lnTo>
                          <a:pt x="805" y="133"/>
                        </a:lnTo>
                        <a:lnTo>
                          <a:pt x="804" y="118"/>
                        </a:lnTo>
                        <a:lnTo>
                          <a:pt x="799" y="105"/>
                        </a:lnTo>
                        <a:lnTo>
                          <a:pt x="792" y="81"/>
                        </a:lnTo>
                        <a:lnTo>
                          <a:pt x="784" y="62"/>
                        </a:lnTo>
                        <a:lnTo>
                          <a:pt x="776" y="47"/>
                        </a:lnTo>
                        <a:lnTo>
                          <a:pt x="774" y="40"/>
                        </a:lnTo>
                        <a:lnTo>
                          <a:pt x="773" y="34"/>
                        </a:lnTo>
                        <a:lnTo>
                          <a:pt x="773" y="30"/>
                        </a:lnTo>
                        <a:lnTo>
                          <a:pt x="774" y="26"/>
                        </a:lnTo>
                        <a:lnTo>
                          <a:pt x="777" y="21"/>
                        </a:lnTo>
                        <a:lnTo>
                          <a:pt x="783" y="17"/>
                        </a:lnTo>
                        <a:lnTo>
                          <a:pt x="783" y="17"/>
                        </a:lnTo>
                        <a:lnTo>
                          <a:pt x="791" y="13"/>
                        </a:lnTo>
                        <a:lnTo>
                          <a:pt x="802" y="10"/>
                        </a:lnTo>
                        <a:lnTo>
                          <a:pt x="829" y="6"/>
                        </a:lnTo>
                        <a:lnTo>
                          <a:pt x="860" y="2"/>
                        </a:lnTo>
                        <a:lnTo>
                          <a:pt x="896" y="0"/>
                        </a:lnTo>
                        <a:lnTo>
                          <a:pt x="935" y="0"/>
                        </a:lnTo>
                        <a:lnTo>
                          <a:pt x="977" y="2"/>
                        </a:lnTo>
                        <a:lnTo>
                          <a:pt x="1065" y="6"/>
                        </a:lnTo>
                        <a:lnTo>
                          <a:pt x="1065" y="6"/>
                        </a:lnTo>
                        <a:lnTo>
                          <a:pt x="1061" y="114"/>
                        </a:lnTo>
                        <a:lnTo>
                          <a:pt x="1061" y="163"/>
                        </a:lnTo>
                        <a:lnTo>
                          <a:pt x="1062" y="207"/>
                        </a:lnTo>
                        <a:lnTo>
                          <a:pt x="1064" y="225"/>
                        </a:lnTo>
                        <a:lnTo>
                          <a:pt x="1066" y="244"/>
                        </a:lnTo>
                        <a:lnTo>
                          <a:pt x="1069" y="259"/>
                        </a:lnTo>
                        <a:lnTo>
                          <a:pt x="1073" y="272"/>
                        </a:lnTo>
                        <a:lnTo>
                          <a:pt x="1078" y="281"/>
                        </a:lnTo>
                        <a:lnTo>
                          <a:pt x="1083" y="290"/>
                        </a:lnTo>
                        <a:lnTo>
                          <a:pt x="1090" y="294"/>
                        </a:lnTo>
                        <a:lnTo>
                          <a:pt x="1094" y="295"/>
                        </a:lnTo>
                        <a:lnTo>
                          <a:pt x="1099" y="295"/>
                        </a:lnTo>
                        <a:lnTo>
                          <a:pt x="1099" y="295"/>
                        </a:lnTo>
                        <a:lnTo>
                          <a:pt x="1106" y="294"/>
                        </a:lnTo>
                        <a:lnTo>
                          <a:pt x="1113" y="291"/>
                        </a:lnTo>
                        <a:lnTo>
                          <a:pt x="1127" y="284"/>
                        </a:lnTo>
                        <a:lnTo>
                          <a:pt x="1153" y="265"/>
                        </a:lnTo>
                        <a:lnTo>
                          <a:pt x="1170" y="253"/>
                        </a:lnTo>
                        <a:lnTo>
                          <a:pt x="1178" y="249"/>
                        </a:lnTo>
                        <a:lnTo>
                          <a:pt x="1188" y="245"/>
                        </a:lnTo>
                        <a:lnTo>
                          <a:pt x="1199" y="242"/>
                        </a:lnTo>
                        <a:lnTo>
                          <a:pt x="1212" y="239"/>
                        </a:lnTo>
                        <a:lnTo>
                          <a:pt x="1224" y="238"/>
                        </a:lnTo>
                        <a:lnTo>
                          <a:pt x="1238" y="238"/>
                        </a:lnTo>
                        <a:lnTo>
                          <a:pt x="1238" y="238"/>
                        </a:lnTo>
                        <a:lnTo>
                          <a:pt x="1250" y="239"/>
                        </a:lnTo>
                        <a:lnTo>
                          <a:pt x="1261" y="242"/>
                        </a:lnTo>
                        <a:lnTo>
                          <a:pt x="1270" y="246"/>
                        </a:lnTo>
                        <a:lnTo>
                          <a:pt x="1280" y="251"/>
                        </a:lnTo>
                        <a:lnTo>
                          <a:pt x="1289" y="256"/>
                        </a:lnTo>
                        <a:lnTo>
                          <a:pt x="1297" y="263"/>
                        </a:lnTo>
                        <a:lnTo>
                          <a:pt x="1304" y="270"/>
                        </a:lnTo>
                        <a:lnTo>
                          <a:pt x="1311" y="277"/>
                        </a:lnTo>
                        <a:lnTo>
                          <a:pt x="1317" y="286"/>
                        </a:lnTo>
                        <a:lnTo>
                          <a:pt x="1322" y="295"/>
                        </a:lnTo>
                        <a:lnTo>
                          <a:pt x="1326" y="305"/>
                        </a:lnTo>
                        <a:lnTo>
                          <a:pt x="1331" y="315"/>
                        </a:lnTo>
                        <a:lnTo>
                          <a:pt x="1335" y="336"/>
                        </a:lnTo>
                        <a:lnTo>
                          <a:pt x="1338" y="357"/>
                        </a:lnTo>
                        <a:lnTo>
                          <a:pt x="1338" y="357"/>
                        </a:lnTo>
                        <a:lnTo>
                          <a:pt x="1336" y="378"/>
                        </a:lnTo>
                        <a:lnTo>
                          <a:pt x="1335" y="389"/>
                        </a:lnTo>
                        <a:lnTo>
                          <a:pt x="1332" y="399"/>
                        </a:lnTo>
                        <a:lnTo>
                          <a:pt x="1329" y="409"/>
                        </a:lnTo>
                        <a:lnTo>
                          <a:pt x="1325" y="418"/>
                        </a:lnTo>
                        <a:lnTo>
                          <a:pt x="1319" y="427"/>
                        </a:lnTo>
                        <a:lnTo>
                          <a:pt x="1314" y="435"/>
                        </a:lnTo>
                        <a:lnTo>
                          <a:pt x="1307" y="442"/>
                        </a:lnTo>
                        <a:lnTo>
                          <a:pt x="1300" y="449"/>
                        </a:lnTo>
                        <a:lnTo>
                          <a:pt x="1291" y="456"/>
                        </a:lnTo>
                        <a:lnTo>
                          <a:pt x="1282" y="462"/>
                        </a:lnTo>
                        <a:lnTo>
                          <a:pt x="1272" y="466"/>
                        </a:lnTo>
                        <a:lnTo>
                          <a:pt x="1259" y="469"/>
                        </a:lnTo>
                        <a:lnTo>
                          <a:pt x="1248" y="470"/>
                        </a:lnTo>
                        <a:lnTo>
                          <a:pt x="1234" y="471"/>
                        </a:lnTo>
                        <a:lnTo>
                          <a:pt x="1234" y="471"/>
                        </a:lnTo>
                        <a:lnTo>
                          <a:pt x="1223" y="471"/>
                        </a:lnTo>
                        <a:lnTo>
                          <a:pt x="1210" y="469"/>
                        </a:lnTo>
                        <a:lnTo>
                          <a:pt x="1198" y="464"/>
                        </a:lnTo>
                        <a:lnTo>
                          <a:pt x="1185" y="460"/>
                        </a:lnTo>
                        <a:lnTo>
                          <a:pt x="1163" y="449"/>
                        </a:lnTo>
                        <a:lnTo>
                          <a:pt x="1140" y="438"/>
                        </a:lnTo>
                        <a:lnTo>
                          <a:pt x="1121" y="428"/>
                        </a:lnTo>
                        <a:lnTo>
                          <a:pt x="1113" y="425"/>
                        </a:lnTo>
                        <a:lnTo>
                          <a:pt x="1104" y="424"/>
                        </a:lnTo>
                        <a:lnTo>
                          <a:pt x="1096" y="425"/>
                        </a:lnTo>
                        <a:lnTo>
                          <a:pt x="1090" y="428"/>
                        </a:lnTo>
                        <a:lnTo>
                          <a:pt x="1083" y="432"/>
                        </a:lnTo>
                        <a:lnTo>
                          <a:pt x="1079" y="441"/>
                        </a:lnTo>
                        <a:lnTo>
                          <a:pt x="1079" y="441"/>
                        </a:lnTo>
                        <a:lnTo>
                          <a:pt x="1078" y="446"/>
                        </a:lnTo>
                        <a:lnTo>
                          <a:pt x="1075" y="455"/>
                        </a:lnTo>
                        <a:lnTo>
                          <a:pt x="1073" y="477"/>
                        </a:lnTo>
                        <a:lnTo>
                          <a:pt x="1071" y="508"/>
                        </a:lnTo>
                        <a:lnTo>
                          <a:pt x="1071" y="546"/>
                        </a:lnTo>
                        <a:lnTo>
                          <a:pt x="1069" y="632"/>
                        </a:lnTo>
                        <a:lnTo>
                          <a:pt x="1071" y="729"/>
                        </a:lnTo>
                        <a:lnTo>
                          <a:pt x="1071" y="729"/>
                        </a:lnTo>
                        <a:lnTo>
                          <a:pt x="1015" y="731"/>
                        </a:lnTo>
                        <a:lnTo>
                          <a:pt x="962" y="731"/>
                        </a:lnTo>
                        <a:lnTo>
                          <a:pt x="911" y="731"/>
                        </a:lnTo>
                        <a:lnTo>
                          <a:pt x="867" y="729"/>
                        </a:lnTo>
                        <a:lnTo>
                          <a:pt x="846" y="726"/>
                        </a:lnTo>
                        <a:lnTo>
                          <a:pt x="829" y="723"/>
                        </a:lnTo>
                        <a:lnTo>
                          <a:pt x="813" y="720"/>
                        </a:lnTo>
                        <a:lnTo>
                          <a:pt x="799" y="716"/>
                        </a:lnTo>
                        <a:lnTo>
                          <a:pt x="790" y="711"/>
                        </a:lnTo>
                        <a:lnTo>
                          <a:pt x="781" y="704"/>
                        </a:lnTo>
                        <a:lnTo>
                          <a:pt x="777" y="697"/>
                        </a:lnTo>
                        <a:lnTo>
                          <a:pt x="776" y="692"/>
                        </a:lnTo>
                        <a:lnTo>
                          <a:pt x="776" y="688"/>
                        </a:lnTo>
                        <a:lnTo>
                          <a:pt x="776" y="688"/>
                        </a:lnTo>
                        <a:lnTo>
                          <a:pt x="777" y="681"/>
                        </a:lnTo>
                        <a:lnTo>
                          <a:pt x="778" y="674"/>
                        </a:lnTo>
                        <a:lnTo>
                          <a:pt x="787" y="662"/>
                        </a:lnTo>
                        <a:lnTo>
                          <a:pt x="806" y="634"/>
                        </a:lnTo>
                        <a:lnTo>
                          <a:pt x="818" y="618"/>
                        </a:lnTo>
                        <a:lnTo>
                          <a:pt x="822" y="608"/>
                        </a:lnTo>
                        <a:lnTo>
                          <a:pt x="826" y="599"/>
                        </a:lnTo>
                        <a:lnTo>
                          <a:pt x="829" y="588"/>
                        </a:lnTo>
                        <a:lnTo>
                          <a:pt x="832" y="576"/>
                        </a:lnTo>
                        <a:lnTo>
                          <a:pt x="833" y="564"/>
                        </a:lnTo>
                        <a:lnTo>
                          <a:pt x="832" y="550"/>
                        </a:lnTo>
                        <a:lnTo>
                          <a:pt x="832" y="550"/>
                        </a:lnTo>
                        <a:lnTo>
                          <a:pt x="832" y="537"/>
                        </a:lnTo>
                        <a:lnTo>
                          <a:pt x="829" y="527"/>
                        </a:lnTo>
                        <a:lnTo>
                          <a:pt x="825" y="516"/>
                        </a:lnTo>
                        <a:lnTo>
                          <a:pt x="820" y="508"/>
                        </a:lnTo>
                        <a:lnTo>
                          <a:pt x="815" y="498"/>
                        </a:lnTo>
                        <a:lnTo>
                          <a:pt x="808" y="491"/>
                        </a:lnTo>
                        <a:lnTo>
                          <a:pt x="801" y="483"/>
                        </a:lnTo>
                        <a:lnTo>
                          <a:pt x="792" y="477"/>
                        </a:lnTo>
                        <a:lnTo>
                          <a:pt x="784" y="470"/>
                        </a:lnTo>
                        <a:lnTo>
                          <a:pt x="776" y="466"/>
                        </a:lnTo>
                        <a:lnTo>
                          <a:pt x="766" y="460"/>
                        </a:lnTo>
                        <a:lnTo>
                          <a:pt x="756" y="458"/>
                        </a:lnTo>
                        <a:lnTo>
                          <a:pt x="735" y="452"/>
                        </a:lnTo>
                        <a:lnTo>
                          <a:pt x="714" y="449"/>
                        </a:lnTo>
                        <a:lnTo>
                          <a:pt x="693" y="451"/>
                        </a:lnTo>
                        <a:lnTo>
                          <a:pt x="682" y="452"/>
                        </a:lnTo>
                        <a:lnTo>
                          <a:pt x="672" y="455"/>
                        </a:lnTo>
                        <a:lnTo>
                          <a:pt x="662" y="459"/>
                        </a:lnTo>
                        <a:lnTo>
                          <a:pt x="653" y="463"/>
                        </a:lnTo>
                        <a:lnTo>
                          <a:pt x="644" y="467"/>
                        </a:lnTo>
                        <a:lnTo>
                          <a:pt x="636" y="473"/>
                        </a:lnTo>
                        <a:lnTo>
                          <a:pt x="627" y="480"/>
                        </a:lnTo>
                        <a:lnTo>
                          <a:pt x="620" y="488"/>
                        </a:lnTo>
                        <a:lnTo>
                          <a:pt x="615" y="497"/>
                        </a:lnTo>
                        <a:lnTo>
                          <a:pt x="609" y="506"/>
                        </a:lnTo>
                        <a:lnTo>
                          <a:pt x="605" y="516"/>
                        </a:lnTo>
                        <a:lnTo>
                          <a:pt x="602" y="527"/>
                        </a:lnTo>
                        <a:lnTo>
                          <a:pt x="600" y="540"/>
                        </a:lnTo>
                        <a:lnTo>
                          <a:pt x="600" y="553"/>
                        </a:lnTo>
                        <a:lnTo>
                          <a:pt x="600" y="553"/>
                        </a:lnTo>
                        <a:lnTo>
                          <a:pt x="600" y="565"/>
                        </a:lnTo>
                        <a:lnTo>
                          <a:pt x="602" y="578"/>
                        </a:lnTo>
                        <a:lnTo>
                          <a:pt x="607" y="589"/>
                        </a:lnTo>
                        <a:lnTo>
                          <a:pt x="611" y="601"/>
                        </a:lnTo>
                        <a:lnTo>
                          <a:pt x="622" y="625"/>
                        </a:lnTo>
                        <a:lnTo>
                          <a:pt x="633" y="646"/>
                        </a:lnTo>
                        <a:lnTo>
                          <a:pt x="643" y="666"/>
                        </a:lnTo>
                        <a:lnTo>
                          <a:pt x="646" y="676"/>
                        </a:lnTo>
                        <a:lnTo>
                          <a:pt x="647" y="684"/>
                        </a:lnTo>
                        <a:lnTo>
                          <a:pt x="646" y="691"/>
                        </a:lnTo>
                        <a:lnTo>
                          <a:pt x="643" y="698"/>
                        </a:lnTo>
                        <a:lnTo>
                          <a:pt x="639" y="704"/>
                        </a:lnTo>
                        <a:lnTo>
                          <a:pt x="630" y="709"/>
                        </a:lnTo>
                        <a:lnTo>
                          <a:pt x="630" y="709"/>
                        </a:lnTo>
                        <a:lnTo>
                          <a:pt x="625" y="711"/>
                        </a:lnTo>
                        <a:lnTo>
                          <a:pt x="616" y="712"/>
                        </a:lnTo>
                        <a:lnTo>
                          <a:pt x="594" y="715"/>
                        </a:lnTo>
                        <a:lnTo>
                          <a:pt x="565" y="716"/>
                        </a:lnTo>
                        <a:lnTo>
                          <a:pt x="528" y="718"/>
                        </a:lnTo>
                        <a:lnTo>
                          <a:pt x="442" y="718"/>
                        </a:lnTo>
                        <a:lnTo>
                          <a:pt x="347" y="716"/>
                        </a:lnTo>
                        <a:lnTo>
                          <a:pt x="347" y="7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 cap="rnd">
                    <a:solidFill>
                      <a:srgbClr val="4166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51" name="Freeform 18"/>
                  <p:cNvSpPr>
                    <a:spLocks/>
                  </p:cNvSpPr>
                  <p:nvPr/>
                </p:nvSpPr>
                <p:spPr bwMode="auto">
                  <a:xfrm>
                    <a:off x="4289425" y="3621087"/>
                    <a:ext cx="1154113" cy="2111375"/>
                  </a:xfrm>
                  <a:custGeom>
                    <a:avLst/>
                    <a:gdLst>
                      <a:gd name="T0" fmla="*/ 10 w 727"/>
                      <a:gd name="T1" fmla="*/ 775 h 1330"/>
                      <a:gd name="T2" fmla="*/ 18 w 727"/>
                      <a:gd name="T3" fmla="*/ 708 h 1330"/>
                      <a:gd name="T4" fmla="*/ 52 w 727"/>
                      <a:gd name="T5" fmla="*/ 692 h 1330"/>
                      <a:gd name="T6" fmla="*/ 137 w 727"/>
                      <a:gd name="T7" fmla="*/ 731 h 1330"/>
                      <a:gd name="T8" fmla="*/ 187 w 727"/>
                      <a:gd name="T9" fmla="*/ 737 h 1330"/>
                      <a:gd name="T10" fmla="*/ 239 w 727"/>
                      <a:gd name="T11" fmla="*/ 716 h 1330"/>
                      <a:gd name="T12" fmla="*/ 268 w 727"/>
                      <a:gd name="T13" fmla="*/ 676 h 1330"/>
                      <a:gd name="T14" fmla="*/ 277 w 727"/>
                      <a:gd name="T15" fmla="*/ 624 h 1330"/>
                      <a:gd name="T16" fmla="*/ 256 w 727"/>
                      <a:gd name="T17" fmla="*/ 553 h 1330"/>
                      <a:gd name="T18" fmla="*/ 219 w 727"/>
                      <a:gd name="T19" fmla="*/ 518 h 1330"/>
                      <a:gd name="T20" fmla="*/ 177 w 727"/>
                      <a:gd name="T21" fmla="*/ 505 h 1330"/>
                      <a:gd name="T22" fmla="*/ 117 w 727"/>
                      <a:gd name="T23" fmla="*/ 516 h 1330"/>
                      <a:gd name="T24" fmla="*/ 45 w 727"/>
                      <a:gd name="T25" fmla="*/ 561 h 1330"/>
                      <a:gd name="T26" fmla="*/ 22 w 727"/>
                      <a:gd name="T27" fmla="*/ 557 h 1330"/>
                      <a:gd name="T28" fmla="*/ 3 w 727"/>
                      <a:gd name="T29" fmla="*/ 492 h 1330"/>
                      <a:gd name="T30" fmla="*/ 4 w 727"/>
                      <a:gd name="T31" fmla="*/ 273 h 1330"/>
                      <a:gd name="T32" fmla="*/ 247 w 727"/>
                      <a:gd name="T33" fmla="*/ 272 h 1330"/>
                      <a:gd name="T34" fmla="*/ 298 w 727"/>
                      <a:gd name="T35" fmla="*/ 251 h 1330"/>
                      <a:gd name="T36" fmla="*/ 299 w 727"/>
                      <a:gd name="T37" fmla="*/ 231 h 1330"/>
                      <a:gd name="T38" fmla="*/ 254 w 727"/>
                      <a:gd name="T39" fmla="*/ 158 h 1330"/>
                      <a:gd name="T40" fmla="*/ 244 w 727"/>
                      <a:gd name="T41" fmla="*/ 100 h 1330"/>
                      <a:gd name="T42" fmla="*/ 256 w 727"/>
                      <a:gd name="T43" fmla="*/ 58 h 1330"/>
                      <a:gd name="T44" fmla="*/ 292 w 727"/>
                      <a:gd name="T45" fmla="*/ 21 h 1330"/>
                      <a:gd name="T46" fmla="*/ 362 w 727"/>
                      <a:gd name="T47" fmla="*/ 0 h 1330"/>
                      <a:gd name="T48" fmla="*/ 414 w 727"/>
                      <a:gd name="T49" fmla="*/ 9 h 1330"/>
                      <a:gd name="T50" fmla="*/ 456 w 727"/>
                      <a:gd name="T51" fmla="*/ 38 h 1330"/>
                      <a:gd name="T52" fmla="*/ 476 w 727"/>
                      <a:gd name="T53" fmla="*/ 90 h 1330"/>
                      <a:gd name="T54" fmla="*/ 469 w 727"/>
                      <a:gd name="T55" fmla="*/ 140 h 1330"/>
                      <a:gd name="T56" fmla="*/ 430 w 727"/>
                      <a:gd name="T57" fmla="*/ 225 h 1330"/>
                      <a:gd name="T58" fmla="*/ 446 w 727"/>
                      <a:gd name="T59" fmla="*/ 259 h 1330"/>
                      <a:gd name="T60" fmla="*/ 544 w 727"/>
                      <a:gd name="T61" fmla="*/ 267 h 1330"/>
                      <a:gd name="T62" fmla="*/ 727 w 727"/>
                      <a:gd name="T63" fmla="*/ 427 h 1330"/>
                      <a:gd name="T64" fmla="*/ 718 w 727"/>
                      <a:gd name="T65" fmla="*/ 539 h 1330"/>
                      <a:gd name="T66" fmla="*/ 697 w 727"/>
                      <a:gd name="T67" fmla="*/ 562 h 1330"/>
                      <a:gd name="T68" fmla="*/ 667 w 727"/>
                      <a:gd name="T69" fmla="*/ 551 h 1330"/>
                      <a:gd name="T70" fmla="*/ 594 w 727"/>
                      <a:gd name="T71" fmla="*/ 509 h 1330"/>
                      <a:gd name="T72" fmla="*/ 544 w 727"/>
                      <a:gd name="T73" fmla="*/ 506 h 1330"/>
                      <a:gd name="T74" fmla="*/ 496 w 727"/>
                      <a:gd name="T75" fmla="*/ 529 h 1330"/>
                      <a:gd name="T76" fmla="*/ 467 w 727"/>
                      <a:gd name="T77" fmla="*/ 572 h 1330"/>
                      <a:gd name="T78" fmla="*/ 458 w 727"/>
                      <a:gd name="T79" fmla="*/ 655 h 1330"/>
                      <a:gd name="T80" fmla="*/ 479 w 727"/>
                      <a:gd name="T81" fmla="*/ 702 h 1330"/>
                      <a:gd name="T82" fmla="*/ 521 w 727"/>
                      <a:gd name="T83" fmla="*/ 731 h 1330"/>
                      <a:gd name="T84" fmla="*/ 570 w 727"/>
                      <a:gd name="T85" fmla="*/ 737 h 1330"/>
                      <a:gd name="T86" fmla="*/ 651 w 727"/>
                      <a:gd name="T87" fmla="*/ 704 h 1330"/>
                      <a:gd name="T88" fmla="*/ 703 w 727"/>
                      <a:gd name="T89" fmla="*/ 694 h 1330"/>
                      <a:gd name="T90" fmla="*/ 717 w 727"/>
                      <a:gd name="T91" fmla="*/ 722 h 1330"/>
                      <a:gd name="T92" fmla="*/ 723 w 727"/>
                      <a:gd name="T93" fmla="*/ 993 h 1330"/>
                      <a:gd name="T94" fmla="*/ 504 w 727"/>
                      <a:gd name="T95" fmla="*/ 993 h 1330"/>
                      <a:gd name="T96" fmla="*/ 464 w 727"/>
                      <a:gd name="T97" fmla="*/ 1005 h 1330"/>
                      <a:gd name="T98" fmla="*/ 461 w 727"/>
                      <a:gd name="T99" fmla="*/ 1053 h 1330"/>
                      <a:gd name="T100" fmla="*/ 509 w 727"/>
                      <a:gd name="T101" fmla="*/ 1161 h 1330"/>
                      <a:gd name="T102" fmla="*/ 513 w 727"/>
                      <a:gd name="T103" fmla="*/ 1217 h 1330"/>
                      <a:gd name="T104" fmla="*/ 488 w 727"/>
                      <a:gd name="T105" fmla="*/ 1275 h 1330"/>
                      <a:gd name="T106" fmla="*/ 439 w 727"/>
                      <a:gd name="T107" fmla="*/ 1314 h 1330"/>
                      <a:gd name="T108" fmla="*/ 390 w 727"/>
                      <a:gd name="T109" fmla="*/ 1328 h 1330"/>
                      <a:gd name="T110" fmla="*/ 330 w 727"/>
                      <a:gd name="T111" fmla="*/ 1324 h 1330"/>
                      <a:gd name="T112" fmla="*/ 279 w 727"/>
                      <a:gd name="T113" fmla="*/ 1291 h 1330"/>
                      <a:gd name="T114" fmla="*/ 253 w 727"/>
                      <a:gd name="T115" fmla="*/ 1225 h 1330"/>
                      <a:gd name="T116" fmla="*/ 260 w 727"/>
                      <a:gd name="T117" fmla="*/ 1148 h 1330"/>
                      <a:gd name="T118" fmla="*/ 307 w 727"/>
                      <a:gd name="T119" fmla="*/ 1046 h 1330"/>
                      <a:gd name="T120" fmla="*/ 303 w 727"/>
                      <a:gd name="T121" fmla="*/ 1005 h 1330"/>
                      <a:gd name="T122" fmla="*/ 215 w 727"/>
                      <a:gd name="T123" fmla="*/ 993 h 1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727" h="1330">
                        <a:moveTo>
                          <a:pt x="10" y="996"/>
                        </a:moveTo>
                        <a:lnTo>
                          <a:pt x="10" y="996"/>
                        </a:lnTo>
                        <a:lnTo>
                          <a:pt x="8" y="899"/>
                        </a:lnTo>
                        <a:lnTo>
                          <a:pt x="10" y="813"/>
                        </a:lnTo>
                        <a:lnTo>
                          <a:pt x="10" y="775"/>
                        </a:lnTo>
                        <a:lnTo>
                          <a:pt x="12" y="744"/>
                        </a:lnTo>
                        <a:lnTo>
                          <a:pt x="14" y="722"/>
                        </a:lnTo>
                        <a:lnTo>
                          <a:pt x="17" y="713"/>
                        </a:lnTo>
                        <a:lnTo>
                          <a:pt x="18" y="708"/>
                        </a:lnTo>
                        <a:lnTo>
                          <a:pt x="18" y="708"/>
                        </a:lnTo>
                        <a:lnTo>
                          <a:pt x="22" y="699"/>
                        </a:lnTo>
                        <a:lnTo>
                          <a:pt x="29" y="695"/>
                        </a:lnTo>
                        <a:lnTo>
                          <a:pt x="35" y="692"/>
                        </a:lnTo>
                        <a:lnTo>
                          <a:pt x="43" y="691"/>
                        </a:lnTo>
                        <a:lnTo>
                          <a:pt x="52" y="692"/>
                        </a:lnTo>
                        <a:lnTo>
                          <a:pt x="60" y="695"/>
                        </a:lnTo>
                        <a:lnTo>
                          <a:pt x="79" y="705"/>
                        </a:lnTo>
                        <a:lnTo>
                          <a:pt x="102" y="716"/>
                        </a:lnTo>
                        <a:lnTo>
                          <a:pt x="124" y="727"/>
                        </a:lnTo>
                        <a:lnTo>
                          <a:pt x="137" y="731"/>
                        </a:lnTo>
                        <a:lnTo>
                          <a:pt x="149" y="736"/>
                        </a:lnTo>
                        <a:lnTo>
                          <a:pt x="162" y="738"/>
                        </a:lnTo>
                        <a:lnTo>
                          <a:pt x="173" y="738"/>
                        </a:lnTo>
                        <a:lnTo>
                          <a:pt x="173" y="738"/>
                        </a:lnTo>
                        <a:lnTo>
                          <a:pt x="187" y="737"/>
                        </a:lnTo>
                        <a:lnTo>
                          <a:pt x="198" y="736"/>
                        </a:lnTo>
                        <a:lnTo>
                          <a:pt x="211" y="733"/>
                        </a:lnTo>
                        <a:lnTo>
                          <a:pt x="221" y="729"/>
                        </a:lnTo>
                        <a:lnTo>
                          <a:pt x="230" y="723"/>
                        </a:lnTo>
                        <a:lnTo>
                          <a:pt x="239" y="716"/>
                        </a:lnTo>
                        <a:lnTo>
                          <a:pt x="246" y="709"/>
                        </a:lnTo>
                        <a:lnTo>
                          <a:pt x="253" y="702"/>
                        </a:lnTo>
                        <a:lnTo>
                          <a:pt x="258" y="694"/>
                        </a:lnTo>
                        <a:lnTo>
                          <a:pt x="264" y="685"/>
                        </a:lnTo>
                        <a:lnTo>
                          <a:pt x="268" y="676"/>
                        </a:lnTo>
                        <a:lnTo>
                          <a:pt x="271" y="666"/>
                        </a:lnTo>
                        <a:lnTo>
                          <a:pt x="274" y="656"/>
                        </a:lnTo>
                        <a:lnTo>
                          <a:pt x="275" y="645"/>
                        </a:lnTo>
                        <a:lnTo>
                          <a:pt x="277" y="624"/>
                        </a:lnTo>
                        <a:lnTo>
                          <a:pt x="277" y="624"/>
                        </a:lnTo>
                        <a:lnTo>
                          <a:pt x="274" y="603"/>
                        </a:lnTo>
                        <a:lnTo>
                          <a:pt x="270" y="582"/>
                        </a:lnTo>
                        <a:lnTo>
                          <a:pt x="265" y="572"/>
                        </a:lnTo>
                        <a:lnTo>
                          <a:pt x="261" y="562"/>
                        </a:lnTo>
                        <a:lnTo>
                          <a:pt x="256" y="553"/>
                        </a:lnTo>
                        <a:lnTo>
                          <a:pt x="250" y="544"/>
                        </a:lnTo>
                        <a:lnTo>
                          <a:pt x="243" y="537"/>
                        </a:lnTo>
                        <a:lnTo>
                          <a:pt x="236" y="530"/>
                        </a:lnTo>
                        <a:lnTo>
                          <a:pt x="228" y="523"/>
                        </a:lnTo>
                        <a:lnTo>
                          <a:pt x="219" y="518"/>
                        </a:lnTo>
                        <a:lnTo>
                          <a:pt x="209" y="513"/>
                        </a:lnTo>
                        <a:lnTo>
                          <a:pt x="200" y="509"/>
                        </a:lnTo>
                        <a:lnTo>
                          <a:pt x="189" y="506"/>
                        </a:lnTo>
                        <a:lnTo>
                          <a:pt x="177" y="505"/>
                        </a:lnTo>
                        <a:lnTo>
                          <a:pt x="177" y="505"/>
                        </a:lnTo>
                        <a:lnTo>
                          <a:pt x="163" y="505"/>
                        </a:lnTo>
                        <a:lnTo>
                          <a:pt x="151" y="506"/>
                        </a:lnTo>
                        <a:lnTo>
                          <a:pt x="138" y="509"/>
                        </a:lnTo>
                        <a:lnTo>
                          <a:pt x="127" y="512"/>
                        </a:lnTo>
                        <a:lnTo>
                          <a:pt x="117" y="516"/>
                        </a:lnTo>
                        <a:lnTo>
                          <a:pt x="109" y="520"/>
                        </a:lnTo>
                        <a:lnTo>
                          <a:pt x="92" y="532"/>
                        </a:lnTo>
                        <a:lnTo>
                          <a:pt x="66" y="551"/>
                        </a:lnTo>
                        <a:lnTo>
                          <a:pt x="52" y="558"/>
                        </a:lnTo>
                        <a:lnTo>
                          <a:pt x="45" y="561"/>
                        </a:lnTo>
                        <a:lnTo>
                          <a:pt x="38" y="562"/>
                        </a:lnTo>
                        <a:lnTo>
                          <a:pt x="38" y="562"/>
                        </a:lnTo>
                        <a:lnTo>
                          <a:pt x="33" y="562"/>
                        </a:lnTo>
                        <a:lnTo>
                          <a:pt x="29" y="561"/>
                        </a:lnTo>
                        <a:lnTo>
                          <a:pt x="22" y="557"/>
                        </a:lnTo>
                        <a:lnTo>
                          <a:pt x="17" y="548"/>
                        </a:lnTo>
                        <a:lnTo>
                          <a:pt x="12" y="539"/>
                        </a:lnTo>
                        <a:lnTo>
                          <a:pt x="8" y="526"/>
                        </a:lnTo>
                        <a:lnTo>
                          <a:pt x="5" y="511"/>
                        </a:lnTo>
                        <a:lnTo>
                          <a:pt x="3" y="492"/>
                        </a:lnTo>
                        <a:lnTo>
                          <a:pt x="1" y="474"/>
                        </a:lnTo>
                        <a:lnTo>
                          <a:pt x="0" y="430"/>
                        </a:lnTo>
                        <a:lnTo>
                          <a:pt x="0" y="381"/>
                        </a:lnTo>
                        <a:lnTo>
                          <a:pt x="4" y="273"/>
                        </a:lnTo>
                        <a:lnTo>
                          <a:pt x="4" y="273"/>
                        </a:lnTo>
                        <a:lnTo>
                          <a:pt x="114" y="277"/>
                        </a:lnTo>
                        <a:lnTo>
                          <a:pt x="165" y="277"/>
                        </a:lnTo>
                        <a:lnTo>
                          <a:pt x="209" y="276"/>
                        </a:lnTo>
                        <a:lnTo>
                          <a:pt x="229" y="274"/>
                        </a:lnTo>
                        <a:lnTo>
                          <a:pt x="247" y="272"/>
                        </a:lnTo>
                        <a:lnTo>
                          <a:pt x="263" y="269"/>
                        </a:lnTo>
                        <a:lnTo>
                          <a:pt x="277" y="265"/>
                        </a:lnTo>
                        <a:lnTo>
                          <a:pt x="286" y="260"/>
                        </a:lnTo>
                        <a:lnTo>
                          <a:pt x="295" y="253"/>
                        </a:lnTo>
                        <a:lnTo>
                          <a:pt x="298" y="251"/>
                        </a:lnTo>
                        <a:lnTo>
                          <a:pt x="299" y="246"/>
                        </a:lnTo>
                        <a:lnTo>
                          <a:pt x="300" y="242"/>
                        </a:lnTo>
                        <a:lnTo>
                          <a:pt x="300" y="238"/>
                        </a:lnTo>
                        <a:lnTo>
                          <a:pt x="300" y="238"/>
                        </a:lnTo>
                        <a:lnTo>
                          <a:pt x="299" y="231"/>
                        </a:lnTo>
                        <a:lnTo>
                          <a:pt x="298" y="225"/>
                        </a:lnTo>
                        <a:lnTo>
                          <a:pt x="291" y="211"/>
                        </a:lnTo>
                        <a:lnTo>
                          <a:pt x="270" y="184"/>
                        </a:lnTo>
                        <a:lnTo>
                          <a:pt x="260" y="168"/>
                        </a:lnTo>
                        <a:lnTo>
                          <a:pt x="254" y="158"/>
                        </a:lnTo>
                        <a:lnTo>
                          <a:pt x="250" y="149"/>
                        </a:lnTo>
                        <a:lnTo>
                          <a:pt x="247" y="139"/>
                        </a:lnTo>
                        <a:lnTo>
                          <a:pt x="244" y="126"/>
                        </a:lnTo>
                        <a:lnTo>
                          <a:pt x="244" y="114"/>
                        </a:lnTo>
                        <a:lnTo>
                          <a:pt x="244" y="100"/>
                        </a:lnTo>
                        <a:lnTo>
                          <a:pt x="244" y="100"/>
                        </a:lnTo>
                        <a:lnTo>
                          <a:pt x="246" y="88"/>
                        </a:lnTo>
                        <a:lnTo>
                          <a:pt x="247" y="77"/>
                        </a:lnTo>
                        <a:lnTo>
                          <a:pt x="251" y="68"/>
                        </a:lnTo>
                        <a:lnTo>
                          <a:pt x="256" y="58"/>
                        </a:lnTo>
                        <a:lnTo>
                          <a:pt x="261" y="49"/>
                        </a:lnTo>
                        <a:lnTo>
                          <a:pt x="268" y="41"/>
                        </a:lnTo>
                        <a:lnTo>
                          <a:pt x="275" y="34"/>
                        </a:lnTo>
                        <a:lnTo>
                          <a:pt x="284" y="27"/>
                        </a:lnTo>
                        <a:lnTo>
                          <a:pt x="292" y="21"/>
                        </a:lnTo>
                        <a:lnTo>
                          <a:pt x="300" y="16"/>
                        </a:lnTo>
                        <a:lnTo>
                          <a:pt x="310" y="12"/>
                        </a:lnTo>
                        <a:lnTo>
                          <a:pt x="320" y="7"/>
                        </a:lnTo>
                        <a:lnTo>
                          <a:pt x="341" y="2"/>
                        </a:lnTo>
                        <a:lnTo>
                          <a:pt x="362" y="0"/>
                        </a:lnTo>
                        <a:lnTo>
                          <a:pt x="362" y="0"/>
                        </a:lnTo>
                        <a:lnTo>
                          <a:pt x="383" y="0"/>
                        </a:lnTo>
                        <a:lnTo>
                          <a:pt x="394" y="3"/>
                        </a:lnTo>
                        <a:lnTo>
                          <a:pt x="404" y="5"/>
                        </a:lnTo>
                        <a:lnTo>
                          <a:pt x="414" y="9"/>
                        </a:lnTo>
                        <a:lnTo>
                          <a:pt x="423" y="13"/>
                        </a:lnTo>
                        <a:lnTo>
                          <a:pt x="432" y="17"/>
                        </a:lnTo>
                        <a:lnTo>
                          <a:pt x="440" y="24"/>
                        </a:lnTo>
                        <a:lnTo>
                          <a:pt x="449" y="31"/>
                        </a:lnTo>
                        <a:lnTo>
                          <a:pt x="456" y="38"/>
                        </a:lnTo>
                        <a:lnTo>
                          <a:pt x="461" y="47"/>
                        </a:lnTo>
                        <a:lnTo>
                          <a:pt x="467" y="56"/>
                        </a:lnTo>
                        <a:lnTo>
                          <a:pt x="471" y="66"/>
                        </a:lnTo>
                        <a:lnTo>
                          <a:pt x="474" y="77"/>
                        </a:lnTo>
                        <a:lnTo>
                          <a:pt x="476" y="90"/>
                        </a:lnTo>
                        <a:lnTo>
                          <a:pt x="476" y="102"/>
                        </a:lnTo>
                        <a:lnTo>
                          <a:pt x="476" y="102"/>
                        </a:lnTo>
                        <a:lnTo>
                          <a:pt x="476" y="115"/>
                        </a:lnTo>
                        <a:lnTo>
                          <a:pt x="474" y="128"/>
                        </a:lnTo>
                        <a:lnTo>
                          <a:pt x="469" y="140"/>
                        </a:lnTo>
                        <a:lnTo>
                          <a:pt x="465" y="151"/>
                        </a:lnTo>
                        <a:lnTo>
                          <a:pt x="454" y="175"/>
                        </a:lnTo>
                        <a:lnTo>
                          <a:pt x="443" y="196"/>
                        </a:lnTo>
                        <a:lnTo>
                          <a:pt x="433" y="217"/>
                        </a:lnTo>
                        <a:lnTo>
                          <a:pt x="430" y="225"/>
                        </a:lnTo>
                        <a:lnTo>
                          <a:pt x="429" y="234"/>
                        </a:lnTo>
                        <a:lnTo>
                          <a:pt x="430" y="241"/>
                        </a:lnTo>
                        <a:lnTo>
                          <a:pt x="433" y="248"/>
                        </a:lnTo>
                        <a:lnTo>
                          <a:pt x="439" y="253"/>
                        </a:lnTo>
                        <a:lnTo>
                          <a:pt x="446" y="259"/>
                        </a:lnTo>
                        <a:lnTo>
                          <a:pt x="446" y="259"/>
                        </a:lnTo>
                        <a:lnTo>
                          <a:pt x="460" y="262"/>
                        </a:lnTo>
                        <a:lnTo>
                          <a:pt x="481" y="265"/>
                        </a:lnTo>
                        <a:lnTo>
                          <a:pt x="509" y="266"/>
                        </a:lnTo>
                        <a:lnTo>
                          <a:pt x="544" y="267"/>
                        </a:lnTo>
                        <a:lnTo>
                          <a:pt x="626" y="269"/>
                        </a:lnTo>
                        <a:lnTo>
                          <a:pt x="718" y="267"/>
                        </a:lnTo>
                        <a:lnTo>
                          <a:pt x="718" y="267"/>
                        </a:lnTo>
                        <a:lnTo>
                          <a:pt x="725" y="376"/>
                        </a:lnTo>
                        <a:lnTo>
                          <a:pt x="727" y="427"/>
                        </a:lnTo>
                        <a:lnTo>
                          <a:pt x="727" y="471"/>
                        </a:lnTo>
                        <a:lnTo>
                          <a:pt x="727" y="491"/>
                        </a:lnTo>
                        <a:lnTo>
                          <a:pt x="724" y="509"/>
                        </a:lnTo>
                        <a:lnTo>
                          <a:pt x="723" y="525"/>
                        </a:lnTo>
                        <a:lnTo>
                          <a:pt x="718" y="539"/>
                        </a:lnTo>
                        <a:lnTo>
                          <a:pt x="714" y="548"/>
                        </a:lnTo>
                        <a:lnTo>
                          <a:pt x="709" y="557"/>
                        </a:lnTo>
                        <a:lnTo>
                          <a:pt x="706" y="558"/>
                        </a:lnTo>
                        <a:lnTo>
                          <a:pt x="702" y="561"/>
                        </a:lnTo>
                        <a:lnTo>
                          <a:pt x="697" y="562"/>
                        </a:lnTo>
                        <a:lnTo>
                          <a:pt x="693" y="562"/>
                        </a:lnTo>
                        <a:lnTo>
                          <a:pt x="693" y="562"/>
                        </a:lnTo>
                        <a:lnTo>
                          <a:pt x="686" y="561"/>
                        </a:lnTo>
                        <a:lnTo>
                          <a:pt x="681" y="558"/>
                        </a:lnTo>
                        <a:lnTo>
                          <a:pt x="667" y="551"/>
                        </a:lnTo>
                        <a:lnTo>
                          <a:pt x="639" y="532"/>
                        </a:lnTo>
                        <a:lnTo>
                          <a:pt x="623" y="520"/>
                        </a:lnTo>
                        <a:lnTo>
                          <a:pt x="613" y="516"/>
                        </a:lnTo>
                        <a:lnTo>
                          <a:pt x="604" y="512"/>
                        </a:lnTo>
                        <a:lnTo>
                          <a:pt x="594" y="509"/>
                        </a:lnTo>
                        <a:lnTo>
                          <a:pt x="581" y="506"/>
                        </a:lnTo>
                        <a:lnTo>
                          <a:pt x="569" y="505"/>
                        </a:lnTo>
                        <a:lnTo>
                          <a:pt x="555" y="505"/>
                        </a:lnTo>
                        <a:lnTo>
                          <a:pt x="555" y="505"/>
                        </a:lnTo>
                        <a:lnTo>
                          <a:pt x="544" y="506"/>
                        </a:lnTo>
                        <a:lnTo>
                          <a:pt x="532" y="509"/>
                        </a:lnTo>
                        <a:lnTo>
                          <a:pt x="523" y="513"/>
                        </a:lnTo>
                        <a:lnTo>
                          <a:pt x="513" y="518"/>
                        </a:lnTo>
                        <a:lnTo>
                          <a:pt x="504" y="523"/>
                        </a:lnTo>
                        <a:lnTo>
                          <a:pt x="496" y="529"/>
                        </a:lnTo>
                        <a:lnTo>
                          <a:pt x="489" y="537"/>
                        </a:lnTo>
                        <a:lnTo>
                          <a:pt x="482" y="544"/>
                        </a:lnTo>
                        <a:lnTo>
                          <a:pt x="476" y="553"/>
                        </a:lnTo>
                        <a:lnTo>
                          <a:pt x="471" y="562"/>
                        </a:lnTo>
                        <a:lnTo>
                          <a:pt x="467" y="572"/>
                        </a:lnTo>
                        <a:lnTo>
                          <a:pt x="463" y="582"/>
                        </a:lnTo>
                        <a:lnTo>
                          <a:pt x="457" y="603"/>
                        </a:lnTo>
                        <a:lnTo>
                          <a:pt x="456" y="624"/>
                        </a:lnTo>
                        <a:lnTo>
                          <a:pt x="456" y="645"/>
                        </a:lnTo>
                        <a:lnTo>
                          <a:pt x="458" y="655"/>
                        </a:lnTo>
                        <a:lnTo>
                          <a:pt x="460" y="666"/>
                        </a:lnTo>
                        <a:lnTo>
                          <a:pt x="464" y="676"/>
                        </a:lnTo>
                        <a:lnTo>
                          <a:pt x="468" y="684"/>
                        </a:lnTo>
                        <a:lnTo>
                          <a:pt x="472" y="694"/>
                        </a:lnTo>
                        <a:lnTo>
                          <a:pt x="479" y="702"/>
                        </a:lnTo>
                        <a:lnTo>
                          <a:pt x="486" y="709"/>
                        </a:lnTo>
                        <a:lnTo>
                          <a:pt x="493" y="716"/>
                        </a:lnTo>
                        <a:lnTo>
                          <a:pt x="502" y="723"/>
                        </a:lnTo>
                        <a:lnTo>
                          <a:pt x="511" y="727"/>
                        </a:lnTo>
                        <a:lnTo>
                          <a:pt x="521" y="731"/>
                        </a:lnTo>
                        <a:lnTo>
                          <a:pt x="532" y="736"/>
                        </a:lnTo>
                        <a:lnTo>
                          <a:pt x="545" y="737"/>
                        </a:lnTo>
                        <a:lnTo>
                          <a:pt x="558" y="738"/>
                        </a:lnTo>
                        <a:lnTo>
                          <a:pt x="558" y="738"/>
                        </a:lnTo>
                        <a:lnTo>
                          <a:pt x="570" y="737"/>
                        </a:lnTo>
                        <a:lnTo>
                          <a:pt x="583" y="736"/>
                        </a:lnTo>
                        <a:lnTo>
                          <a:pt x="595" y="731"/>
                        </a:lnTo>
                        <a:lnTo>
                          <a:pt x="606" y="727"/>
                        </a:lnTo>
                        <a:lnTo>
                          <a:pt x="630" y="716"/>
                        </a:lnTo>
                        <a:lnTo>
                          <a:pt x="651" y="704"/>
                        </a:lnTo>
                        <a:lnTo>
                          <a:pt x="672" y="695"/>
                        </a:lnTo>
                        <a:lnTo>
                          <a:pt x="681" y="692"/>
                        </a:lnTo>
                        <a:lnTo>
                          <a:pt x="689" y="691"/>
                        </a:lnTo>
                        <a:lnTo>
                          <a:pt x="696" y="691"/>
                        </a:lnTo>
                        <a:lnTo>
                          <a:pt x="703" y="694"/>
                        </a:lnTo>
                        <a:lnTo>
                          <a:pt x="709" y="699"/>
                        </a:lnTo>
                        <a:lnTo>
                          <a:pt x="714" y="708"/>
                        </a:lnTo>
                        <a:lnTo>
                          <a:pt x="714" y="708"/>
                        </a:lnTo>
                        <a:lnTo>
                          <a:pt x="716" y="713"/>
                        </a:lnTo>
                        <a:lnTo>
                          <a:pt x="717" y="722"/>
                        </a:lnTo>
                        <a:lnTo>
                          <a:pt x="720" y="744"/>
                        </a:lnTo>
                        <a:lnTo>
                          <a:pt x="721" y="773"/>
                        </a:lnTo>
                        <a:lnTo>
                          <a:pt x="723" y="810"/>
                        </a:lnTo>
                        <a:lnTo>
                          <a:pt x="724" y="896"/>
                        </a:lnTo>
                        <a:lnTo>
                          <a:pt x="723" y="993"/>
                        </a:lnTo>
                        <a:lnTo>
                          <a:pt x="723" y="993"/>
                        </a:lnTo>
                        <a:lnTo>
                          <a:pt x="637" y="991"/>
                        </a:lnTo>
                        <a:lnTo>
                          <a:pt x="562" y="990"/>
                        </a:lnTo>
                        <a:lnTo>
                          <a:pt x="531" y="991"/>
                        </a:lnTo>
                        <a:lnTo>
                          <a:pt x="504" y="993"/>
                        </a:lnTo>
                        <a:lnTo>
                          <a:pt x="483" y="996"/>
                        </a:lnTo>
                        <a:lnTo>
                          <a:pt x="476" y="997"/>
                        </a:lnTo>
                        <a:lnTo>
                          <a:pt x="472" y="998"/>
                        </a:lnTo>
                        <a:lnTo>
                          <a:pt x="472" y="998"/>
                        </a:lnTo>
                        <a:lnTo>
                          <a:pt x="464" y="1005"/>
                        </a:lnTo>
                        <a:lnTo>
                          <a:pt x="458" y="1012"/>
                        </a:lnTo>
                        <a:lnTo>
                          <a:pt x="456" y="1021"/>
                        </a:lnTo>
                        <a:lnTo>
                          <a:pt x="456" y="1031"/>
                        </a:lnTo>
                        <a:lnTo>
                          <a:pt x="457" y="1042"/>
                        </a:lnTo>
                        <a:lnTo>
                          <a:pt x="461" y="1053"/>
                        </a:lnTo>
                        <a:lnTo>
                          <a:pt x="471" y="1078"/>
                        </a:lnTo>
                        <a:lnTo>
                          <a:pt x="483" y="1105"/>
                        </a:lnTo>
                        <a:lnTo>
                          <a:pt x="497" y="1133"/>
                        </a:lnTo>
                        <a:lnTo>
                          <a:pt x="503" y="1147"/>
                        </a:lnTo>
                        <a:lnTo>
                          <a:pt x="509" y="1161"/>
                        </a:lnTo>
                        <a:lnTo>
                          <a:pt x="511" y="1175"/>
                        </a:lnTo>
                        <a:lnTo>
                          <a:pt x="514" y="1187"/>
                        </a:lnTo>
                        <a:lnTo>
                          <a:pt x="514" y="1187"/>
                        </a:lnTo>
                        <a:lnTo>
                          <a:pt x="514" y="1203"/>
                        </a:lnTo>
                        <a:lnTo>
                          <a:pt x="513" y="1217"/>
                        </a:lnTo>
                        <a:lnTo>
                          <a:pt x="510" y="1229"/>
                        </a:lnTo>
                        <a:lnTo>
                          <a:pt x="507" y="1242"/>
                        </a:lnTo>
                        <a:lnTo>
                          <a:pt x="502" y="1254"/>
                        </a:lnTo>
                        <a:lnTo>
                          <a:pt x="495" y="1265"/>
                        </a:lnTo>
                        <a:lnTo>
                          <a:pt x="488" y="1275"/>
                        </a:lnTo>
                        <a:lnTo>
                          <a:pt x="479" y="1285"/>
                        </a:lnTo>
                        <a:lnTo>
                          <a:pt x="469" y="1293"/>
                        </a:lnTo>
                        <a:lnTo>
                          <a:pt x="460" y="1302"/>
                        </a:lnTo>
                        <a:lnTo>
                          <a:pt x="450" y="1309"/>
                        </a:lnTo>
                        <a:lnTo>
                          <a:pt x="439" y="1314"/>
                        </a:lnTo>
                        <a:lnTo>
                          <a:pt x="426" y="1320"/>
                        </a:lnTo>
                        <a:lnTo>
                          <a:pt x="415" y="1324"/>
                        </a:lnTo>
                        <a:lnTo>
                          <a:pt x="402" y="1327"/>
                        </a:lnTo>
                        <a:lnTo>
                          <a:pt x="390" y="1328"/>
                        </a:lnTo>
                        <a:lnTo>
                          <a:pt x="390" y="1328"/>
                        </a:lnTo>
                        <a:lnTo>
                          <a:pt x="377" y="1330"/>
                        </a:lnTo>
                        <a:lnTo>
                          <a:pt x="365" y="1330"/>
                        </a:lnTo>
                        <a:lnTo>
                          <a:pt x="353" y="1328"/>
                        </a:lnTo>
                        <a:lnTo>
                          <a:pt x="341" y="1327"/>
                        </a:lnTo>
                        <a:lnTo>
                          <a:pt x="330" y="1324"/>
                        </a:lnTo>
                        <a:lnTo>
                          <a:pt x="317" y="1320"/>
                        </a:lnTo>
                        <a:lnTo>
                          <a:pt x="307" y="1314"/>
                        </a:lnTo>
                        <a:lnTo>
                          <a:pt x="298" y="1307"/>
                        </a:lnTo>
                        <a:lnTo>
                          <a:pt x="288" y="1299"/>
                        </a:lnTo>
                        <a:lnTo>
                          <a:pt x="279" y="1291"/>
                        </a:lnTo>
                        <a:lnTo>
                          <a:pt x="271" y="1279"/>
                        </a:lnTo>
                        <a:lnTo>
                          <a:pt x="265" y="1268"/>
                        </a:lnTo>
                        <a:lnTo>
                          <a:pt x="260" y="1254"/>
                        </a:lnTo>
                        <a:lnTo>
                          <a:pt x="256" y="1240"/>
                        </a:lnTo>
                        <a:lnTo>
                          <a:pt x="253" y="1225"/>
                        </a:lnTo>
                        <a:lnTo>
                          <a:pt x="251" y="1208"/>
                        </a:lnTo>
                        <a:lnTo>
                          <a:pt x="251" y="1208"/>
                        </a:lnTo>
                        <a:lnTo>
                          <a:pt x="253" y="1187"/>
                        </a:lnTo>
                        <a:lnTo>
                          <a:pt x="256" y="1168"/>
                        </a:lnTo>
                        <a:lnTo>
                          <a:pt x="260" y="1148"/>
                        </a:lnTo>
                        <a:lnTo>
                          <a:pt x="265" y="1130"/>
                        </a:lnTo>
                        <a:lnTo>
                          <a:pt x="272" y="1113"/>
                        </a:lnTo>
                        <a:lnTo>
                          <a:pt x="281" y="1098"/>
                        </a:lnTo>
                        <a:lnTo>
                          <a:pt x="295" y="1070"/>
                        </a:lnTo>
                        <a:lnTo>
                          <a:pt x="307" y="1046"/>
                        </a:lnTo>
                        <a:lnTo>
                          <a:pt x="312" y="1035"/>
                        </a:lnTo>
                        <a:lnTo>
                          <a:pt x="313" y="1026"/>
                        </a:lnTo>
                        <a:lnTo>
                          <a:pt x="313" y="1018"/>
                        </a:lnTo>
                        <a:lnTo>
                          <a:pt x="310" y="1011"/>
                        </a:lnTo>
                        <a:lnTo>
                          <a:pt x="303" y="1005"/>
                        </a:lnTo>
                        <a:lnTo>
                          <a:pt x="293" y="1001"/>
                        </a:lnTo>
                        <a:lnTo>
                          <a:pt x="293" y="1001"/>
                        </a:lnTo>
                        <a:lnTo>
                          <a:pt x="272" y="997"/>
                        </a:lnTo>
                        <a:lnTo>
                          <a:pt x="246" y="994"/>
                        </a:lnTo>
                        <a:lnTo>
                          <a:pt x="215" y="993"/>
                        </a:lnTo>
                        <a:lnTo>
                          <a:pt x="179" y="991"/>
                        </a:lnTo>
                        <a:lnTo>
                          <a:pt x="98" y="993"/>
                        </a:lnTo>
                        <a:lnTo>
                          <a:pt x="10" y="996"/>
                        </a:lnTo>
                        <a:lnTo>
                          <a:pt x="10" y="99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 cap="rnd">
                    <a:solidFill>
                      <a:srgbClr val="70A49B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5013325" y="1773238"/>
                    <a:ext cx="1563688" cy="1149350"/>
                  </a:xfrm>
                  <a:custGeom>
                    <a:avLst/>
                    <a:gdLst>
                      <a:gd name="T0" fmla="*/ 985 w 985"/>
                      <a:gd name="T1" fmla="*/ 74 h 724"/>
                      <a:gd name="T2" fmla="*/ 978 w 985"/>
                      <a:gd name="T3" fmla="*/ 45 h 724"/>
                      <a:gd name="T4" fmla="*/ 949 w 985"/>
                      <a:gd name="T5" fmla="*/ 13 h 724"/>
                      <a:gd name="T6" fmla="*/ 901 w 985"/>
                      <a:gd name="T7" fmla="*/ 0 h 724"/>
                      <a:gd name="T8" fmla="*/ 269 w 985"/>
                      <a:gd name="T9" fmla="*/ 32 h 724"/>
                      <a:gd name="T10" fmla="*/ 267 w 985"/>
                      <a:gd name="T11" fmla="*/ 189 h 724"/>
                      <a:gd name="T12" fmla="*/ 260 w 985"/>
                      <a:gd name="T13" fmla="*/ 270 h 724"/>
                      <a:gd name="T14" fmla="*/ 246 w 985"/>
                      <a:gd name="T15" fmla="*/ 327 h 724"/>
                      <a:gd name="T16" fmla="*/ 232 w 985"/>
                      <a:gd name="T17" fmla="*/ 344 h 724"/>
                      <a:gd name="T18" fmla="*/ 222 w 985"/>
                      <a:gd name="T19" fmla="*/ 345 h 724"/>
                      <a:gd name="T20" fmla="*/ 202 w 985"/>
                      <a:gd name="T21" fmla="*/ 328 h 724"/>
                      <a:gd name="T22" fmla="*/ 164 w 985"/>
                      <a:gd name="T23" fmla="*/ 295 h 724"/>
                      <a:gd name="T24" fmla="*/ 127 w 985"/>
                      <a:gd name="T25" fmla="*/ 280 h 724"/>
                      <a:gd name="T26" fmla="*/ 93 w 985"/>
                      <a:gd name="T27" fmla="*/ 275 h 724"/>
                      <a:gd name="T28" fmla="*/ 61 w 985"/>
                      <a:gd name="T29" fmla="*/ 281 h 724"/>
                      <a:gd name="T30" fmla="*/ 34 w 985"/>
                      <a:gd name="T31" fmla="*/ 294 h 724"/>
                      <a:gd name="T32" fmla="*/ 16 w 985"/>
                      <a:gd name="T33" fmla="*/ 313 h 724"/>
                      <a:gd name="T34" fmla="*/ 5 w 985"/>
                      <a:gd name="T35" fmla="*/ 338 h 724"/>
                      <a:gd name="T36" fmla="*/ 1 w 985"/>
                      <a:gd name="T37" fmla="*/ 396 h 724"/>
                      <a:gd name="T38" fmla="*/ 19 w 985"/>
                      <a:gd name="T39" fmla="*/ 449 h 724"/>
                      <a:gd name="T40" fmla="*/ 41 w 985"/>
                      <a:gd name="T41" fmla="*/ 477 h 724"/>
                      <a:gd name="T42" fmla="*/ 64 w 985"/>
                      <a:gd name="T43" fmla="*/ 489 h 724"/>
                      <a:gd name="T44" fmla="*/ 92 w 985"/>
                      <a:gd name="T45" fmla="*/ 493 h 724"/>
                      <a:gd name="T46" fmla="*/ 143 w 985"/>
                      <a:gd name="T47" fmla="*/ 488 h 724"/>
                      <a:gd name="T48" fmla="*/ 197 w 985"/>
                      <a:gd name="T49" fmla="*/ 465 h 724"/>
                      <a:gd name="T50" fmla="*/ 227 w 985"/>
                      <a:gd name="T51" fmla="*/ 460 h 724"/>
                      <a:gd name="T52" fmla="*/ 251 w 985"/>
                      <a:gd name="T53" fmla="*/ 477 h 724"/>
                      <a:gd name="T54" fmla="*/ 262 w 985"/>
                      <a:gd name="T55" fmla="*/ 510 h 724"/>
                      <a:gd name="T56" fmla="*/ 271 w 985"/>
                      <a:gd name="T57" fmla="*/ 570 h 724"/>
                      <a:gd name="T58" fmla="*/ 271 w 985"/>
                      <a:gd name="T59" fmla="*/ 718 h 724"/>
                      <a:gd name="T60" fmla="*/ 517 w 985"/>
                      <a:gd name="T61" fmla="*/ 724 h 724"/>
                      <a:gd name="T62" fmla="*/ 546 w 985"/>
                      <a:gd name="T63" fmla="*/ 720 h 724"/>
                      <a:gd name="T64" fmla="*/ 570 w 985"/>
                      <a:gd name="T65" fmla="*/ 700 h 724"/>
                      <a:gd name="T66" fmla="*/ 575 w 985"/>
                      <a:gd name="T67" fmla="*/ 678 h 724"/>
                      <a:gd name="T68" fmla="*/ 566 w 985"/>
                      <a:gd name="T69" fmla="*/ 657 h 724"/>
                      <a:gd name="T70" fmla="*/ 522 w 985"/>
                      <a:gd name="T71" fmla="*/ 577 h 724"/>
                      <a:gd name="T72" fmla="*/ 510 w 985"/>
                      <a:gd name="T73" fmla="*/ 533 h 724"/>
                      <a:gd name="T74" fmla="*/ 511 w 985"/>
                      <a:gd name="T75" fmla="*/ 509 h 724"/>
                      <a:gd name="T76" fmla="*/ 521 w 985"/>
                      <a:gd name="T77" fmla="*/ 477 h 724"/>
                      <a:gd name="T78" fmla="*/ 542 w 985"/>
                      <a:gd name="T79" fmla="*/ 450 h 724"/>
                      <a:gd name="T80" fmla="*/ 568 w 985"/>
                      <a:gd name="T81" fmla="*/ 431 h 724"/>
                      <a:gd name="T82" fmla="*/ 601 w 985"/>
                      <a:gd name="T83" fmla="*/ 418 h 724"/>
                      <a:gd name="T84" fmla="*/ 624 w 985"/>
                      <a:gd name="T85" fmla="*/ 414 h 724"/>
                      <a:gd name="T86" fmla="*/ 658 w 985"/>
                      <a:gd name="T87" fmla="*/ 414 h 724"/>
                      <a:gd name="T88" fmla="*/ 690 w 985"/>
                      <a:gd name="T89" fmla="*/ 424 h 724"/>
                      <a:gd name="T90" fmla="*/ 719 w 985"/>
                      <a:gd name="T91" fmla="*/ 442 h 724"/>
                      <a:gd name="T92" fmla="*/ 740 w 985"/>
                      <a:gd name="T93" fmla="*/ 472 h 724"/>
                      <a:gd name="T94" fmla="*/ 752 w 985"/>
                      <a:gd name="T95" fmla="*/ 512 h 724"/>
                      <a:gd name="T96" fmla="*/ 753 w 985"/>
                      <a:gd name="T97" fmla="*/ 544 h 724"/>
                      <a:gd name="T98" fmla="*/ 746 w 985"/>
                      <a:gd name="T99" fmla="*/ 580 h 724"/>
                      <a:gd name="T100" fmla="*/ 728 w 985"/>
                      <a:gd name="T101" fmla="*/ 619 h 724"/>
                      <a:gd name="T102" fmla="*/ 704 w 985"/>
                      <a:gd name="T103" fmla="*/ 660 h 724"/>
                      <a:gd name="T104" fmla="*/ 696 w 985"/>
                      <a:gd name="T105" fmla="*/ 686 h 724"/>
                      <a:gd name="T106" fmla="*/ 697 w 985"/>
                      <a:gd name="T107" fmla="*/ 695 h 724"/>
                      <a:gd name="T108" fmla="*/ 714 w 985"/>
                      <a:gd name="T109" fmla="*/ 706 h 724"/>
                      <a:gd name="T110" fmla="*/ 763 w 985"/>
                      <a:gd name="T111" fmla="*/ 716 h 724"/>
                      <a:gd name="T112" fmla="*/ 905 w 985"/>
                      <a:gd name="T113" fmla="*/ 717 h 724"/>
                      <a:gd name="T114" fmla="*/ 985 w 985"/>
                      <a:gd name="T115" fmla="*/ 716 h 7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985" h="724">
                        <a:moveTo>
                          <a:pt x="985" y="716"/>
                        </a:moveTo>
                        <a:lnTo>
                          <a:pt x="985" y="74"/>
                        </a:lnTo>
                        <a:lnTo>
                          <a:pt x="985" y="74"/>
                        </a:lnTo>
                        <a:lnTo>
                          <a:pt x="985" y="67"/>
                        </a:lnTo>
                        <a:lnTo>
                          <a:pt x="984" y="59"/>
                        </a:lnTo>
                        <a:lnTo>
                          <a:pt x="978" y="45"/>
                        </a:lnTo>
                        <a:lnTo>
                          <a:pt x="971" y="32"/>
                        </a:lnTo>
                        <a:lnTo>
                          <a:pt x="960" y="21"/>
                        </a:lnTo>
                        <a:lnTo>
                          <a:pt x="949" y="13"/>
                        </a:lnTo>
                        <a:lnTo>
                          <a:pt x="933" y="6"/>
                        </a:lnTo>
                        <a:lnTo>
                          <a:pt x="918" y="1"/>
                        </a:lnTo>
                        <a:lnTo>
                          <a:pt x="901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69" y="32"/>
                        </a:lnTo>
                        <a:lnTo>
                          <a:pt x="269" y="77"/>
                        </a:lnTo>
                        <a:lnTo>
                          <a:pt x="269" y="131"/>
                        </a:lnTo>
                        <a:lnTo>
                          <a:pt x="267" y="189"/>
                        </a:lnTo>
                        <a:lnTo>
                          <a:pt x="267" y="189"/>
                        </a:lnTo>
                        <a:lnTo>
                          <a:pt x="262" y="245"/>
                        </a:lnTo>
                        <a:lnTo>
                          <a:pt x="260" y="270"/>
                        </a:lnTo>
                        <a:lnTo>
                          <a:pt x="255" y="292"/>
                        </a:lnTo>
                        <a:lnTo>
                          <a:pt x="251" y="312"/>
                        </a:lnTo>
                        <a:lnTo>
                          <a:pt x="246" y="327"/>
                        </a:lnTo>
                        <a:lnTo>
                          <a:pt x="239" y="338"/>
                        </a:lnTo>
                        <a:lnTo>
                          <a:pt x="236" y="342"/>
                        </a:lnTo>
                        <a:lnTo>
                          <a:pt x="232" y="344"/>
                        </a:lnTo>
                        <a:lnTo>
                          <a:pt x="232" y="344"/>
                        </a:lnTo>
                        <a:lnTo>
                          <a:pt x="226" y="345"/>
                        </a:lnTo>
                        <a:lnTo>
                          <a:pt x="222" y="345"/>
                        </a:lnTo>
                        <a:lnTo>
                          <a:pt x="216" y="342"/>
                        </a:lnTo>
                        <a:lnTo>
                          <a:pt x="212" y="338"/>
                        </a:lnTo>
                        <a:lnTo>
                          <a:pt x="202" y="328"/>
                        </a:lnTo>
                        <a:lnTo>
                          <a:pt x="190" y="315"/>
                        </a:lnTo>
                        <a:lnTo>
                          <a:pt x="174" y="301"/>
                        </a:lnTo>
                        <a:lnTo>
                          <a:pt x="164" y="295"/>
                        </a:lnTo>
                        <a:lnTo>
                          <a:pt x="153" y="289"/>
                        </a:lnTo>
                        <a:lnTo>
                          <a:pt x="141" y="284"/>
                        </a:lnTo>
                        <a:lnTo>
                          <a:pt x="127" y="280"/>
                        </a:lnTo>
                        <a:lnTo>
                          <a:pt x="111" y="277"/>
                        </a:lnTo>
                        <a:lnTo>
                          <a:pt x="93" y="275"/>
                        </a:lnTo>
                        <a:lnTo>
                          <a:pt x="93" y="275"/>
                        </a:lnTo>
                        <a:lnTo>
                          <a:pt x="82" y="277"/>
                        </a:lnTo>
                        <a:lnTo>
                          <a:pt x="71" y="278"/>
                        </a:lnTo>
                        <a:lnTo>
                          <a:pt x="61" y="281"/>
                        </a:lnTo>
                        <a:lnTo>
                          <a:pt x="51" y="284"/>
                        </a:lnTo>
                        <a:lnTo>
                          <a:pt x="43" y="288"/>
                        </a:lnTo>
                        <a:lnTo>
                          <a:pt x="34" y="294"/>
                        </a:lnTo>
                        <a:lnTo>
                          <a:pt x="27" y="299"/>
                        </a:lnTo>
                        <a:lnTo>
                          <a:pt x="22" y="306"/>
                        </a:lnTo>
                        <a:lnTo>
                          <a:pt x="16" y="313"/>
                        </a:lnTo>
                        <a:lnTo>
                          <a:pt x="12" y="322"/>
                        </a:lnTo>
                        <a:lnTo>
                          <a:pt x="8" y="330"/>
                        </a:lnTo>
                        <a:lnTo>
                          <a:pt x="5" y="338"/>
                        </a:lnTo>
                        <a:lnTo>
                          <a:pt x="1" y="356"/>
                        </a:lnTo>
                        <a:lnTo>
                          <a:pt x="0" y="376"/>
                        </a:lnTo>
                        <a:lnTo>
                          <a:pt x="1" y="396"/>
                        </a:lnTo>
                        <a:lnTo>
                          <a:pt x="4" y="414"/>
                        </a:lnTo>
                        <a:lnTo>
                          <a:pt x="11" y="432"/>
                        </a:lnTo>
                        <a:lnTo>
                          <a:pt x="19" y="449"/>
                        </a:lnTo>
                        <a:lnTo>
                          <a:pt x="29" y="464"/>
                        </a:lnTo>
                        <a:lnTo>
                          <a:pt x="36" y="471"/>
                        </a:lnTo>
                        <a:lnTo>
                          <a:pt x="41" y="477"/>
                        </a:lnTo>
                        <a:lnTo>
                          <a:pt x="48" y="481"/>
                        </a:lnTo>
                        <a:lnTo>
                          <a:pt x="57" y="485"/>
                        </a:lnTo>
                        <a:lnTo>
                          <a:pt x="64" y="489"/>
                        </a:lnTo>
                        <a:lnTo>
                          <a:pt x="72" y="491"/>
                        </a:lnTo>
                        <a:lnTo>
                          <a:pt x="72" y="491"/>
                        </a:lnTo>
                        <a:lnTo>
                          <a:pt x="92" y="493"/>
                        </a:lnTo>
                        <a:lnTo>
                          <a:pt x="110" y="493"/>
                        </a:lnTo>
                        <a:lnTo>
                          <a:pt x="128" y="491"/>
                        </a:lnTo>
                        <a:lnTo>
                          <a:pt x="143" y="488"/>
                        </a:lnTo>
                        <a:lnTo>
                          <a:pt x="159" y="482"/>
                        </a:lnTo>
                        <a:lnTo>
                          <a:pt x="171" y="477"/>
                        </a:lnTo>
                        <a:lnTo>
                          <a:pt x="197" y="465"/>
                        </a:lnTo>
                        <a:lnTo>
                          <a:pt x="208" y="463"/>
                        </a:lnTo>
                        <a:lnTo>
                          <a:pt x="218" y="460"/>
                        </a:lnTo>
                        <a:lnTo>
                          <a:pt x="227" y="460"/>
                        </a:lnTo>
                        <a:lnTo>
                          <a:pt x="236" y="461"/>
                        </a:lnTo>
                        <a:lnTo>
                          <a:pt x="244" y="468"/>
                        </a:lnTo>
                        <a:lnTo>
                          <a:pt x="251" y="477"/>
                        </a:lnTo>
                        <a:lnTo>
                          <a:pt x="257" y="491"/>
                        </a:lnTo>
                        <a:lnTo>
                          <a:pt x="262" y="510"/>
                        </a:lnTo>
                        <a:lnTo>
                          <a:pt x="262" y="510"/>
                        </a:lnTo>
                        <a:lnTo>
                          <a:pt x="267" y="526"/>
                        </a:lnTo>
                        <a:lnTo>
                          <a:pt x="269" y="547"/>
                        </a:lnTo>
                        <a:lnTo>
                          <a:pt x="271" y="570"/>
                        </a:lnTo>
                        <a:lnTo>
                          <a:pt x="272" y="595"/>
                        </a:lnTo>
                        <a:lnTo>
                          <a:pt x="272" y="656"/>
                        </a:lnTo>
                        <a:lnTo>
                          <a:pt x="271" y="718"/>
                        </a:lnTo>
                        <a:lnTo>
                          <a:pt x="271" y="718"/>
                        </a:lnTo>
                        <a:lnTo>
                          <a:pt x="419" y="721"/>
                        </a:lnTo>
                        <a:lnTo>
                          <a:pt x="517" y="724"/>
                        </a:lnTo>
                        <a:lnTo>
                          <a:pt x="517" y="724"/>
                        </a:lnTo>
                        <a:lnTo>
                          <a:pt x="533" y="723"/>
                        </a:lnTo>
                        <a:lnTo>
                          <a:pt x="546" y="720"/>
                        </a:lnTo>
                        <a:lnTo>
                          <a:pt x="556" y="714"/>
                        </a:lnTo>
                        <a:lnTo>
                          <a:pt x="564" y="709"/>
                        </a:lnTo>
                        <a:lnTo>
                          <a:pt x="570" y="700"/>
                        </a:lnTo>
                        <a:lnTo>
                          <a:pt x="573" y="693"/>
                        </a:lnTo>
                        <a:lnTo>
                          <a:pt x="575" y="685"/>
                        </a:lnTo>
                        <a:lnTo>
                          <a:pt x="575" y="678"/>
                        </a:lnTo>
                        <a:lnTo>
                          <a:pt x="575" y="678"/>
                        </a:lnTo>
                        <a:lnTo>
                          <a:pt x="573" y="670"/>
                        </a:lnTo>
                        <a:lnTo>
                          <a:pt x="566" y="657"/>
                        </a:lnTo>
                        <a:lnTo>
                          <a:pt x="545" y="621"/>
                        </a:lnTo>
                        <a:lnTo>
                          <a:pt x="533" y="600"/>
                        </a:lnTo>
                        <a:lnTo>
                          <a:pt x="522" y="577"/>
                        </a:lnTo>
                        <a:lnTo>
                          <a:pt x="515" y="555"/>
                        </a:lnTo>
                        <a:lnTo>
                          <a:pt x="513" y="544"/>
                        </a:lnTo>
                        <a:lnTo>
                          <a:pt x="510" y="533"/>
                        </a:lnTo>
                        <a:lnTo>
                          <a:pt x="510" y="533"/>
                        </a:lnTo>
                        <a:lnTo>
                          <a:pt x="510" y="520"/>
                        </a:lnTo>
                        <a:lnTo>
                          <a:pt x="511" y="509"/>
                        </a:lnTo>
                        <a:lnTo>
                          <a:pt x="513" y="498"/>
                        </a:lnTo>
                        <a:lnTo>
                          <a:pt x="517" y="486"/>
                        </a:lnTo>
                        <a:lnTo>
                          <a:pt x="521" y="477"/>
                        </a:lnTo>
                        <a:lnTo>
                          <a:pt x="527" y="467"/>
                        </a:lnTo>
                        <a:lnTo>
                          <a:pt x="533" y="458"/>
                        </a:lnTo>
                        <a:lnTo>
                          <a:pt x="542" y="450"/>
                        </a:lnTo>
                        <a:lnTo>
                          <a:pt x="550" y="443"/>
                        </a:lnTo>
                        <a:lnTo>
                          <a:pt x="559" y="436"/>
                        </a:lnTo>
                        <a:lnTo>
                          <a:pt x="568" y="431"/>
                        </a:lnTo>
                        <a:lnTo>
                          <a:pt x="580" y="425"/>
                        </a:lnTo>
                        <a:lnTo>
                          <a:pt x="589" y="421"/>
                        </a:lnTo>
                        <a:lnTo>
                          <a:pt x="601" y="418"/>
                        </a:lnTo>
                        <a:lnTo>
                          <a:pt x="612" y="415"/>
                        </a:lnTo>
                        <a:lnTo>
                          <a:pt x="624" y="414"/>
                        </a:lnTo>
                        <a:lnTo>
                          <a:pt x="624" y="414"/>
                        </a:lnTo>
                        <a:lnTo>
                          <a:pt x="636" y="412"/>
                        </a:lnTo>
                        <a:lnTo>
                          <a:pt x="647" y="412"/>
                        </a:lnTo>
                        <a:lnTo>
                          <a:pt x="658" y="414"/>
                        </a:lnTo>
                        <a:lnTo>
                          <a:pt x="669" y="415"/>
                        </a:lnTo>
                        <a:lnTo>
                          <a:pt x="680" y="419"/>
                        </a:lnTo>
                        <a:lnTo>
                          <a:pt x="690" y="424"/>
                        </a:lnTo>
                        <a:lnTo>
                          <a:pt x="701" y="429"/>
                        </a:lnTo>
                        <a:lnTo>
                          <a:pt x="710" y="435"/>
                        </a:lnTo>
                        <a:lnTo>
                          <a:pt x="719" y="442"/>
                        </a:lnTo>
                        <a:lnTo>
                          <a:pt x="726" y="452"/>
                        </a:lnTo>
                        <a:lnTo>
                          <a:pt x="733" y="461"/>
                        </a:lnTo>
                        <a:lnTo>
                          <a:pt x="740" y="472"/>
                        </a:lnTo>
                        <a:lnTo>
                          <a:pt x="745" y="484"/>
                        </a:lnTo>
                        <a:lnTo>
                          <a:pt x="749" y="498"/>
                        </a:lnTo>
                        <a:lnTo>
                          <a:pt x="752" y="512"/>
                        </a:lnTo>
                        <a:lnTo>
                          <a:pt x="753" y="528"/>
                        </a:lnTo>
                        <a:lnTo>
                          <a:pt x="753" y="528"/>
                        </a:lnTo>
                        <a:lnTo>
                          <a:pt x="753" y="544"/>
                        </a:lnTo>
                        <a:lnTo>
                          <a:pt x="752" y="556"/>
                        </a:lnTo>
                        <a:lnTo>
                          <a:pt x="750" y="569"/>
                        </a:lnTo>
                        <a:lnTo>
                          <a:pt x="746" y="580"/>
                        </a:lnTo>
                        <a:lnTo>
                          <a:pt x="742" y="591"/>
                        </a:lnTo>
                        <a:lnTo>
                          <a:pt x="738" y="601"/>
                        </a:lnTo>
                        <a:lnTo>
                          <a:pt x="728" y="619"/>
                        </a:lnTo>
                        <a:lnTo>
                          <a:pt x="717" y="635"/>
                        </a:lnTo>
                        <a:lnTo>
                          <a:pt x="707" y="651"/>
                        </a:lnTo>
                        <a:lnTo>
                          <a:pt x="704" y="660"/>
                        </a:lnTo>
                        <a:lnTo>
                          <a:pt x="700" y="668"/>
                        </a:lnTo>
                        <a:lnTo>
                          <a:pt x="697" y="677"/>
                        </a:lnTo>
                        <a:lnTo>
                          <a:pt x="696" y="686"/>
                        </a:lnTo>
                        <a:lnTo>
                          <a:pt x="696" y="686"/>
                        </a:lnTo>
                        <a:lnTo>
                          <a:pt x="696" y="691"/>
                        </a:lnTo>
                        <a:lnTo>
                          <a:pt x="697" y="695"/>
                        </a:lnTo>
                        <a:lnTo>
                          <a:pt x="700" y="698"/>
                        </a:lnTo>
                        <a:lnTo>
                          <a:pt x="703" y="700"/>
                        </a:lnTo>
                        <a:lnTo>
                          <a:pt x="714" y="706"/>
                        </a:lnTo>
                        <a:lnTo>
                          <a:pt x="726" y="710"/>
                        </a:lnTo>
                        <a:lnTo>
                          <a:pt x="743" y="713"/>
                        </a:lnTo>
                        <a:lnTo>
                          <a:pt x="763" y="716"/>
                        </a:lnTo>
                        <a:lnTo>
                          <a:pt x="807" y="718"/>
                        </a:lnTo>
                        <a:lnTo>
                          <a:pt x="856" y="718"/>
                        </a:lnTo>
                        <a:lnTo>
                          <a:pt x="905" y="717"/>
                        </a:lnTo>
                        <a:lnTo>
                          <a:pt x="950" y="716"/>
                        </a:lnTo>
                        <a:lnTo>
                          <a:pt x="985" y="716"/>
                        </a:lnTo>
                        <a:lnTo>
                          <a:pt x="985" y="7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 cap="rnd">
                    <a:solidFill>
                      <a:srgbClr val="4166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53" name="Freeform 10"/>
                  <p:cNvSpPr>
                    <a:spLocks/>
                  </p:cNvSpPr>
                  <p:nvPr/>
                </p:nvSpPr>
                <p:spPr bwMode="auto">
                  <a:xfrm>
                    <a:off x="2025650" y="5175250"/>
                    <a:ext cx="1549400" cy="1149350"/>
                  </a:xfrm>
                  <a:custGeom>
                    <a:avLst/>
                    <a:gdLst>
                      <a:gd name="T0" fmla="*/ 0 w 976"/>
                      <a:gd name="T1" fmla="*/ 649 h 724"/>
                      <a:gd name="T2" fmla="*/ 7 w 976"/>
                      <a:gd name="T3" fmla="*/ 678 h 724"/>
                      <a:gd name="T4" fmla="*/ 38 w 976"/>
                      <a:gd name="T5" fmla="*/ 711 h 724"/>
                      <a:gd name="T6" fmla="*/ 84 w 976"/>
                      <a:gd name="T7" fmla="*/ 724 h 724"/>
                      <a:gd name="T8" fmla="*/ 716 w 976"/>
                      <a:gd name="T9" fmla="*/ 649 h 724"/>
                      <a:gd name="T10" fmla="*/ 713 w 976"/>
                      <a:gd name="T11" fmla="*/ 471 h 724"/>
                      <a:gd name="T12" fmla="*/ 720 w 976"/>
                      <a:gd name="T13" fmla="*/ 414 h 724"/>
                      <a:gd name="T14" fmla="*/ 735 w 976"/>
                      <a:gd name="T15" fmla="*/ 383 h 724"/>
                      <a:gd name="T16" fmla="*/ 748 w 976"/>
                      <a:gd name="T17" fmla="*/ 379 h 724"/>
                      <a:gd name="T18" fmla="*/ 759 w 976"/>
                      <a:gd name="T19" fmla="*/ 380 h 724"/>
                      <a:gd name="T20" fmla="*/ 784 w 976"/>
                      <a:gd name="T21" fmla="*/ 404 h 724"/>
                      <a:gd name="T22" fmla="*/ 814 w 976"/>
                      <a:gd name="T23" fmla="*/ 429 h 724"/>
                      <a:gd name="T24" fmla="*/ 847 w 976"/>
                      <a:gd name="T25" fmla="*/ 443 h 724"/>
                      <a:gd name="T26" fmla="*/ 892 w 976"/>
                      <a:gd name="T27" fmla="*/ 447 h 724"/>
                      <a:gd name="T28" fmla="*/ 909 w 976"/>
                      <a:gd name="T29" fmla="*/ 444 h 724"/>
                      <a:gd name="T30" fmla="*/ 938 w 976"/>
                      <a:gd name="T31" fmla="*/ 430 h 724"/>
                      <a:gd name="T32" fmla="*/ 967 w 976"/>
                      <a:gd name="T33" fmla="*/ 391 h 724"/>
                      <a:gd name="T34" fmla="*/ 976 w 976"/>
                      <a:gd name="T35" fmla="*/ 342 h 724"/>
                      <a:gd name="T36" fmla="*/ 965 w 976"/>
                      <a:gd name="T37" fmla="*/ 293 h 724"/>
                      <a:gd name="T38" fmla="*/ 932 w 976"/>
                      <a:gd name="T39" fmla="*/ 256 h 724"/>
                      <a:gd name="T40" fmla="*/ 918 w 976"/>
                      <a:gd name="T41" fmla="*/ 247 h 724"/>
                      <a:gd name="T42" fmla="*/ 867 w 976"/>
                      <a:gd name="T43" fmla="*/ 239 h 724"/>
                      <a:gd name="T44" fmla="*/ 821 w 976"/>
                      <a:gd name="T45" fmla="*/ 249 h 724"/>
                      <a:gd name="T46" fmla="*/ 772 w 976"/>
                      <a:gd name="T47" fmla="*/ 263 h 724"/>
                      <a:gd name="T48" fmla="*/ 748 w 976"/>
                      <a:gd name="T49" fmla="*/ 259 h 724"/>
                      <a:gd name="T50" fmla="*/ 728 w 976"/>
                      <a:gd name="T51" fmla="*/ 232 h 724"/>
                      <a:gd name="T52" fmla="*/ 718 w 976"/>
                      <a:gd name="T53" fmla="*/ 197 h 724"/>
                      <a:gd name="T54" fmla="*/ 712 w 976"/>
                      <a:gd name="T55" fmla="*/ 68 h 724"/>
                      <a:gd name="T56" fmla="*/ 565 w 976"/>
                      <a:gd name="T57" fmla="*/ 1 h 724"/>
                      <a:gd name="T58" fmla="*/ 452 w 976"/>
                      <a:gd name="T59" fmla="*/ 1 h 724"/>
                      <a:gd name="T60" fmla="*/ 419 w 976"/>
                      <a:gd name="T61" fmla="*/ 15 h 724"/>
                      <a:gd name="T62" fmla="*/ 408 w 976"/>
                      <a:gd name="T63" fmla="*/ 38 h 724"/>
                      <a:gd name="T64" fmla="*/ 415 w 976"/>
                      <a:gd name="T65" fmla="*/ 54 h 724"/>
                      <a:gd name="T66" fmla="*/ 445 w 976"/>
                      <a:gd name="T67" fmla="*/ 103 h 724"/>
                      <a:gd name="T68" fmla="*/ 470 w 976"/>
                      <a:gd name="T69" fmla="*/ 159 h 724"/>
                      <a:gd name="T70" fmla="*/ 475 w 976"/>
                      <a:gd name="T71" fmla="*/ 194 h 724"/>
                      <a:gd name="T72" fmla="*/ 472 w 976"/>
                      <a:gd name="T73" fmla="*/ 221 h 724"/>
                      <a:gd name="T74" fmla="*/ 461 w 976"/>
                      <a:gd name="T75" fmla="*/ 254 h 724"/>
                      <a:gd name="T76" fmla="*/ 439 w 976"/>
                      <a:gd name="T77" fmla="*/ 279 h 724"/>
                      <a:gd name="T78" fmla="*/ 412 w 976"/>
                      <a:gd name="T79" fmla="*/ 296 h 724"/>
                      <a:gd name="T80" fmla="*/ 380 w 976"/>
                      <a:gd name="T81" fmla="*/ 306 h 724"/>
                      <a:gd name="T82" fmla="*/ 358 w 976"/>
                      <a:gd name="T83" fmla="*/ 309 h 724"/>
                      <a:gd name="T84" fmla="*/ 324 w 976"/>
                      <a:gd name="T85" fmla="*/ 305 h 724"/>
                      <a:gd name="T86" fmla="*/ 294 w 976"/>
                      <a:gd name="T87" fmla="*/ 293 h 724"/>
                      <a:gd name="T88" fmla="*/ 267 w 976"/>
                      <a:gd name="T89" fmla="*/ 272 h 724"/>
                      <a:gd name="T90" fmla="*/ 247 w 976"/>
                      <a:gd name="T91" fmla="*/ 245 h 724"/>
                      <a:gd name="T92" fmla="*/ 236 w 976"/>
                      <a:gd name="T93" fmla="*/ 207 h 724"/>
                      <a:gd name="T94" fmla="*/ 236 w 976"/>
                      <a:gd name="T95" fmla="*/ 180 h 724"/>
                      <a:gd name="T96" fmla="*/ 243 w 976"/>
                      <a:gd name="T97" fmla="*/ 144 h 724"/>
                      <a:gd name="T98" fmla="*/ 278 w 976"/>
                      <a:gd name="T99" fmla="*/ 66 h 724"/>
                      <a:gd name="T100" fmla="*/ 289 w 976"/>
                      <a:gd name="T101" fmla="*/ 38 h 724"/>
                      <a:gd name="T102" fmla="*/ 288 w 976"/>
                      <a:gd name="T103" fmla="*/ 31 h 724"/>
                      <a:gd name="T104" fmla="*/ 271 w 976"/>
                      <a:gd name="T105" fmla="*/ 19 h 724"/>
                      <a:gd name="T106" fmla="*/ 221 w 976"/>
                      <a:gd name="T107" fmla="*/ 11 h 724"/>
                      <a:gd name="T108" fmla="*/ 78 w 976"/>
                      <a:gd name="T109" fmla="*/ 7 h 7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76" h="724">
                        <a:moveTo>
                          <a:pt x="0" y="7"/>
                        </a:moveTo>
                        <a:lnTo>
                          <a:pt x="0" y="649"/>
                        </a:lnTo>
                        <a:lnTo>
                          <a:pt x="0" y="649"/>
                        </a:lnTo>
                        <a:lnTo>
                          <a:pt x="0" y="657"/>
                        </a:lnTo>
                        <a:lnTo>
                          <a:pt x="1" y="664"/>
                        </a:lnTo>
                        <a:lnTo>
                          <a:pt x="7" y="678"/>
                        </a:lnTo>
                        <a:lnTo>
                          <a:pt x="14" y="690"/>
                        </a:lnTo>
                        <a:lnTo>
                          <a:pt x="25" y="702"/>
                        </a:lnTo>
                        <a:lnTo>
                          <a:pt x="38" y="711"/>
                        </a:lnTo>
                        <a:lnTo>
                          <a:pt x="52" y="717"/>
                        </a:lnTo>
                        <a:lnTo>
                          <a:pt x="67" y="723"/>
                        </a:lnTo>
                        <a:lnTo>
                          <a:pt x="84" y="724"/>
                        </a:lnTo>
                        <a:lnTo>
                          <a:pt x="717" y="724"/>
                        </a:lnTo>
                        <a:lnTo>
                          <a:pt x="717" y="724"/>
                        </a:lnTo>
                        <a:lnTo>
                          <a:pt x="716" y="649"/>
                        </a:lnTo>
                        <a:lnTo>
                          <a:pt x="714" y="580"/>
                        </a:lnTo>
                        <a:lnTo>
                          <a:pt x="713" y="521"/>
                        </a:lnTo>
                        <a:lnTo>
                          <a:pt x="713" y="471"/>
                        </a:lnTo>
                        <a:lnTo>
                          <a:pt x="714" y="449"/>
                        </a:lnTo>
                        <a:lnTo>
                          <a:pt x="716" y="430"/>
                        </a:lnTo>
                        <a:lnTo>
                          <a:pt x="720" y="414"/>
                        </a:lnTo>
                        <a:lnTo>
                          <a:pt x="723" y="401"/>
                        </a:lnTo>
                        <a:lnTo>
                          <a:pt x="728" y="390"/>
                        </a:lnTo>
                        <a:lnTo>
                          <a:pt x="735" y="383"/>
                        </a:lnTo>
                        <a:lnTo>
                          <a:pt x="739" y="382"/>
                        </a:lnTo>
                        <a:lnTo>
                          <a:pt x="744" y="380"/>
                        </a:lnTo>
                        <a:lnTo>
                          <a:pt x="748" y="379"/>
                        </a:lnTo>
                        <a:lnTo>
                          <a:pt x="753" y="379"/>
                        </a:lnTo>
                        <a:lnTo>
                          <a:pt x="753" y="379"/>
                        </a:lnTo>
                        <a:lnTo>
                          <a:pt x="759" y="380"/>
                        </a:lnTo>
                        <a:lnTo>
                          <a:pt x="763" y="383"/>
                        </a:lnTo>
                        <a:lnTo>
                          <a:pt x="773" y="391"/>
                        </a:lnTo>
                        <a:lnTo>
                          <a:pt x="784" y="404"/>
                        </a:lnTo>
                        <a:lnTo>
                          <a:pt x="798" y="416"/>
                        </a:lnTo>
                        <a:lnTo>
                          <a:pt x="805" y="422"/>
                        </a:lnTo>
                        <a:lnTo>
                          <a:pt x="814" y="429"/>
                        </a:lnTo>
                        <a:lnTo>
                          <a:pt x="823" y="435"/>
                        </a:lnTo>
                        <a:lnTo>
                          <a:pt x="835" y="439"/>
                        </a:lnTo>
                        <a:lnTo>
                          <a:pt x="847" y="443"/>
                        </a:lnTo>
                        <a:lnTo>
                          <a:pt x="860" y="446"/>
                        </a:lnTo>
                        <a:lnTo>
                          <a:pt x="875" y="447"/>
                        </a:lnTo>
                        <a:lnTo>
                          <a:pt x="892" y="447"/>
                        </a:lnTo>
                        <a:lnTo>
                          <a:pt x="892" y="447"/>
                        </a:lnTo>
                        <a:lnTo>
                          <a:pt x="900" y="446"/>
                        </a:lnTo>
                        <a:lnTo>
                          <a:pt x="909" y="444"/>
                        </a:lnTo>
                        <a:lnTo>
                          <a:pt x="917" y="442"/>
                        </a:lnTo>
                        <a:lnTo>
                          <a:pt x="925" y="439"/>
                        </a:lnTo>
                        <a:lnTo>
                          <a:pt x="938" y="430"/>
                        </a:lnTo>
                        <a:lnTo>
                          <a:pt x="951" y="419"/>
                        </a:lnTo>
                        <a:lnTo>
                          <a:pt x="959" y="405"/>
                        </a:lnTo>
                        <a:lnTo>
                          <a:pt x="967" y="391"/>
                        </a:lnTo>
                        <a:lnTo>
                          <a:pt x="972" y="376"/>
                        </a:lnTo>
                        <a:lnTo>
                          <a:pt x="974" y="359"/>
                        </a:lnTo>
                        <a:lnTo>
                          <a:pt x="976" y="342"/>
                        </a:lnTo>
                        <a:lnTo>
                          <a:pt x="974" y="326"/>
                        </a:lnTo>
                        <a:lnTo>
                          <a:pt x="970" y="309"/>
                        </a:lnTo>
                        <a:lnTo>
                          <a:pt x="965" y="293"/>
                        </a:lnTo>
                        <a:lnTo>
                          <a:pt x="956" y="279"/>
                        </a:lnTo>
                        <a:lnTo>
                          <a:pt x="946" y="267"/>
                        </a:lnTo>
                        <a:lnTo>
                          <a:pt x="932" y="256"/>
                        </a:lnTo>
                        <a:lnTo>
                          <a:pt x="925" y="252"/>
                        </a:lnTo>
                        <a:lnTo>
                          <a:pt x="918" y="247"/>
                        </a:lnTo>
                        <a:lnTo>
                          <a:pt x="918" y="247"/>
                        </a:lnTo>
                        <a:lnTo>
                          <a:pt x="900" y="242"/>
                        </a:lnTo>
                        <a:lnTo>
                          <a:pt x="882" y="239"/>
                        </a:lnTo>
                        <a:lnTo>
                          <a:pt x="867" y="239"/>
                        </a:lnTo>
                        <a:lnTo>
                          <a:pt x="850" y="240"/>
                        </a:lnTo>
                        <a:lnTo>
                          <a:pt x="835" y="245"/>
                        </a:lnTo>
                        <a:lnTo>
                          <a:pt x="821" y="249"/>
                        </a:lnTo>
                        <a:lnTo>
                          <a:pt x="794" y="257"/>
                        </a:lnTo>
                        <a:lnTo>
                          <a:pt x="783" y="261"/>
                        </a:lnTo>
                        <a:lnTo>
                          <a:pt x="772" y="263"/>
                        </a:lnTo>
                        <a:lnTo>
                          <a:pt x="762" y="264"/>
                        </a:lnTo>
                        <a:lnTo>
                          <a:pt x="752" y="261"/>
                        </a:lnTo>
                        <a:lnTo>
                          <a:pt x="748" y="259"/>
                        </a:lnTo>
                        <a:lnTo>
                          <a:pt x="744" y="256"/>
                        </a:lnTo>
                        <a:lnTo>
                          <a:pt x="735" y="246"/>
                        </a:lnTo>
                        <a:lnTo>
                          <a:pt x="728" y="232"/>
                        </a:lnTo>
                        <a:lnTo>
                          <a:pt x="723" y="214"/>
                        </a:lnTo>
                        <a:lnTo>
                          <a:pt x="723" y="214"/>
                        </a:lnTo>
                        <a:lnTo>
                          <a:pt x="718" y="197"/>
                        </a:lnTo>
                        <a:lnTo>
                          <a:pt x="716" y="177"/>
                        </a:lnTo>
                        <a:lnTo>
                          <a:pt x="713" y="127"/>
                        </a:lnTo>
                        <a:lnTo>
                          <a:pt x="712" y="68"/>
                        </a:lnTo>
                        <a:lnTo>
                          <a:pt x="713" y="4"/>
                        </a:lnTo>
                        <a:lnTo>
                          <a:pt x="713" y="4"/>
                        </a:lnTo>
                        <a:lnTo>
                          <a:pt x="565" y="1"/>
                        </a:lnTo>
                        <a:lnTo>
                          <a:pt x="468" y="0"/>
                        </a:lnTo>
                        <a:lnTo>
                          <a:pt x="468" y="0"/>
                        </a:lnTo>
                        <a:lnTo>
                          <a:pt x="452" y="1"/>
                        </a:lnTo>
                        <a:lnTo>
                          <a:pt x="439" y="4"/>
                        </a:lnTo>
                        <a:lnTo>
                          <a:pt x="428" y="10"/>
                        </a:lnTo>
                        <a:lnTo>
                          <a:pt x="419" y="15"/>
                        </a:lnTo>
                        <a:lnTo>
                          <a:pt x="414" y="22"/>
                        </a:lnTo>
                        <a:lnTo>
                          <a:pt x="410" y="31"/>
                        </a:lnTo>
                        <a:lnTo>
                          <a:pt x="408" y="38"/>
                        </a:lnTo>
                        <a:lnTo>
                          <a:pt x="410" y="46"/>
                        </a:lnTo>
                        <a:lnTo>
                          <a:pt x="410" y="46"/>
                        </a:lnTo>
                        <a:lnTo>
                          <a:pt x="415" y="54"/>
                        </a:lnTo>
                        <a:lnTo>
                          <a:pt x="424" y="68"/>
                        </a:lnTo>
                        <a:lnTo>
                          <a:pt x="433" y="84"/>
                        </a:lnTo>
                        <a:lnTo>
                          <a:pt x="445" y="103"/>
                        </a:lnTo>
                        <a:lnTo>
                          <a:pt x="456" y="124"/>
                        </a:lnTo>
                        <a:lnTo>
                          <a:pt x="465" y="147"/>
                        </a:lnTo>
                        <a:lnTo>
                          <a:pt x="470" y="159"/>
                        </a:lnTo>
                        <a:lnTo>
                          <a:pt x="472" y="170"/>
                        </a:lnTo>
                        <a:lnTo>
                          <a:pt x="474" y="183"/>
                        </a:lnTo>
                        <a:lnTo>
                          <a:pt x="475" y="194"/>
                        </a:lnTo>
                        <a:lnTo>
                          <a:pt x="475" y="194"/>
                        </a:lnTo>
                        <a:lnTo>
                          <a:pt x="475" y="208"/>
                        </a:lnTo>
                        <a:lnTo>
                          <a:pt x="472" y="221"/>
                        </a:lnTo>
                        <a:lnTo>
                          <a:pt x="470" y="233"/>
                        </a:lnTo>
                        <a:lnTo>
                          <a:pt x="465" y="243"/>
                        </a:lnTo>
                        <a:lnTo>
                          <a:pt x="461" y="254"/>
                        </a:lnTo>
                        <a:lnTo>
                          <a:pt x="454" y="263"/>
                        </a:lnTo>
                        <a:lnTo>
                          <a:pt x="447" y="271"/>
                        </a:lnTo>
                        <a:lnTo>
                          <a:pt x="439" y="279"/>
                        </a:lnTo>
                        <a:lnTo>
                          <a:pt x="431" y="286"/>
                        </a:lnTo>
                        <a:lnTo>
                          <a:pt x="422" y="292"/>
                        </a:lnTo>
                        <a:lnTo>
                          <a:pt x="412" y="296"/>
                        </a:lnTo>
                        <a:lnTo>
                          <a:pt x="401" y="300"/>
                        </a:lnTo>
                        <a:lnTo>
                          <a:pt x="391" y="305"/>
                        </a:lnTo>
                        <a:lnTo>
                          <a:pt x="380" y="306"/>
                        </a:lnTo>
                        <a:lnTo>
                          <a:pt x="369" y="307"/>
                        </a:lnTo>
                        <a:lnTo>
                          <a:pt x="358" y="309"/>
                        </a:lnTo>
                        <a:lnTo>
                          <a:pt x="358" y="309"/>
                        </a:lnTo>
                        <a:lnTo>
                          <a:pt x="347" y="307"/>
                        </a:lnTo>
                        <a:lnTo>
                          <a:pt x="335" y="307"/>
                        </a:lnTo>
                        <a:lnTo>
                          <a:pt x="324" y="305"/>
                        </a:lnTo>
                        <a:lnTo>
                          <a:pt x="313" y="302"/>
                        </a:lnTo>
                        <a:lnTo>
                          <a:pt x="303" y="298"/>
                        </a:lnTo>
                        <a:lnTo>
                          <a:pt x="294" y="293"/>
                        </a:lnTo>
                        <a:lnTo>
                          <a:pt x="284" y="286"/>
                        </a:lnTo>
                        <a:lnTo>
                          <a:pt x="275" y="281"/>
                        </a:lnTo>
                        <a:lnTo>
                          <a:pt x="267" y="272"/>
                        </a:lnTo>
                        <a:lnTo>
                          <a:pt x="259" y="264"/>
                        </a:lnTo>
                        <a:lnTo>
                          <a:pt x="253" y="254"/>
                        </a:lnTo>
                        <a:lnTo>
                          <a:pt x="247" y="245"/>
                        </a:lnTo>
                        <a:lnTo>
                          <a:pt x="242" y="233"/>
                        </a:lnTo>
                        <a:lnTo>
                          <a:pt x="239" y="221"/>
                        </a:lnTo>
                        <a:lnTo>
                          <a:pt x="236" y="207"/>
                        </a:lnTo>
                        <a:lnTo>
                          <a:pt x="236" y="193"/>
                        </a:lnTo>
                        <a:lnTo>
                          <a:pt x="236" y="193"/>
                        </a:lnTo>
                        <a:lnTo>
                          <a:pt x="236" y="180"/>
                        </a:lnTo>
                        <a:lnTo>
                          <a:pt x="238" y="168"/>
                        </a:lnTo>
                        <a:lnTo>
                          <a:pt x="240" y="155"/>
                        </a:lnTo>
                        <a:lnTo>
                          <a:pt x="243" y="144"/>
                        </a:lnTo>
                        <a:lnTo>
                          <a:pt x="252" y="122"/>
                        </a:lnTo>
                        <a:lnTo>
                          <a:pt x="260" y="101"/>
                        </a:lnTo>
                        <a:lnTo>
                          <a:pt x="278" y="66"/>
                        </a:lnTo>
                        <a:lnTo>
                          <a:pt x="285" y="50"/>
                        </a:lnTo>
                        <a:lnTo>
                          <a:pt x="288" y="43"/>
                        </a:lnTo>
                        <a:lnTo>
                          <a:pt x="289" y="38"/>
                        </a:lnTo>
                        <a:lnTo>
                          <a:pt x="289" y="38"/>
                        </a:lnTo>
                        <a:lnTo>
                          <a:pt x="289" y="33"/>
                        </a:lnTo>
                        <a:lnTo>
                          <a:pt x="288" y="31"/>
                        </a:lnTo>
                        <a:lnTo>
                          <a:pt x="285" y="28"/>
                        </a:lnTo>
                        <a:lnTo>
                          <a:pt x="282" y="25"/>
                        </a:lnTo>
                        <a:lnTo>
                          <a:pt x="271" y="19"/>
                        </a:lnTo>
                        <a:lnTo>
                          <a:pt x="257" y="17"/>
                        </a:lnTo>
                        <a:lnTo>
                          <a:pt x="240" y="14"/>
                        </a:lnTo>
                        <a:lnTo>
                          <a:pt x="221" y="11"/>
                        </a:lnTo>
                        <a:lnTo>
                          <a:pt x="176" y="8"/>
                        </a:lnTo>
                        <a:lnTo>
                          <a:pt x="127" y="7"/>
                        </a:lnTo>
                        <a:lnTo>
                          <a:pt x="78" y="7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 cap="rnd">
                    <a:solidFill>
                      <a:srgbClr val="70A49B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54" name="Freeform 17"/>
                  <p:cNvSpPr>
                    <a:spLocks/>
                  </p:cNvSpPr>
                  <p:nvPr/>
                </p:nvSpPr>
                <p:spPr bwMode="auto">
                  <a:xfrm>
                    <a:off x="3144839" y="2401887"/>
                    <a:ext cx="1157287" cy="2052637"/>
                  </a:xfrm>
                  <a:custGeom>
                    <a:avLst/>
                    <a:gdLst>
                      <a:gd name="T0" fmla="*/ 0 w 729"/>
                      <a:gd name="T1" fmla="*/ 880 h 1293"/>
                      <a:gd name="T2" fmla="*/ 15 w 729"/>
                      <a:gd name="T3" fmla="*/ 768 h 1293"/>
                      <a:gd name="T4" fmla="*/ 43 w 729"/>
                      <a:gd name="T5" fmla="*/ 745 h 1293"/>
                      <a:gd name="T6" fmla="*/ 97 w 729"/>
                      <a:gd name="T7" fmla="*/ 775 h 1293"/>
                      <a:gd name="T8" fmla="*/ 155 w 729"/>
                      <a:gd name="T9" fmla="*/ 799 h 1293"/>
                      <a:gd name="T10" fmla="*/ 204 w 729"/>
                      <a:gd name="T11" fmla="*/ 796 h 1293"/>
                      <a:gd name="T12" fmla="*/ 247 w 729"/>
                      <a:gd name="T13" fmla="*/ 770 h 1293"/>
                      <a:gd name="T14" fmla="*/ 273 w 729"/>
                      <a:gd name="T15" fmla="*/ 725 h 1293"/>
                      <a:gd name="T16" fmla="*/ 276 w 729"/>
                      <a:gd name="T17" fmla="*/ 641 h 1293"/>
                      <a:gd name="T18" fmla="*/ 250 w 729"/>
                      <a:gd name="T19" fmla="*/ 596 h 1293"/>
                      <a:gd name="T20" fmla="*/ 204 w 729"/>
                      <a:gd name="T21" fmla="*/ 571 h 1293"/>
                      <a:gd name="T22" fmla="*/ 153 w 729"/>
                      <a:gd name="T23" fmla="*/ 571 h 1293"/>
                      <a:gd name="T24" fmla="*/ 64 w 729"/>
                      <a:gd name="T25" fmla="*/ 610 h 1293"/>
                      <a:gd name="T26" fmla="*/ 27 w 729"/>
                      <a:gd name="T27" fmla="*/ 606 h 1293"/>
                      <a:gd name="T28" fmla="*/ 15 w 729"/>
                      <a:gd name="T29" fmla="*/ 535 h 1293"/>
                      <a:gd name="T30" fmla="*/ 95 w 729"/>
                      <a:gd name="T31" fmla="*/ 327 h 1293"/>
                      <a:gd name="T32" fmla="*/ 237 w 729"/>
                      <a:gd name="T33" fmla="*/ 320 h 1293"/>
                      <a:gd name="T34" fmla="*/ 275 w 729"/>
                      <a:gd name="T35" fmla="*/ 297 h 1293"/>
                      <a:gd name="T36" fmla="*/ 282 w 729"/>
                      <a:gd name="T37" fmla="*/ 251 h 1293"/>
                      <a:gd name="T38" fmla="*/ 240 w 729"/>
                      <a:gd name="T39" fmla="*/ 177 h 1293"/>
                      <a:gd name="T40" fmla="*/ 232 w 729"/>
                      <a:gd name="T41" fmla="*/ 121 h 1293"/>
                      <a:gd name="T42" fmla="*/ 255 w 729"/>
                      <a:gd name="T43" fmla="*/ 50 h 1293"/>
                      <a:gd name="T44" fmla="*/ 303 w 729"/>
                      <a:gd name="T45" fmla="*/ 11 h 1293"/>
                      <a:gd name="T46" fmla="*/ 363 w 729"/>
                      <a:gd name="T47" fmla="*/ 0 h 1293"/>
                      <a:gd name="T48" fmla="*/ 410 w 729"/>
                      <a:gd name="T49" fmla="*/ 11 h 1293"/>
                      <a:gd name="T50" fmla="*/ 461 w 729"/>
                      <a:gd name="T51" fmla="*/ 47 h 1293"/>
                      <a:gd name="T52" fmla="*/ 490 w 729"/>
                      <a:gd name="T53" fmla="*/ 109 h 1293"/>
                      <a:gd name="T54" fmla="*/ 489 w 729"/>
                      <a:gd name="T55" fmla="*/ 162 h 1293"/>
                      <a:gd name="T56" fmla="*/ 440 w 729"/>
                      <a:gd name="T57" fmla="*/ 251 h 1293"/>
                      <a:gd name="T58" fmla="*/ 436 w 729"/>
                      <a:gd name="T59" fmla="*/ 297 h 1293"/>
                      <a:gd name="T60" fmla="*/ 472 w 729"/>
                      <a:gd name="T61" fmla="*/ 320 h 1293"/>
                      <a:gd name="T62" fmla="*/ 592 w 729"/>
                      <a:gd name="T63" fmla="*/ 332 h 1293"/>
                      <a:gd name="T64" fmla="*/ 728 w 729"/>
                      <a:gd name="T65" fmla="*/ 485 h 1293"/>
                      <a:gd name="T66" fmla="*/ 715 w 729"/>
                      <a:gd name="T67" fmla="*/ 573 h 1293"/>
                      <a:gd name="T68" fmla="*/ 689 w 729"/>
                      <a:gd name="T69" fmla="*/ 587 h 1293"/>
                      <a:gd name="T70" fmla="*/ 634 w 729"/>
                      <a:gd name="T71" fmla="*/ 562 h 1293"/>
                      <a:gd name="T72" fmla="*/ 556 w 729"/>
                      <a:gd name="T73" fmla="*/ 549 h 1293"/>
                      <a:gd name="T74" fmla="*/ 517 w 729"/>
                      <a:gd name="T75" fmla="*/ 559 h 1293"/>
                      <a:gd name="T76" fmla="*/ 486 w 729"/>
                      <a:gd name="T77" fmla="*/ 594 h 1293"/>
                      <a:gd name="T78" fmla="*/ 476 w 729"/>
                      <a:gd name="T79" fmla="*/ 683 h 1293"/>
                      <a:gd name="T80" fmla="*/ 511 w 729"/>
                      <a:gd name="T81" fmla="*/ 753 h 1293"/>
                      <a:gd name="T82" fmla="*/ 552 w 729"/>
                      <a:gd name="T83" fmla="*/ 774 h 1293"/>
                      <a:gd name="T84" fmla="*/ 612 w 729"/>
                      <a:gd name="T85" fmla="*/ 771 h 1293"/>
                      <a:gd name="T86" fmla="*/ 690 w 729"/>
                      <a:gd name="T87" fmla="*/ 742 h 1293"/>
                      <a:gd name="T88" fmla="*/ 712 w 729"/>
                      <a:gd name="T89" fmla="*/ 752 h 1293"/>
                      <a:gd name="T90" fmla="*/ 728 w 729"/>
                      <a:gd name="T91" fmla="*/ 830 h 1293"/>
                      <a:gd name="T92" fmla="*/ 725 w 729"/>
                      <a:gd name="T93" fmla="*/ 1041 h 1293"/>
                      <a:gd name="T94" fmla="*/ 489 w 729"/>
                      <a:gd name="T95" fmla="*/ 1041 h 1293"/>
                      <a:gd name="T96" fmla="*/ 437 w 729"/>
                      <a:gd name="T97" fmla="*/ 1056 h 1293"/>
                      <a:gd name="T98" fmla="*/ 436 w 729"/>
                      <a:gd name="T99" fmla="*/ 1082 h 1293"/>
                      <a:gd name="T100" fmla="*/ 465 w 729"/>
                      <a:gd name="T101" fmla="*/ 1168 h 1293"/>
                      <a:gd name="T102" fmla="*/ 464 w 729"/>
                      <a:gd name="T103" fmla="*/ 1223 h 1293"/>
                      <a:gd name="T104" fmla="*/ 438 w 729"/>
                      <a:gd name="T105" fmla="*/ 1260 h 1293"/>
                      <a:gd name="T106" fmla="*/ 353 w 729"/>
                      <a:gd name="T107" fmla="*/ 1293 h 1293"/>
                      <a:gd name="T108" fmla="*/ 276 w 729"/>
                      <a:gd name="T109" fmla="*/ 1276 h 1293"/>
                      <a:gd name="T110" fmla="*/ 247 w 729"/>
                      <a:gd name="T111" fmla="*/ 1241 h 1293"/>
                      <a:gd name="T112" fmla="*/ 240 w 729"/>
                      <a:gd name="T113" fmla="*/ 1191 h 1293"/>
                      <a:gd name="T114" fmla="*/ 258 w 729"/>
                      <a:gd name="T115" fmla="*/ 1121 h 1293"/>
                      <a:gd name="T116" fmla="*/ 278 w 729"/>
                      <a:gd name="T117" fmla="*/ 1070 h 1293"/>
                      <a:gd name="T118" fmla="*/ 260 w 729"/>
                      <a:gd name="T119" fmla="*/ 1047 h 1293"/>
                      <a:gd name="T120" fmla="*/ 89 w 729"/>
                      <a:gd name="T121" fmla="*/ 1038 h 1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729" h="1293">
                        <a:moveTo>
                          <a:pt x="1" y="1040"/>
                        </a:moveTo>
                        <a:lnTo>
                          <a:pt x="1" y="1040"/>
                        </a:lnTo>
                        <a:lnTo>
                          <a:pt x="0" y="984"/>
                        </a:lnTo>
                        <a:lnTo>
                          <a:pt x="0" y="929"/>
                        </a:lnTo>
                        <a:lnTo>
                          <a:pt x="0" y="880"/>
                        </a:lnTo>
                        <a:lnTo>
                          <a:pt x="2" y="834"/>
                        </a:lnTo>
                        <a:lnTo>
                          <a:pt x="4" y="815"/>
                        </a:lnTo>
                        <a:lnTo>
                          <a:pt x="7" y="796"/>
                        </a:lnTo>
                        <a:lnTo>
                          <a:pt x="11" y="781"/>
                        </a:lnTo>
                        <a:lnTo>
                          <a:pt x="15" y="768"/>
                        </a:lnTo>
                        <a:lnTo>
                          <a:pt x="20" y="757"/>
                        </a:lnTo>
                        <a:lnTo>
                          <a:pt x="26" y="750"/>
                        </a:lnTo>
                        <a:lnTo>
                          <a:pt x="34" y="746"/>
                        </a:lnTo>
                        <a:lnTo>
                          <a:pt x="37" y="745"/>
                        </a:lnTo>
                        <a:lnTo>
                          <a:pt x="43" y="745"/>
                        </a:lnTo>
                        <a:lnTo>
                          <a:pt x="43" y="745"/>
                        </a:lnTo>
                        <a:lnTo>
                          <a:pt x="50" y="746"/>
                        </a:lnTo>
                        <a:lnTo>
                          <a:pt x="55" y="747"/>
                        </a:lnTo>
                        <a:lnTo>
                          <a:pt x="69" y="754"/>
                        </a:lnTo>
                        <a:lnTo>
                          <a:pt x="97" y="775"/>
                        </a:lnTo>
                        <a:lnTo>
                          <a:pt x="113" y="785"/>
                        </a:lnTo>
                        <a:lnTo>
                          <a:pt x="123" y="791"/>
                        </a:lnTo>
                        <a:lnTo>
                          <a:pt x="132" y="794"/>
                        </a:lnTo>
                        <a:lnTo>
                          <a:pt x="142" y="798"/>
                        </a:lnTo>
                        <a:lnTo>
                          <a:pt x="155" y="799"/>
                        </a:lnTo>
                        <a:lnTo>
                          <a:pt x="167" y="801"/>
                        </a:lnTo>
                        <a:lnTo>
                          <a:pt x="181" y="801"/>
                        </a:lnTo>
                        <a:lnTo>
                          <a:pt x="181" y="801"/>
                        </a:lnTo>
                        <a:lnTo>
                          <a:pt x="192" y="799"/>
                        </a:lnTo>
                        <a:lnTo>
                          <a:pt x="204" y="796"/>
                        </a:lnTo>
                        <a:lnTo>
                          <a:pt x="213" y="794"/>
                        </a:lnTo>
                        <a:lnTo>
                          <a:pt x="223" y="789"/>
                        </a:lnTo>
                        <a:lnTo>
                          <a:pt x="232" y="784"/>
                        </a:lnTo>
                        <a:lnTo>
                          <a:pt x="240" y="777"/>
                        </a:lnTo>
                        <a:lnTo>
                          <a:pt x="247" y="770"/>
                        </a:lnTo>
                        <a:lnTo>
                          <a:pt x="254" y="761"/>
                        </a:lnTo>
                        <a:lnTo>
                          <a:pt x="260" y="753"/>
                        </a:lnTo>
                        <a:lnTo>
                          <a:pt x="265" y="745"/>
                        </a:lnTo>
                        <a:lnTo>
                          <a:pt x="269" y="735"/>
                        </a:lnTo>
                        <a:lnTo>
                          <a:pt x="273" y="725"/>
                        </a:lnTo>
                        <a:lnTo>
                          <a:pt x="279" y="704"/>
                        </a:lnTo>
                        <a:lnTo>
                          <a:pt x="280" y="683"/>
                        </a:lnTo>
                        <a:lnTo>
                          <a:pt x="280" y="661"/>
                        </a:lnTo>
                        <a:lnTo>
                          <a:pt x="278" y="651"/>
                        </a:lnTo>
                        <a:lnTo>
                          <a:pt x="276" y="641"/>
                        </a:lnTo>
                        <a:lnTo>
                          <a:pt x="272" y="631"/>
                        </a:lnTo>
                        <a:lnTo>
                          <a:pt x="268" y="622"/>
                        </a:lnTo>
                        <a:lnTo>
                          <a:pt x="264" y="613"/>
                        </a:lnTo>
                        <a:lnTo>
                          <a:pt x="257" y="605"/>
                        </a:lnTo>
                        <a:lnTo>
                          <a:pt x="250" y="596"/>
                        </a:lnTo>
                        <a:lnTo>
                          <a:pt x="243" y="589"/>
                        </a:lnTo>
                        <a:lnTo>
                          <a:pt x="234" y="584"/>
                        </a:lnTo>
                        <a:lnTo>
                          <a:pt x="225" y="578"/>
                        </a:lnTo>
                        <a:lnTo>
                          <a:pt x="215" y="574"/>
                        </a:lnTo>
                        <a:lnTo>
                          <a:pt x="204" y="571"/>
                        </a:lnTo>
                        <a:lnTo>
                          <a:pt x="191" y="569"/>
                        </a:lnTo>
                        <a:lnTo>
                          <a:pt x="178" y="569"/>
                        </a:lnTo>
                        <a:lnTo>
                          <a:pt x="178" y="569"/>
                        </a:lnTo>
                        <a:lnTo>
                          <a:pt x="166" y="569"/>
                        </a:lnTo>
                        <a:lnTo>
                          <a:pt x="153" y="571"/>
                        </a:lnTo>
                        <a:lnTo>
                          <a:pt x="141" y="574"/>
                        </a:lnTo>
                        <a:lnTo>
                          <a:pt x="130" y="580"/>
                        </a:lnTo>
                        <a:lnTo>
                          <a:pt x="106" y="591"/>
                        </a:lnTo>
                        <a:lnTo>
                          <a:pt x="85" y="602"/>
                        </a:lnTo>
                        <a:lnTo>
                          <a:pt x="64" y="610"/>
                        </a:lnTo>
                        <a:lnTo>
                          <a:pt x="55" y="615"/>
                        </a:lnTo>
                        <a:lnTo>
                          <a:pt x="47" y="615"/>
                        </a:lnTo>
                        <a:lnTo>
                          <a:pt x="40" y="615"/>
                        </a:lnTo>
                        <a:lnTo>
                          <a:pt x="33" y="612"/>
                        </a:lnTo>
                        <a:lnTo>
                          <a:pt x="27" y="606"/>
                        </a:lnTo>
                        <a:lnTo>
                          <a:pt x="22" y="598"/>
                        </a:lnTo>
                        <a:lnTo>
                          <a:pt x="22" y="598"/>
                        </a:lnTo>
                        <a:lnTo>
                          <a:pt x="19" y="585"/>
                        </a:lnTo>
                        <a:lnTo>
                          <a:pt x="16" y="563"/>
                        </a:lnTo>
                        <a:lnTo>
                          <a:pt x="15" y="535"/>
                        </a:lnTo>
                        <a:lnTo>
                          <a:pt x="13" y="499"/>
                        </a:lnTo>
                        <a:lnTo>
                          <a:pt x="12" y="415"/>
                        </a:lnTo>
                        <a:lnTo>
                          <a:pt x="13" y="322"/>
                        </a:lnTo>
                        <a:lnTo>
                          <a:pt x="13" y="322"/>
                        </a:lnTo>
                        <a:lnTo>
                          <a:pt x="95" y="327"/>
                        </a:lnTo>
                        <a:lnTo>
                          <a:pt x="132" y="327"/>
                        </a:lnTo>
                        <a:lnTo>
                          <a:pt x="167" y="327"/>
                        </a:lnTo>
                        <a:lnTo>
                          <a:pt x="198" y="325"/>
                        </a:lnTo>
                        <a:lnTo>
                          <a:pt x="226" y="321"/>
                        </a:lnTo>
                        <a:lnTo>
                          <a:pt x="237" y="320"/>
                        </a:lnTo>
                        <a:lnTo>
                          <a:pt x="248" y="316"/>
                        </a:lnTo>
                        <a:lnTo>
                          <a:pt x="257" y="311"/>
                        </a:lnTo>
                        <a:lnTo>
                          <a:pt x="264" y="307"/>
                        </a:lnTo>
                        <a:lnTo>
                          <a:pt x="264" y="307"/>
                        </a:lnTo>
                        <a:lnTo>
                          <a:pt x="275" y="297"/>
                        </a:lnTo>
                        <a:lnTo>
                          <a:pt x="280" y="289"/>
                        </a:lnTo>
                        <a:lnTo>
                          <a:pt x="285" y="279"/>
                        </a:lnTo>
                        <a:lnTo>
                          <a:pt x="286" y="271"/>
                        </a:lnTo>
                        <a:lnTo>
                          <a:pt x="285" y="261"/>
                        </a:lnTo>
                        <a:lnTo>
                          <a:pt x="282" y="251"/>
                        </a:lnTo>
                        <a:lnTo>
                          <a:pt x="278" y="241"/>
                        </a:lnTo>
                        <a:lnTo>
                          <a:pt x="271" y="232"/>
                        </a:lnTo>
                        <a:lnTo>
                          <a:pt x="258" y="211"/>
                        </a:lnTo>
                        <a:lnTo>
                          <a:pt x="246" y="188"/>
                        </a:lnTo>
                        <a:lnTo>
                          <a:pt x="240" y="177"/>
                        </a:lnTo>
                        <a:lnTo>
                          <a:pt x="234" y="165"/>
                        </a:lnTo>
                        <a:lnTo>
                          <a:pt x="232" y="152"/>
                        </a:lnTo>
                        <a:lnTo>
                          <a:pt x="232" y="138"/>
                        </a:lnTo>
                        <a:lnTo>
                          <a:pt x="232" y="138"/>
                        </a:lnTo>
                        <a:lnTo>
                          <a:pt x="232" y="121"/>
                        </a:lnTo>
                        <a:lnTo>
                          <a:pt x="234" y="104"/>
                        </a:lnTo>
                        <a:lnTo>
                          <a:pt x="237" y="89"/>
                        </a:lnTo>
                        <a:lnTo>
                          <a:pt x="243" y="75"/>
                        </a:lnTo>
                        <a:lnTo>
                          <a:pt x="248" y="61"/>
                        </a:lnTo>
                        <a:lnTo>
                          <a:pt x="255" y="50"/>
                        </a:lnTo>
                        <a:lnTo>
                          <a:pt x="264" y="40"/>
                        </a:lnTo>
                        <a:lnTo>
                          <a:pt x="272" y="30"/>
                        </a:lnTo>
                        <a:lnTo>
                          <a:pt x="282" y="22"/>
                        </a:lnTo>
                        <a:lnTo>
                          <a:pt x="292" y="16"/>
                        </a:lnTo>
                        <a:lnTo>
                          <a:pt x="303" y="11"/>
                        </a:lnTo>
                        <a:lnTo>
                          <a:pt x="314" y="5"/>
                        </a:lnTo>
                        <a:lnTo>
                          <a:pt x="327" y="2"/>
                        </a:lnTo>
                        <a:lnTo>
                          <a:pt x="338" y="0"/>
                        </a:lnTo>
                        <a:lnTo>
                          <a:pt x="350" y="0"/>
                        </a:lnTo>
                        <a:lnTo>
                          <a:pt x="363" y="0"/>
                        </a:lnTo>
                        <a:lnTo>
                          <a:pt x="363" y="0"/>
                        </a:lnTo>
                        <a:lnTo>
                          <a:pt x="374" y="0"/>
                        </a:lnTo>
                        <a:lnTo>
                          <a:pt x="387" y="2"/>
                        </a:lnTo>
                        <a:lnTo>
                          <a:pt x="399" y="5"/>
                        </a:lnTo>
                        <a:lnTo>
                          <a:pt x="410" y="11"/>
                        </a:lnTo>
                        <a:lnTo>
                          <a:pt x="422" y="15"/>
                        </a:lnTo>
                        <a:lnTo>
                          <a:pt x="433" y="22"/>
                        </a:lnTo>
                        <a:lnTo>
                          <a:pt x="443" y="29"/>
                        </a:lnTo>
                        <a:lnTo>
                          <a:pt x="452" y="37"/>
                        </a:lnTo>
                        <a:lnTo>
                          <a:pt x="461" y="47"/>
                        </a:lnTo>
                        <a:lnTo>
                          <a:pt x="469" y="58"/>
                        </a:lnTo>
                        <a:lnTo>
                          <a:pt x="476" y="69"/>
                        </a:lnTo>
                        <a:lnTo>
                          <a:pt x="482" y="82"/>
                        </a:lnTo>
                        <a:lnTo>
                          <a:pt x="486" y="95"/>
                        </a:lnTo>
                        <a:lnTo>
                          <a:pt x="490" y="109"/>
                        </a:lnTo>
                        <a:lnTo>
                          <a:pt x="492" y="124"/>
                        </a:lnTo>
                        <a:lnTo>
                          <a:pt x="492" y="141"/>
                        </a:lnTo>
                        <a:lnTo>
                          <a:pt x="492" y="141"/>
                        </a:lnTo>
                        <a:lnTo>
                          <a:pt x="492" y="151"/>
                        </a:lnTo>
                        <a:lnTo>
                          <a:pt x="489" y="162"/>
                        </a:lnTo>
                        <a:lnTo>
                          <a:pt x="483" y="174"/>
                        </a:lnTo>
                        <a:lnTo>
                          <a:pt x="478" y="186"/>
                        </a:lnTo>
                        <a:lnTo>
                          <a:pt x="465" y="208"/>
                        </a:lnTo>
                        <a:lnTo>
                          <a:pt x="451" y="230"/>
                        </a:lnTo>
                        <a:lnTo>
                          <a:pt x="440" y="251"/>
                        </a:lnTo>
                        <a:lnTo>
                          <a:pt x="434" y="261"/>
                        </a:lnTo>
                        <a:lnTo>
                          <a:pt x="431" y="271"/>
                        </a:lnTo>
                        <a:lnTo>
                          <a:pt x="431" y="281"/>
                        </a:lnTo>
                        <a:lnTo>
                          <a:pt x="433" y="289"/>
                        </a:lnTo>
                        <a:lnTo>
                          <a:pt x="436" y="297"/>
                        </a:lnTo>
                        <a:lnTo>
                          <a:pt x="443" y="304"/>
                        </a:lnTo>
                        <a:lnTo>
                          <a:pt x="443" y="304"/>
                        </a:lnTo>
                        <a:lnTo>
                          <a:pt x="451" y="311"/>
                        </a:lnTo>
                        <a:lnTo>
                          <a:pt x="461" y="316"/>
                        </a:lnTo>
                        <a:lnTo>
                          <a:pt x="472" y="320"/>
                        </a:lnTo>
                        <a:lnTo>
                          <a:pt x="485" y="324"/>
                        </a:lnTo>
                        <a:lnTo>
                          <a:pt x="500" y="327"/>
                        </a:lnTo>
                        <a:lnTo>
                          <a:pt x="517" y="328"/>
                        </a:lnTo>
                        <a:lnTo>
                          <a:pt x="552" y="331"/>
                        </a:lnTo>
                        <a:lnTo>
                          <a:pt x="592" y="332"/>
                        </a:lnTo>
                        <a:lnTo>
                          <a:pt x="636" y="331"/>
                        </a:lnTo>
                        <a:lnTo>
                          <a:pt x="726" y="327"/>
                        </a:lnTo>
                        <a:lnTo>
                          <a:pt x="726" y="327"/>
                        </a:lnTo>
                        <a:lnTo>
                          <a:pt x="728" y="409"/>
                        </a:lnTo>
                        <a:lnTo>
                          <a:pt x="728" y="485"/>
                        </a:lnTo>
                        <a:lnTo>
                          <a:pt x="726" y="517"/>
                        </a:lnTo>
                        <a:lnTo>
                          <a:pt x="725" y="542"/>
                        </a:lnTo>
                        <a:lnTo>
                          <a:pt x="721" y="562"/>
                        </a:lnTo>
                        <a:lnTo>
                          <a:pt x="718" y="569"/>
                        </a:lnTo>
                        <a:lnTo>
                          <a:pt x="715" y="573"/>
                        </a:lnTo>
                        <a:lnTo>
                          <a:pt x="715" y="573"/>
                        </a:lnTo>
                        <a:lnTo>
                          <a:pt x="708" y="580"/>
                        </a:lnTo>
                        <a:lnTo>
                          <a:pt x="701" y="584"/>
                        </a:lnTo>
                        <a:lnTo>
                          <a:pt x="696" y="587"/>
                        </a:lnTo>
                        <a:lnTo>
                          <a:pt x="689" y="587"/>
                        </a:lnTo>
                        <a:lnTo>
                          <a:pt x="683" y="587"/>
                        </a:lnTo>
                        <a:lnTo>
                          <a:pt x="676" y="584"/>
                        </a:lnTo>
                        <a:lnTo>
                          <a:pt x="662" y="577"/>
                        </a:lnTo>
                        <a:lnTo>
                          <a:pt x="644" y="567"/>
                        </a:lnTo>
                        <a:lnTo>
                          <a:pt x="634" y="562"/>
                        </a:lnTo>
                        <a:lnTo>
                          <a:pt x="622" y="557"/>
                        </a:lnTo>
                        <a:lnTo>
                          <a:pt x="608" y="553"/>
                        </a:lnTo>
                        <a:lnTo>
                          <a:pt x="592" y="550"/>
                        </a:lnTo>
                        <a:lnTo>
                          <a:pt x="575" y="549"/>
                        </a:lnTo>
                        <a:lnTo>
                          <a:pt x="556" y="549"/>
                        </a:lnTo>
                        <a:lnTo>
                          <a:pt x="556" y="549"/>
                        </a:lnTo>
                        <a:lnTo>
                          <a:pt x="545" y="550"/>
                        </a:lnTo>
                        <a:lnTo>
                          <a:pt x="535" y="552"/>
                        </a:lnTo>
                        <a:lnTo>
                          <a:pt x="525" y="555"/>
                        </a:lnTo>
                        <a:lnTo>
                          <a:pt x="517" y="559"/>
                        </a:lnTo>
                        <a:lnTo>
                          <a:pt x="510" y="564"/>
                        </a:lnTo>
                        <a:lnTo>
                          <a:pt x="503" y="571"/>
                        </a:lnTo>
                        <a:lnTo>
                          <a:pt x="496" y="577"/>
                        </a:lnTo>
                        <a:lnTo>
                          <a:pt x="490" y="585"/>
                        </a:lnTo>
                        <a:lnTo>
                          <a:pt x="486" y="594"/>
                        </a:lnTo>
                        <a:lnTo>
                          <a:pt x="482" y="602"/>
                        </a:lnTo>
                        <a:lnTo>
                          <a:pt x="476" y="622"/>
                        </a:lnTo>
                        <a:lnTo>
                          <a:pt x="473" y="641"/>
                        </a:lnTo>
                        <a:lnTo>
                          <a:pt x="473" y="662"/>
                        </a:lnTo>
                        <a:lnTo>
                          <a:pt x="476" y="683"/>
                        </a:lnTo>
                        <a:lnTo>
                          <a:pt x="480" y="703"/>
                        </a:lnTo>
                        <a:lnTo>
                          <a:pt x="489" y="722"/>
                        </a:lnTo>
                        <a:lnTo>
                          <a:pt x="499" y="739"/>
                        </a:lnTo>
                        <a:lnTo>
                          <a:pt x="504" y="746"/>
                        </a:lnTo>
                        <a:lnTo>
                          <a:pt x="511" y="753"/>
                        </a:lnTo>
                        <a:lnTo>
                          <a:pt x="518" y="760"/>
                        </a:lnTo>
                        <a:lnTo>
                          <a:pt x="527" y="764"/>
                        </a:lnTo>
                        <a:lnTo>
                          <a:pt x="533" y="770"/>
                        </a:lnTo>
                        <a:lnTo>
                          <a:pt x="543" y="773"/>
                        </a:lnTo>
                        <a:lnTo>
                          <a:pt x="552" y="774"/>
                        </a:lnTo>
                        <a:lnTo>
                          <a:pt x="561" y="775"/>
                        </a:lnTo>
                        <a:lnTo>
                          <a:pt x="561" y="775"/>
                        </a:lnTo>
                        <a:lnTo>
                          <a:pt x="580" y="775"/>
                        </a:lnTo>
                        <a:lnTo>
                          <a:pt x="596" y="774"/>
                        </a:lnTo>
                        <a:lnTo>
                          <a:pt x="612" y="771"/>
                        </a:lnTo>
                        <a:lnTo>
                          <a:pt x="626" y="768"/>
                        </a:lnTo>
                        <a:lnTo>
                          <a:pt x="650" y="760"/>
                        </a:lnTo>
                        <a:lnTo>
                          <a:pt x="669" y="752"/>
                        </a:lnTo>
                        <a:lnTo>
                          <a:pt x="684" y="745"/>
                        </a:lnTo>
                        <a:lnTo>
                          <a:pt x="690" y="742"/>
                        </a:lnTo>
                        <a:lnTo>
                          <a:pt x="696" y="740"/>
                        </a:lnTo>
                        <a:lnTo>
                          <a:pt x="701" y="740"/>
                        </a:lnTo>
                        <a:lnTo>
                          <a:pt x="705" y="743"/>
                        </a:lnTo>
                        <a:lnTo>
                          <a:pt x="710" y="746"/>
                        </a:lnTo>
                        <a:lnTo>
                          <a:pt x="712" y="752"/>
                        </a:lnTo>
                        <a:lnTo>
                          <a:pt x="712" y="752"/>
                        </a:lnTo>
                        <a:lnTo>
                          <a:pt x="717" y="760"/>
                        </a:lnTo>
                        <a:lnTo>
                          <a:pt x="721" y="771"/>
                        </a:lnTo>
                        <a:lnTo>
                          <a:pt x="725" y="798"/>
                        </a:lnTo>
                        <a:lnTo>
                          <a:pt x="728" y="830"/>
                        </a:lnTo>
                        <a:lnTo>
                          <a:pt x="729" y="866"/>
                        </a:lnTo>
                        <a:lnTo>
                          <a:pt x="729" y="907"/>
                        </a:lnTo>
                        <a:lnTo>
                          <a:pt x="729" y="950"/>
                        </a:lnTo>
                        <a:lnTo>
                          <a:pt x="725" y="1041"/>
                        </a:lnTo>
                        <a:lnTo>
                          <a:pt x="725" y="1041"/>
                        </a:lnTo>
                        <a:lnTo>
                          <a:pt x="637" y="1037"/>
                        </a:lnTo>
                        <a:lnTo>
                          <a:pt x="595" y="1035"/>
                        </a:lnTo>
                        <a:lnTo>
                          <a:pt x="556" y="1035"/>
                        </a:lnTo>
                        <a:lnTo>
                          <a:pt x="520" y="1037"/>
                        </a:lnTo>
                        <a:lnTo>
                          <a:pt x="489" y="1041"/>
                        </a:lnTo>
                        <a:lnTo>
                          <a:pt x="462" y="1045"/>
                        </a:lnTo>
                        <a:lnTo>
                          <a:pt x="451" y="1048"/>
                        </a:lnTo>
                        <a:lnTo>
                          <a:pt x="443" y="1052"/>
                        </a:lnTo>
                        <a:lnTo>
                          <a:pt x="443" y="1052"/>
                        </a:lnTo>
                        <a:lnTo>
                          <a:pt x="437" y="1056"/>
                        </a:lnTo>
                        <a:lnTo>
                          <a:pt x="434" y="1061"/>
                        </a:lnTo>
                        <a:lnTo>
                          <a:pt x="433" y="1065"/>
                        </a:lnTo>
                        <a:lnTo>
                          <a:pt x="433" y="1069"/>
                        </a:lnTo>
                        <a:lnTo>
                          <a:pt x="434" y="1075"/>
                        </a:lnTo>
                        <a:lnTo>
                          <a:pt x="436" y="1082"/>
                        </a:lnTo>
                        <a:lnTo>
                          <a:pt x="444" y="1097"/>
                        </a:lnTo>
                        <a:lnTo>
                          <a:pt x="452" y="1116"/>
                        </a:lnTo>
                        <a:lnTo>
                          <a:pt x="459" y="1140"/>
                        </a:lnTo>
                        <a:lnTo>
                          <a:pt x="464" y="1153"/>
                        </a:lnTo>
                        <a:lnTo>
                          <a:pt x="465" y="1168"/>
                        </a:lnTo>
                        <a:lnTo>
                          <a:pt x="466" y="1185"/>
                        </a:lnTo>
                        <a:lnTo>
                          <a:pt x="466" y="1203"/>
                        </a:lnTo>
                        <a:lnTo>
                          <a:pt x="466" y="1203"/>
                        </a:lnTo>
                        <a:lnTo>
                          <a:pt x="466" y="1213"/>
                        </a:lnTo>
                        <a:lnTo>
                          <a:pt x="464" y="1223"/>
                        </a:lnTo>
                        <a:lnTo>
                          <a:pt x="461" y="1231"/>
                        </a:lnTo>
                        <a:lnTo>
                          <a:pt x="457" y="1239"/>
                        </a:lnTo>
                        <a:lnTo>
                          <a:pt x="451" y="1248"/>
                        </a:lnTo>
                        <a:lnTo>
                          <a:pt x="445" y="1255"/>
                        </a:lnTo>
                        <a:lnTo>
                          <a:pt x="438" y="1260"/>
                        </a:lnTo>
                        <a:lnTo>
                          <a:pt x="430" y="1267"/>
                        </a:lnTo>
                        <a:lnTo>
                          <a:pt x="413" y="1277"/>
                        </a:lnTo>
                        <a:lnTo>
                          <a:pt x="395" y="1284"/>
                        </a:lnTo>
                        <a:lnTo>
                          <a:pt x="374" y="1290"/>
                        </a:lnTo>
                        <a:lnTo>
                          <a:pt x="353" y="1293"/>
                        </a:lnTo>
                        <a:lnTo>
                          <a:pt x="332" y="1293"/>
                        </a:lnTo>
                        <a:lnTo>
                          <a:pt x="313" y="1290"/>
                        </a:lnTo>
                        <a:lnTo>
                          <a:pt x="293" y="1284"/>
                        </a:lnTo>
                        <a:lnTo>
                          <a:pt x="285" y="1280"/>
                        </a:lnTo>
                        <a:lnTo>
                          <a:pt x="276" y="1276"/>
                        </a:lnTo>
                        <a:lnTo>
                          <a:pt x="269" y="1270"/>
                        </a:lnTo>
                        <a:lnTo>
                          <a:pt x="262" y="1263"/>
                        </a:lnTo>
                        <a:lnTo>
                          <a:pt x="255" y="1256"/>
                        </a:lnTo>
                        <a:lnTo>
                          <a:pt x="251" y="1249"/>
                        </a:lnTo>
                        <a:lnTo>
                          <a:pt x="247" y="1241"/>
                        </a:lnTo>
                        <a:lnTo>
                          <a:pt x="243" y="1231"/>
                        </a:lnTo>
                        <a:lnTo>
                          <a:pt x="241" y="1221"/>
                        </a:lnTo>
                        <a:lnTo>
                          <a:pt x="240" y="1210"/>
                        </a:lnTo>
                        <a:lnTo>
                          <a:pt x="240" y="1210"/>
                        </a:lnTo>
                        <a:lnTo>
                          <a:pt x="240" y="1191"/>
                        </a:lnTo>
                        <a:lnTo>
                          <a:pt x="243" y="1172"/>
                        </a:lnTo>
                        <a:lnTo>
                          <a:pt x="246" y="1157"/>
                        </a:lnTo>
                        <a:lnTo>
                          <a:pt x="248" y="1144"/>
                        </a:lnTo>
                        <a:lnTo>
                          <a:pt x="254" y="1132"/>
                        </a:lnTo>
                        <a:lnTo>
                          <a:pt x="258" y="1121"/>
                        </a:lnTo>
                        <a:lnTo>
                          <a:pt x="268" y="1104"/>
                        </a:lnTo>
                        <a:lnTo>
                          <a:pt x="275" y="1089"/>
                        </a:lnTo>
                        <a:lnTo>
                          <a:pt x="278" y="1083"/>
                        </a:lnTo>
                        <a:lnTo>
                          <a:pt x="279" y="1076"/>
                        </a:lnTo>
                        <a:lnTo>
                          <a:pt x="278" y="1070"/>
                        </a:lnTo>
                        <a:lnTo>
                          <a:pt x="276" y="1063"/>
                        </a:lnTo>
                        <a:lnTo>
                          <a:pt x="271" y="1058"/>
                        </a:lnTo>
                        <a:lnTo>
                          <a:pt x="264" y="1051"/>
                        </a:lnTo>
                        <a:lnTo>
                          <a:pt x="264" y="1051"/>
                        </a:lnTo>
                        <a:lnTo>
                          <a:pt x="260" y="1047"/>
                        </a:lnTo>
                        <a:lnTo>
                          <a:pt x="253" y="1045"/>
                        </a:lnTo>
                        <a:lnTo>
                          <a:pt x="232" y="1041"/>
                        </a:lnTo>
                        <a:lnTo>
                          <a:pt x="204" y="1038"/>
                        </a:lnTo>
                        <a:lnTo>
                          <a:pt x="169" y="1037"/>
                        </a:lnTo>
                        <a:lnTo>
                          <a:pt x="89" y="1038"/>
                        </a:lnTo>
                        <a:lnTo>
                          <a:pt x="1" y="1040"/>
                        </a:lnTo>
                        <a:lnTo>
                          <a:pt x="1" y="10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 cap="rnd">
                    <a:solidFill>
                      <a:srgbClr val="FA474D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 dirty="0"/>
                  </a:p>
                </p:txBody>
              </p:sp>
              <p:sp>
                <p:nvSpPr>
                  <p:cNvPr id="55" name="Freeform 20"/>
                  <p:cNvSpPr>
                    <a:spLocks/>
                  </p:cNvSpPr>
                  <p:nvPr/>
                </p:nvSpPr>
                <p:spPr bwMode="auto">
                  <a:xfrm>
                    <a:off x="3895725" y="2906714"/>
                    <a:ext cx="2052637" cy="1154112"/>
                  </a:xfrm>
                  <a:custGeom>
                    <a:avLst/>
                    <a:gdLst>
                      <a:gd name="T0" fmla="*/ 757 w 1293"/>
                      <a:gd name="T1" fmla="*/ 716 h 727"/>
                      <a:gd name="T2" fmla="*/ 687 w 1293"/>
                      <a:gd name="T3" fmla="*/ 703 h 727"/>
                      <a:gd name="T4" fmla="*/ 681 w 1293"/>
                      <a:gd name="T5" fmla="*/ 667 h 727"/>
                      <a:gd name="T6" fmla="*/ 722 w 1293"/>
                      <a:gd name="T7" fmla="*/ 578 h 727"/>
                      <a:gd name="T8" fmla="*/ 722 w 1293"/>
                      <a:gd name="T9" fmla="*/ 527 h 727"/>
                      <a:gd name="T10" fmla="*/ 697 w 1293"/>
                      <a:gd name="T11" fmla="*/ 481 h 727"/>
                      <a:gd name="T12" fmla="*/ 652 w 1293"/>
                      <a:gd name="T13" fmla="*/ 455 h 727"/>
                      <a:gd name="T14" fmla="*/ 589 w 1293"/>
                      <a:gd name="T15" fmla="*/ 452 h 727"/>
                      <a:gd name="T16" fmla="*/ 532 w 1293"/>
                      <a:gd name="T17" fmla="*/ 477 h 727"/>
                      <a:gd name="T18" fmla="*/ 499 w 1293"/>
                      <a:gd name="T19" fmla="*/ 518 h 727"/>
                      <a:gd name="T20" fmla="*/ 492 w 1293"/>
                      <a:gd name="T21" fmla="*/ 564 h 727"/>
                      <a:gd name="T22" fmla="*/ 508 w 1293"/>
                      <a:gd name="T23" fmla="*/ 618 h 727"/>
                      <a:gd name="T24" fmla="*/ 548 w 1293"/>
                      <a:gd name="T25" fmla="*/ 688 h 727"/>
                      <a:gd name="T26" fmla="*/ 543 w 1293"/>
                      <a:gd name="T27" fmla="*/ 703 h 727"/>
                      <a:gd name="T28" fmla="*/ 477 w 1293"/>
                      <a:gd name="T29" fmla="*/ 724 h 727"/>
                      <a:gd name="T30" fmla="*/ 252 w 1293"/>
                      <a:gd name="T31" fmla="*/ 723 h 727"/>
                      <a:gd name="T32" fmla="*/ 252 w 1293"/>
                      <a:gd name="T33" fmla="*/ 480 h 727"/>
                      <a:gd name="T34" fmla="*/ 237 w 1293"/>
                      <a:gd name="T35" fmla="*/ 428 h 727"/>
                      <a:gd name="T36" fmla="*/ 211 w 1293"/>
                      <a:gd name="T37" fmla="*/ 427 h 727"/>
                      <a:gd name="T38" fmla="*/ 123 w 1293"/>
                      <a:gd name="T39" fmla="*/ 456 h 727"/>
                      <a:gd name="T40" fmla="*/ 70 w 1293"/>
                      <a:gd name="T41" fmla="*/ 455 h 727"/>
                      <a:gd name="T42" fmla="*/ 31 w 1293"/>
                      <a:gd name="T43" fmla="*/ 428 h 727"/>
                      <a:gd name="T44" fmla="*/ 0 w 1293"/>
                      <a:gd name="T45" fmla="*/ 344 h 727"/>
                      <a:gd name="T46" fmla="*/ 17 w 1293"/>
                      <a:gd name="T47" fmla="*/ 267 h 727"/>
                      <a:gd name="T48" fmla="*/ 52 w 1293"/>
                      <a:gd name="T49" fmla="*/ 237 h 727"/>
                      <a:gd name="T50" fmla="*/ 102 w 1293"/>
                      <a:gd name="T51" fmla="*/ 231 h 727"/>
                      <a:gd name="T52" fmla="*/ 171 w 1293"/>
                      <a:gd name="T53" fmla="*/ 249 h 727"/>
                      <a:gd name="T54" fmla="*/ 223 w 1293"/>
                      <a:gd name="T55" fmla="*/ 269 h 727"/>
                      <a:gd name="T56" fmla="*/ 245 w 1293"/>
                      <a:gd name="T57" fmla="*/ 251 h 727"/>
                      <a:gd name="T58" fmla="*/ 255 w 1293"/>
                      <a:gd name="T59" fmla="*/ 91 h 727"/>
                      <a:gd name="T60" fmla="*/ 457 w 1293"/>
                      <a:gd name="T61" fmla="*/ 0 h 727"/>
                      <a:gd name="T62" fmla="*/ 534 w 1293"/>
                      <a:gd name="T63" fmla="*/ 13 h 727"/>
                      <a:gd name="T64" fmla="*/ 548 w 1293"/>
                      <a:gd name="T65" fmla="*/ 32 h 727"/>
                      <a:gd name="T66" fmla="*/ 518 w 1293"/>
                      <a:gd name="T67" fmla="*/ 87 h 727"/>
                      <a:gd name="T68" fmla="*/ 492 w 1293"/>
                      <a:gd name="T69" fmla="*/ 146 h 727"/>
                      <a:gd name="T70" fmla="*/ 495 w 1293"/>
                      <a:gd name="T71" fmla="*/ 195 h 727"/>
                      <a:gd name="T72" fmla="*/ 523 w 1293"/>
                      <a:gd name="T73" fmla="*/ 238 h 727"/>
                      <a:gd name="T74" fmla="*/ 568 w 1293"/>
                      <a:gd name="T75" fmla="*/ 264 h 727"/>
                      <a:gd name="T76" fmla="*/ 652 w 1293"/>
                      <a:gd name="T77" fmla="*/ 266 h 727"/>
                      <a:gd name="T78" fmla="*/ 697 w 1293"/>
                      <a:gd name="T79" fmla="*/ 241 h 727"/>
                      <a:gd name="T80" fmla="*/ 722 w 1293"/>
                      <a:gd name="T81" fmla="*/ 193 h 727"/>
                      <a:gd name="T82" fmla="*/ 722 w 1293"/>
                      <a:gd name="T83" fmla="*/ 144 h 727"/>
                      <a:gd name="T84" fmla="*/ 681 w 1293"/>
                      <a:gd name="T85" fmla="*/ 55 h 727"/>
                      <a:gd name="T86" fmla="*/ 685 w 1293"/>
                      <a:gd name="T87" fmla="*/ 17 h 727"/>
                      <a:gd name="T88" fmla="*/ 759 w 1293"/>
                      <a:gd name="T89" fmla="*/ 4 h 727"/>
                      <a:gd name="T90" fmla="*/ 973 w 1293"/>
                      <a:gd name="T91" fmla="*/ 88 h 727"/>
                      <a:gd name="T92" fmla="*/ 983 w 1293"/>
                      <a:gd name="T93" fmla="*/ 249 h 727"/>
                      <a:gd name="T94" fmla="*/ 1012 w 1293"/>
                      <a:gd name="T95" fmla="*/ 276 h 727"/>
                      <a:gd name="T96" fmla="*/ 1061 w 1293"/>
                      <a:gd name="T97" fmla="*/ 262 h 727"/>
                      <a:gd name="T98" fmla="*/ 1141 w 1293"/>
                      <a:gd name="T99" fmla="*/ 223 h 727"/>
                      <a:gd name="T100" fmla="*/ 1204 w 1293"/>
                      <a:gd name="T101" fmla="*/ 228 h 727"/>
                      <a:gd name="T102" fmla="*/ 1263 w 1293"/>
                      <a:gd name="T103" fmla="*/ 263 h 727"/>
                      <a:gd name="T104" fmla="*/ 1291 w 1293"/>
                      <a:gd name="T105" fmla="*/ 316 h 727"/>
                      <a:gd name="T106" fmla="*/ 1292 w 1293"/>
                      <a:gd name="T107" fmla="*/ 365 h 727"/>
                      <a:gd name="T108" fmla="*/ 1271 w 1293"/>
                      <a:gd name="T109" fmla="*/ 422 h 727"/>
                      <a:gd name="T110" fmla="*/ 1224 w 1293"/>
                      <a:gd name="T111" fmla="*/ 466 h 727"/>
                      <a:gd name="T112" fmla="*/ 1152 w 1293"/>
                      <a:gd name="T113" fmla="*/ 483 h 727"/>
                      <a:gd name="T114" fmla="*/ 1107 w 1293"/>
                      <a:gd name="T115" fmla="*/ 469 h 727"/>
                      <a:gd name="T116" fmla="*/ 1022 w 1293"/>
                      <a:gd name="T117" fmla="*/ 422 h 727"/>
                      <a:gd name="T118" fmla="*/ 987 w 1293"/>
                      <a:gd name="T119" fmla="*/ 434 h 727"/>
                      <a:gd name="T120" fmla="*/ 966 w 1293"/>
                      <a:gd name="T121" fmla="*/ 491 h 727"/>
                      <a:gd name="T122" fmla="*/ 966 w 1293"/>
                      <a:gd name="T123" fmla="*/ 717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293" h="727">
                        <a:moveTo>
                          <a:pt x="966" y="717"/>
                        </a:moveTo>
                        <a:lnTo>
                          <a:pt x="966" y="717"/>
                        </a:lnTo>
                        <a:lnTo>
                          <a:pt x="874" y="719"/>
                        </a:lnTo>
                        <a:lnTo>
                          <a:pt x="792" y="717"/>
                        </a:lnTo>
                        <a:lnTo>
                          <a:pt x="757" y="716"/>
                        </a:lnTo>
                        <a:lnTo>
                          <a:pt x="729" y="715"/>
                        </a:lnTo>
                        <a:lnTo>
                          <a:pt x="708" y="712"/>
                        </a:lnTo>
                        <a:lnTo>
                          <a:pt x="694" y="709"/>
                        </a:lnTo>
                        <a:lnTo>
                          <a:pt x="694" y="709"/>
                        </a:lnTo>
                        <a:lnTo>
                          <a:pt x="687" y="703"/>
                        </a:lnTo>
                        <a:lnTo>
                          <a:pt x="681" y="698"/>
                        </a:lnTo>
                        <a:lnTo>
                          <a:pt x="678" y="691"/>
                        </a:lnTo>
                        <a:lnTo>
                          <a:pt x="677" y="684"/>
                        </a:lnTo>
                        <a:lnTo>
                          <a:pt x="678" y="675"/>
                        </a:lnTo>
                        <a:lnTo>
                          <a:pt x="681" y="667"/>
                        </a:lnTo>
                        <a:lnTo>
                          <a:pt x="691" y="646"/>
                        </a:lnTo>
                        <a:lnTo>
                          <a:pt x="702" y="625"/>
                        </a:lnTo>
                        <a:lnTo>
                          <a:pt x="713" y="601"/>
                        </a:lnTo>
                        <a:lnTo>
                          <a:pt x="717" y="590"/>
                        </a:lnTo>
                        <a:lnTo>
                          <a:pt x="722" y="578"/>
                        </a:lnTo>
                        <a:lnTo>
                          <a:pt x="724" y="565"/>
                        </a:lnTo>
                        <a:lnTo>
                          <a:pt x="724" y="552"/>
                        </a:lnTo>
                        <a:lnTo>
                          <a:pt x="724" y="552"/>
                        </a:lnTo>
                        <a:lnTo>
                          <a:pt x="724" y="540"/>
                        </a:lnTo>
                        <a:lnTo>
                          <a:pt x="722" y="527"/>
                        </a:lnTo>
                        <a:lnTo>
                          <a:pt x="719" y="516"/>
                        </a:lnTo>
                        <a:lnTo>
                          <a:pt x="715" y="506"/>
                        </a:lnTo>
                        <a:lnTo>
                          <a:pt x="709" y="497"/>
                        </a:lnTo>
                        <a:lnTo>
                          <a:pt x="704" y="488"/>
                        </a:lnTo>
                        <a:lnTo>
                          <a:pt x="697" y="481"/>
                        </a:lnTo>
                        <a:lnTo>
                          <a:pt x="688" y="474"/>
                        </a:lnTo>
                        <a:lnTo>
                          <a:pt x="680" y="467"/>
                        </a:lnTo>
                        <a:lnTo>
                          <a:pt x="671" y="463"/>
                        </a:lnTo>
                        <a:lnTo>
                          <a:pt x="662" y="459"/>
                        </a:lnTo>
                        <a:lnTo>
                          <a:pt x="652" y="455"/>
                        </a:lnTo>
                        <a:lnTo>
                          <a:pt x="642" y="453"/>
                        </a:lnTo>
                        <a:lnTo>
                          <a:pt x="631" y="450"/>
                        </a:lnTo>
                        <a:lnTo>
                          <a:pt x="610" y="450"/>
                        </a:lnTo>
                        <a:lnTo>
                          <a:pt x="610" y="450"/>
                        </a:lnTo>
                        <a:lnTo>
                          <a:pt x="589" y="452"/>
                        </a:lnTo>
                        <a:lnTo>
                          <a:pt x="568" y="457"/>
                        </a:lnTo>
                        <a:lnTo>
                          <a:pt x="558" y="462"/>
                        </a:lnTo>
                        <a:lnTo>
                          <a:pt x="548" y="466"/>
                        </a:lnTo>
                        <a:lnTo>
                          <a:pt x="540" y="471"/>
                        </a:lnTo>
                        <a:lnTo>
                          <a:pt x="532" y="477"/>
                        </a:lnTo>
                        <a:lnTo>
                          <a:pt x="523" y="484"/>
                        </a:lnTo>
                        <a:lnTo>
                          <a:pt x="516" y="491"/>
                        </a:lnTo>
                        <a:lnTo>
                          <a:pt x="509" y="499"/>
                        </a:lnTo>
                        <a:lnTo>
                          <a:pt x="504" y="508"/>
                        </a:lnTo>
                        <a:lnTo>
                          <a:pt x="499" y="518"/>
                        </a:lnTo>
                        <a:lnTo>
                          <a:pt x="495" y="527"/>
                        </a:lnTo>
                        <a:lnTo>
                          <a:pt x="494" y="538"/>
                        </a:lnTo>
                        <a:lnTo>
                          <a:pt x="492" y="550"/>
                        </a:lnTo>
                        <a:lnTo>
                          <a:pt x="492" y="550"/>
                        </a:lnTo>
                        <a:lnTo>
                          <a:pt x="492" y="564"/>
                        </a:lnTo>
                        <a:lnTo>
                          <a:pt x="492" y="576"/>
                        </a:lnTo>
                        <a:lnTo>
                          <a:pt x="495" y="589"/>
                        </a:lnTo>
                        <a:lnTo>
                          <a:pt x="498" y="599"/>
                        </a:lnTo>
                        <a:lnTo>
                          <a:pt x="502" y="608"/>
                        </a:lnTo>
                        <a:lnTo>
                          <a:pt x="508" y="618"/>
                        </a:lnTo>
                        <a:lnTo>
                          <a:pt x="518" y="634"/>
                        </a:lnTo>
                        <a:lnTo>
                          <a:pt x="539" y="661"/>
                        </a:lnTo>
                        <a:lnTo>
                          <a:pt x="546" y="675"/>
                        </a:lnTo>
                        <a:lnTo>
                          <a:pt x="547" y="681"/>
                        </a:lnTo>
                        <a:lnTo>
                          <a:pt x="548" y="688"/>
                        </a:lnTo>
                        <a:lnTo>
                          <a:pt x="548" y="688"/>
                        </a:lnTo>
                        <a:lnTo>
                          <a:pt x="548" y="692"/>
                        </a:lnTo>
                        <a:lnTo>
                          <a:pt x="547" y="696"/>
                        </a:lnTo>
                        <a:lnTo>
                          <a:pt x="546" y="701"/>
                        </a:lnTo>
                        <a:lnTo>
                          <a:pt x="543" y="703"/>
                        </a:lnTo>
                        <a:lnTo>
                          <a:pt x="534" y="710"/>
                        </a:lnTo>
                        <a:lnTo>
                          <a:pt x="525" y="715"/>
                        </a:lnTo>
                        <a:lnTo>
                          <a:pt x="511" y="719"/>
                        </a:lnTo>
                        <a:lnTo>
                          <a:pt x="495" y="722"/>
                        </a:lnTo>
                        <a:lnTo>
                          <a:pt x="477" y="724"/>
                        </a:lnTo>
                        <a:lnTo>
                          <a:pt x="457" y="726"/>
                        </a:lnTo>
                        <a:lnTo>
                          <a:pt x="413" y="727"/>
                        </a:lnTo>
                        <a:lnTo>
                          <a:pt x="362" y="727"/>
                        </a:lnTo>
                        <a:lnTo>
                          <a:pt x="252" y="723"/>
                        </a:lnTo>
                        <a:lnTo>
                          <a:pt x="252" y="723"/>
                        </a:lnTo>
                        <a:lnTo>
                          <a:pt x="256" y="632"/>
                        </a:lnTo>
                        <a:lnTo>
                          <a:pt x="256" y="589"/>
                        </a:lnTo>
                        <a:lnTo>
                          <a:pt x="256" y="548"/>
                        </a:lnTo>
                        <a:lnTo>
                          <a:pt x="255" y="512"/>
                        </a:lnTo>
                        <a:lnTo>
                          <a:pt x="252" y="480"/>
                        </a:lnTo>
                        <a:lnTo>
                          <a:pt x="248" y="453"/>
                        </a:lnTo>
                        <a:lnTo>
                          <a:pt x="244" y="442"/>
                        </a:lnTo>
                        <a:lnTo>
                          <a:pt x="239" y="434"/>
                        </a:lnTo>
                        <a:lnTo>
                          <a:pt x="239" y="434"/>
                        </a:lnTo>
                        <a:lnTo>
                          <a:pt x="237" y="428"/>
                        </a:lnTo>
                        <a:lnTo>
                          <a:pt x="232" y="425"/>
                        </a:lnTo>
                        <a:lnTo>
                          <a:pt x="228" y="422"/>
                        </a:lnTo>
                        <a:lnTo>
                          <a:pt x="223" y="422"/>
                        </a:lnTo>
                        <a:lnTo>
                          <a:pt x="217" y="424"/>
                        </a:lnTo>
                        <a:lnTo>
                          <a:pt x="211" y="427"/>
                        </a:lnTo>
                        <a:lnTo>
                          <a:pt x="196" y="434"/>
                        </a:lnTo>
                        <a:lnTo>
                          <a:pt x="177" y="442"/>
                        </a:lnTo>
                        <a:lnTo>
                          <a:pt x="153" y="450"/>
                        </a:lnTo>
                        <a:lnTo>
                          <a:pt x="139" y="453"/>
                        </a:lnTo>
                        <a:lnTo>
                          <a:pt x="123" y="456"/>
                        </a:lnTo>
                        <a:lnTo>
                          <a:pt x="107" y="457"/>
                        </a:lnTo>
                        <a:lnTo>
                          <a:pt x="88" y="457"/>
                        </a:lnTo>
                        <a:lnTo>
                          <a:pt x="88" y="457"/>
                        </a:lnTo>
                        <a:lnTo>
                          <a:pt x="79" y="456"/>
                        </a:lnTo>
                        <a:lnTo>
                          <a:pt x="70" y="455"/>
                        </a:lnTo>
                        <a:lnTo>
                          <a:pt x="60" y="452"/>
                        </a:lnTo>
                        <a:lnTo>
                          <a:pt x="54" y="446"/>
                        </a:lnTo>
                        <a:lnTo>
                          <a:pt x="45" y="442"/>
                        </a:lnTo>
                        <a:lnTo>
                          <a:pt x="38" y="435"/>
                        </a:lnTo>
                        <a:lnTo>
                          <a:pt x="31" y="428"/>
                        </a:lnTo>
                        <a:lnTo>
                          <a:pt x="26" y="421"/>
                        </a:lnTo>
                        <a:lnTo>
                          <a:pt x="16" y="404"/>
                        </a:lnTo>
                        <a:lnTo>
                          <a:pt x="7" y="385"/>
                        </a:lnTo>
                        <a:lnTo>
                          <a:pt x="3" y="365"/>
                        </a:lnTo>
                        <a:lnTo>
                          <a:pt x="0" y="344"/>
                        </a:lnTo>
                        <a:lnTo>
                          <a:pt x="0" y="323"/>
                        </a:lnTo>
                        <a:lnTo>
                          <a:pt x="3" y="304"/>
                        </a:lnTo>
                        <a:lnTo>
                          <a:pt x="9" y="284"/>
                        </a:lnTo>
                        <a:lnTo>
                          <a:pt x="13" y="276"/>
                        </a:lnTo>
                        <a:lnTo>
                          <a:pt x="17" y="267"/>
                        </a:lnTo>
                        <a:lnTo>
                          <a:pt x="23" y="259"/>
                        </a:lnTo>
                        <a:lnTo>
                          <a:pt x="30" y="253"/>
                        </a:lnTo>
                        <a:lnTo>
                          <a:pt x="37" y="246"/>
                        </a:lnTo>
                        <a:lnTo>
                          <a:pt x="44" y="241"/>
                        </a:lnTo>
                        <a:lnTo>
                          <a:pt x="52" y="237"/>
                        </a:lnTo>
                        <a:lnTo>
                          <a:pt x="62" y="234"/>
                        </a:lnTo>
                        <a:lnTo>
                          <a:pt x="72" y="232"/>
                        </a:lnTo>
                        <a:lnTo>
                          <a:pt x="83" y="231"/>
                        </a:lnTo>
                        <a:lnTo>
                          <a:pt x="83" y="231"/>
                        </a:lnTo>
                        <a:lnTo>
                          <a:pt x="102" y="231"/>
                        </a:lnTo>
                        <a:lnTo>
                          <a:pt x="119" y="232"/>
                        </a:lnTo>
                        <a:lnTo>
                          <a:pt x="135" y="235"/>
                        </a:lnTo>
                        <a:lnTo>
                          <a:pt x="149" y="239"/>
                        </a:lnTo>
                        <a:lnTo>
                          <a:pt x="161" y="244"/>
                        </a:lnTo>
                        <a:lnTo>
                          <a:pt x="171" y="249"/>
                        </a:lnTo>
                        <a:lnTo>
                          <a:pt x="189" y="259"/>
                        </a:lnTo>
                        <a:lnTo>
                          <a:pt x="203" y="266"/>
                        </a:lnTo>
                        <a:lnTo>
                          <a:pt x="210" y="269"/>
                        </a:lnTo>
                        <a:lnTo>
                          <a:pt x="216" y="269"/>
                        </a:lnTo>
                        <a:lnTo>
                          <a:pt x="223" y="269"/>
                        </a:lnTo>
                        <a:lnTo>
                          <a:pt x="228" y="266"/>
                        </a:lnTo>
                        <a:lnTo>
                          <a:pt x="235" y="262"/>
                        </a:lnTo>
                        <a:lnTo>
                          <a:pt x="242" y="255"/>
                        </a:lnTo>
                        <a:lnTo>
                          <a:pt x="242" y="255"/>
                        </a:lnTo>
                        <a:lnTo>
                          <a:pt x="245" y="251"/>
                        </a:lnTo>
                        <a:lnTo>
                          <a:pt x="248" y="244"/>
                        </a:lnTo>
                        <a:lnTo>
                          <a:pt x="252" y="224"/>
                        </a:lnTo>
                        <a:lnTo>
                          <a:pt x="253" y="199"/>
                        </a:lnTo>
                        <a:lnTo>
                          <a:pt x="255" y="167"/>
                        </a:lnTo>
                        <a:lnTo>
                          <a:pt x="255" y="91"/>
                        </a:lnTo>
                        <a:lnTo>
                          <a:pt x="253" y="9"/>
                        </a:lnTo>
                        <a:lnTo>
                          <a:pt x="253" y="9"/>
                        </a:lnTo>
                        <a:lnTo>
                          <a:pt x="362" y="2"/>
                        </a:lnTo>
                        <a:lnTo>
                          <a:pt x="413" y="0"/>
                        </a:lnTo>
                        <a:lnTo>
                          <a:pt x="457" y="0"/>
                        </a:lnTo>
                        <a:lnTo>
                          <a:pt x="477" y="0"/>
                        </a:lnTo>
                        <a:lnTo>
                          <a:pt x="495" y="2"/>
                        </a:lnTo>
                        <a:lnTo>
                          <a:pt x="511" y="4"/>
                        </a:lnTo>
                        <a:lnTo>
                          <a:pt x="525" y="9"/>
                        </a:lnTo>
                        <a:lnTo>
                          <a:pt x="534" y="13"/>
                        </a:lnTo>
                        <a:lnTo>
                          <a:pt x="543" y="18"/>
                        </a:lnTo>
                        <a:lnTo>
                          <a:pt x="546" y="21"/>
                        </a:lnTo>
                        <a:lnTo>
                          <a:pt x="547" y="25"/>
                        </a:lnTo>
                        <a:lnTo>
                          <a:pt x="548" y="28"/>
                        </a:lnTo>
                        <a:lnTo>
                          <a:pt x="548" y="32"/>
                        </a:lnTo>
                        <a:lnTo>
                          <a:pt x="548" y="32"/>
                        </a:lnTo>
                        <a:lnTo>
                          <a:pt x="547" y="39"/>
                        </a:lnTo>
                        <a:lnTo>
                          <a:pt x="546" y="46"/>
                        </a:lnTo>
                        <a:lnTo>
                          <a:pt x="537" y="60"/>
                        </a:lnTo>
                        <a:lnTo>
                          <a:pt x="518" y="87"/>
                        </a:lnTo>
                        <a:lnTo>
                          <a:pt x="506" y="104"/>
                        </a:lnTo>
                        <a:lnTo>
                          <a:pt x="502" y="112"/>
                        </a:lnTo>
                        <a:lnTo>
                          <a:pt x="498" y="122"/>
                        </a:lnTo>
                        <a:lnTo>
                          <a:pt x="495" y="133"/>
                        </a:lnTo>
                        <a:lnTo>
                          <a:pt x="492" y="146"/>
                        </a:lnTo>
                        <a:lnTo>
                          <a:pt x="491" y="158"/>
                        </a:lnTo>
                        <a:lnTo>
                          <a:pt x="492" y="172"/>
                        </a:lnTo>
                        <a:lnTo>
                          <a:pt x="492" y="172"/>
                        </a:lnTo>
                        <a:lnTo>
                          <a:pt x="492" y="183"/>
                        </a:lnTo>
                        <a:lnTo>
                          <a:pt x="495" y="195"/>
                        </a:lnTo>
                        <a:lnTo>
                          <a:pt x="499" y="204"/>
                        </a:lnTo>
                        <a:lnTo>
                          <a:pt x="504" y="214"/>
                        </a:lnTo>
                        <a:lnTo>
                          <a:pt x="509" y="223"/>
                        </a:lnTo>
                        <a:lnTo>
                          <a:pt x="516" y="231"/>
                        </a:lnTo>
                        <a:lnTo>
                          <a:pt x="523" y="238"/>
                        </a:lnTo>
                        <a:lnTo>
                          <a:pt x="532" y="245"/>
                        </a:lnTo>
                        <a:lnTo>
                          <a:pt x="540" y="251"/>
                        </a:lnTo>
                        <a:lnTo>
                          <a:pt x="548" y="256"/>
                        </a:lnTo>
                        <a:lnTo>
                          <a:pt x="558" y="260"/>
                        </a:lnTo>
                        <a:lnTo>
                          <a:pt x="568" y="264"/>
                        </a:lnTo>
                        <a:lnTo>
                          <a:pt x="589" y="269"/>
                        </a:lnTo>
                        <a:lnTo>
                          <a:pt x="610" y="271"/>
                        </a:lnTo>
                        <a:lnTo>
                          <a:pt x="631" y="270"/>
                        </a:lnTo>
                        <a:lnTo>
                          <a:pt x="642" y="269"/>
                        </a:lnTo>
                        <a:lnTo>
                          <a:pt x="652" y="266"/>
                        </a:lnTo>
                        <a:lnTo>
                          <a:pt x="662" y="263"/>
                        </a:lnTo>
                        <a:lnTo>
                          <a:pt x="671" y="259"/>
                        </a:lnTo>
                        <a:lnTo>
                          <a:pt x="680" y="253"/>
                        </a:lnTo>
                        <a:lnTo>
                          <a:pt x="688" y="248"/>
                        </a:lnTo>
                        <a:lnTo>
                          <a:pt x="697" y="241"/>
                        </a:lnTo>
                        <a:lnTo>
                          <a:pt x="704" y="234"/>
                        </a:lnTo>
                        <a:lnTo>
                          <a:pt x="709" y="225"/>
                        </a:lnTo>
                        <a:lnTo>
                          <a:pt x="715" y="216"/>
                        </a:lnTo>
                        <a:lnTo>
                          <a:pt x="719" y="206"/>
                        </a:lnTo>
                        <a:lnTo>
                          <a:pt x="722" y="193"/>
                        </a:lnTo>
                        <a:lnTo>
                          <a:pt x="724" y="182"/>
                        </a:lnTo>
                        <a:lnTo>
                          <a:pt x="724" y="168"/>
                        </a:lnTo>
                        <a:lnTo>
                          <a:pt x="724" y="168"/>
                        </a:lnTo>
                        <a:lnTo>
                          <a:pt x="724" y="157"/>
                        </a:lnTo>
                        <a:lnTo>
                          <a:pt x="722" y="144"/>
                        </a:lnTo>
                        <a:lnTo>
                          <a:pt x="717" y="132"/>
                        </a:lnTo>
                        <a:lnTo>
                          <a:pt x="713" y="119"/>
                        </a:lnTo>
                        <a:lnTo>
                          <a:pt x="702" y="97"/>
                        </a:lnTo>
                        <a:lnTo>
                          <a:pt x="691" y="74"/>
                        </a:lnTo>
                        <a:lnTo>
                          <a:pt x="681" y="55"/>
                        </a:lnTo>
                        <a:lnTo>
                          <a:pt x="678" y="46"/>
                        </a:lnTo>
                        <a:lnTo>
                          <a:pt x="677" y="38"/>
                        </a:lnTo>
                        <a:lnTo>
                          <a:pt x="678" y="30"/>
                        </a:lnTo>
                        <a:lnTo>
                          <a:pt x="681" y="24"/>
                        </a:lnTo>
                        <a:lnTo>
                          <a:pt x="685" y="17"/>
                        </a:lnTo>
                        <a:lnTo>
                          <a:pt x="694" y="13"/>
                        </a:lnTo>
                        <a:lnTo>
                          <a:pt x="694" y="13"/>
                        </a:lnTo>
                        <a:lnTo>
                          <a:pt x="708" y="9"/>
                        </a:lnTo>
                        <a:lnTo>
                          <a:pt x="730" y="7"/>
                        </a:lnTo>
                        <a:lnTo>
                          <a:pt x="759" y="4"/>
                        </a:lnTo>
                        <a:lnTo>
                          <a:pt x="796" y="4"/>
                        </a:lnTo>
                        <a:lnTo>
                          <a:pt x="881" y="3"/>
                        </a:lnTo>
                        <a:lnTo>
                          <a:pt x="975" y="4"/>
                        </a:lnTo>
                        <a:lnTo>
                          <a:pt x="975" y="4"/>
                        </a:lnTo>
                        <a:lnTo>
                          <a:pt x="973" y="88"/>
                        </a:lnTo>
                        <a:lnTo>
                          <a:pt x="973" y="164"/>
                        </a:lnTo>
                        <a:lnTo>
                          <a:pt x="975" y="196"/>
                        </a:lnTo>
                        <a:lnTo>
                          <a:pt x="977" y="223"/>
                        </a:lnTo>
                        <a:lnTo>
                          <a:pt x="980" y="242"/>
                        </a:lnTo>
                        <a:lnTo>
                          <a:pt x="983" y="249"/>
                        </a:lnTo>
                        <a:lnTo>
                          <a:pt x="986" y="255"/>
                        </a:lnTo>
                        <a:lnTo>
                          <a:pt x="986" y="255"/>
                        </a:lnTo>
                        <a:lnTo>
                          <a:pt x="994" y="264"/>
                        </a:lnTo>
                        <a:lnTo>
                          <a:pt x="1004" y="271"/>
                        </a:lnTo>
                        <a:lnTo>
                          <a:pt x="1012" y="276"/>
                        </a:lnTo>
                        <a:lnTo>
                          <a:pt x="1022" y="277"/>
                        </a:lnTo>
                        <a:lnTo>
                          <a:pt x="1032" y="276"/>
                        </a:lnTo>
                        <a:lnTo>
                          <a:pt x="1042" y="273"/>
                        </a:lnTo>
                        <a:lnTo>
                          <a:pt x="1050" y="267"/>
                        </a:lnTo>
                        <a:lnTo>
                          <a:pt x="1061" y="262"/>
                        </a:lnTo>
                        <a:lnTo>
                          <a:pt x="1081" y="249"/>
                        </a:lnTo>
                        <a:lnTo>
                          <a:pt x="1103" y="235"/>
                        </a:lnTo>
                        <a:lnTo>
                          <a:pt x="1116" y="230"/>
                        </a:lnTo>
                        <a:lnTo>
                          <a:pt x="1128" y="225"/>
                        </a:lnTo>
                        <a:lnTo>
                          <a:pt x="1141" y="223"/>
                        </a:lnTo>
                        <a:lnTo>
                          <a:pt x="1154" y="221"/>
                        </a:lnTo>
                        <a:lnTo>
                          <a:pt x="1154" y="221"/>
                        </a:lnTo>
                        <a:lnTo>
                          <a:pt x="1172" y="223"/>
                        </a:lnTo>
                        <a:lnTo>
                          <a:pt x="1189" y="225"/>
                        </a:lnTo>
                        <a:lnTo>
                          <a:pt x="1204" y="228"/>
                        </a:lnTo>
                        <a:lnTo>
                          <a:pt x="1218" y="234"/>
                        </a:lnTo>
                        <a:lnTo>
                          <a:pt x="1231" y="239"/>
                        </a:lnTo>
                        <a:lnTo>
                          <a:pt x="1243" y="246"/>
                        </a:lnTo>
                        <a:lnTo>
                          <a:pt x="1253" y="255"/>
                        </a:lnTo>
                        <a:lnTo>
                          <a:pt x="1263" y="263"/>
                        </a:lnTo>
                        <a:lnTo>
                          <a:pt x="1270" y="273"/>
                        </a:lnTo>
                        <a:lnTo>
                          <a:pt x="1277" y="283"/>
                        </a:lnTo>
                        <a:lnTo>
                          <a:pt x="1282" y="294"/>
                        </a:lnTo>
                        <a:lnTo>
                          <a:pt x="1286" y="305"/>
                        </a:lnTo>
                        <a:lnTo>
                          <a:pt x="1291" y="316"/>
                        </a:lnTo>
                        <a:lnTo>
                          <a:pt x="1292" y="329"/>
                        </a:lnTo>
                        <a:lnTo>
                          <a:pt x="1293" y="341"/>
                        </a:lnTo>
                        <a:lnTo>
                          <a:pt x="1293" y="353"/>
                        </a:lnTo>
                        <a:lnTo>
                          <a:pt x="1293" y="353"/>
                        </a:lnTo>
                        <a:lnTo>
                          <a:pt x="1292" y="365"/>
                        </a:lnTo>
                        <a:lnTo>
                          <a:pt x="1291" y="378"/>
                        </a:lnTo>
                        <a:lnTo>
                          <a:pt x="1286" y="389"/>
                        </a:lnTo>
                        <a:lnTo>
                          <a:pt x="1282" y="401"/>
                        </a:lnTo>
                        <a:lnTo>
                          <a:pt x="1277" y="413"/>
                        </a:lnTo>
                        <a:lnTo>
                          <a:pt x="1271" y="422"/>
                        </a:lnTo>
                        <a:lnTo>
                          <a:pt x="1263" y="434"/>
                        </a:lnTo>
                        <a:lnTo>
                          <a:pt x="1254" y="442"/>
                        </a:lnTo>
                        <a:lnTo>
                          <a:pt x="1246" y="452"/>
                        </a:lnTo>
                        <a:lnTo>
                          <a:pt x="1235" y="459"/>
                        </a:lnTo>
                        <a:lnTo>
                          <a:pt x="1224" y="466"/>
                        </a:lnTo>
                        <a:lnTo>
                          <a:pt x="1211" y="471"/>
                        </a:lnTo>
                        <a:lnTo>
                          <a:pt x="1198" y="477"/>
                        </a:lnTo>
                        <a:lnTo>
                          <a:pt x="1183" y="480"/>
                        </a:lnTo>
                        <a:lnTo>
                          <a:pt x="1169" y="483"/>
                        </a:lnTo>
                        <a:lnTo>
                          <a:pt x="1152" y="483"/>
                        </a:lnTo>
                        <a:lnTo>
                          <a:pt x="1152" y="483"/>
                        </a:lnTo>
                        <a:lnTo>
                          <a:pt x="1141" y="481"/>
                        </a:lnTo>
                        <a:lnTo>
                          <a:pt x="1130" y="478"/>
                        </a:lnTo>
                        <a:lnTo>
                          <a:pt x="1119" y="474"/>
                        </a:lnTo>
                        <a:lnTo>
                          <a:pt x="1107" y="469"/>
                        </a:lnTo>
                        <a:lnTo>
                          <a:pt x="1085" y="456"/>
                        </a:lnTo>
                        <a:lnTo>
                          <a:pt x="1063" y="442"/>
                        </a:lnTo>
                        <a:lnTo>
                          <a:pt x="1042" y="429"/>
                        </a:lnTo>
                        <a:lnTo>
                          <a:pt x="1032" y="425"/>
                        </a:lnTo>
                        <a:lnTo>
                          <a:pt x="1022" y="422"/>
                        </a:lnTo>
                        <a:lnTo>
                          <a:pt x="1012" y="421"/>
                        </a:lnTo>
                        <a:lnTo>
                          <a:pt x="1004" y="422"/>
                        </a:lnTo>
                        <a:lnTo>
                          <a:pt x="996" y="427"/>
                        </a:lnTo>
                        <a:lnTo>
                          <a:pt x="987" y="434"/>
                        </a:lnTo>
                        <a:lnTo>
                          <a:pt x="987" y="434"/>
                        </a:lnTo>
                        <a:lnTo>
                          <a:pt x="982" y="441"/>
                        </a:lnTo>
                        <a:lnTo>
                          <a:pt x="976" y="450"/>
                        </a:lnTo>
                        <a:lnTo>
                          <a:pt x="972" y="463"/>
                        </a:lnTo>
                        <a:lnTo>
                          <a:pt x="969" y="476"/>
                        </a:lnTo>
                        <a:lnTo>
                          <a:pt x="966" y="491"/>
                        </a:lnTo>
                        <a:lnTo>
                          <a:pt x="964" y="506"/>
                        </a:lnTo>
                        <a:lnTo>
                          <a:pt x="962" y="543"/>
                        </a:lnTo>
                        <a:lnTo>
                          <a:pt x="961" y="583"/>
                        </a:lnTo>
                        <a:lnTo>
                          <a:pt x="962" y="627"/>
                        </a:lnTo>
                        <a:lnTo>
                          <a:pt x="966" y="717"/>
                        </a:lnTo>
                        <a:lnTo>
                          <a:pt x="966" y="7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 cap="rnd">
                    <a:solidFill>
                      <a:srgbClr val="FA4147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  <p:sp>
                <p:nvSpPr>
                  <p:cNvPr id="46" name="Freeform 13"/>
                  <p:cNvSpPr>
                    <a:spLocks/>
                  </p:cNvSpPr>
                  <p:nvPr/>
                </p:nvSpPr>
                <p:spPr bwMode="auto">
                  <a:xfrm>
                    <a:off x="5427663" y="4768850"/>
                    <a:ext cx="1149350" cy="1555750"/>
                  </a:xfrm>
                  <a:custGeom>
                    <a:avLst/>
                    <a:gdLst>
                      <a:gd name="T0" fmla="*/ 640 w 724"/>
                      <a:gd name="T1" fmla="*/ 980 h 980"/>
                      <a:gd name="T2" fmla="*/ 688 w 724"/>
                      <a:gd name="T3" fmla="*/ 967 h 980"/>
                      <a:gd name="T4" fmla="*/ 717 w 724"/>
                      <a:gd name="T5" fmla="*/ 934 h 980"/>
                      <a:gd name="T6" fmla="*/ 724 w 724"/>
                      <a:gd name="T7" fmla="*/ 905 h 980"/>
                      <a:gd name="T8" fmla="*/ 650 w 724"/>
                      <a:gd name="T9" fmla="*/ 264 h 980"/>
                      <a:gd name="T10" fmla="*/ 484 w 724"/>
                      <a:gd name="T11" fmla="*/ 268 h 980"/>
                      <a:gd name="T12" fmla="*/ 435 w 724"/>
                      <a:gd name="T13" fmla="*/ 263 h 980"/>
                      <a:gd name="T14" fmla="*/ 408 w 724"/>
                      <a:gd name="T15" fmla="*/ 248 h 980"/>
                      <a:gd name="T16" fmla="*/ 405 w 724"/>
                      <a:gd name="T17" fmla="*/ 229 h 980"/>
                      <a:gd name="T18" fmla="*/ 415 w 724"/>
                      <a:gd name="T19" fmla="*/ 210 h 980"/>
                      <a:gd name="T20" fmla="*/ 443 w 724"/>
                      <a:gd name="T21" fmla="*/ 169 h 980"/>
                      <a:gd name="T22" fmla="*/ 453 w 724"/>
                      <a:gd name="T23" fmla="*/ 136 h 980"/>
                      <a:gd name="T24" fmla="*/ 457 w 724"/>
                      <a:gd name="T25" fmla="*/ 91 h 980"/>
                      <a:gd name="T26" fmla="*/ 454 w 724"/>
                      <a:gd name="T27" fmla="*/ 70 h 980"/>
                      <a:gd name="T28" fmla="*/ 443 w 724"/>
                      <a:gd name="T29" fmla="*/ 43 h 980"/>
                      <a:gd name="T30" fmla="*/ 425 w 724"/>
                      <a:gd name="T31" fmla="*/ 24 h 980"/>
                      <a:gd name="T32" fmla="*/ 393 w 724"/>
                      <a:gd name="T33" fmla="*/ 7 h 980"/>
                      <a:gd name="T34" fmla="*/ 335 w 724"/>
                      <a:gd name="T35" fmla="*/ 0 h 980"/>
                      <a:gd name="T36" fmla="*/ 282 w 724"/>
                      <a:gd name="T37" fmla="*/ 15 h 980"/>
                      <a:gd name="T38" fmla="*/ 256 w 724"/>
                      <a:gd name="T39" fmla="*/ 38 h 980"/>
                      <a:gd name="T40" fmla="*/ 243 w 724"/>
                      <a:gd name="T41" fmla="*/ 59 h 980"/>
                      <a:gd name="T42" fmla="*/ 239 w 724"/>
                      <a:gd name="T43" fmla="*/ 78 h 980"/>
                      <a:gd name="T44" fmla="*/ 240 w 724"/>
                      <a:gd name="T45" fmla="*/ 127 h 980"/>
                      <a:gd name="T46" fmla="*/ 259 w 724"/>
                      <a:gd name="T47" fmla="*/ 175 h 980"/>
                      <a:gd name="T48" fmla="*/ 282 w 724"/>
                      <a:gd name="T49" fmla="*/ 218 h 980"/>
                      <a:gd name="T50" fmla="*/ 282 w 724"/>
                      <a:gd name="T51" fmla="*/ 239 h 980"/>
                      <a:gd name="T52" fmla="*/ 259 w 724"/>
                      <a:gd name="T53" fmla="*/ 256 h 980"/>
                      <a:gd name="T54" fmla="*/ 222 w 724"/>
                      <a:gd name="T55" fmla="*/ 264 h 980"/>
                      <a:gd name="T56" fmla="*/ 144 w 724"/>
                      <a:gd name="T57" fmla="*/ 270 h 980"/>
                      <a:gd name="T58" fmla="*/ 6 w 724"/>
                      <a:gd name="T59" fmla="*/ 270 h 980"/>
                      <a:gd name="T60" fmla="*/ 0 w 724"/>
                      <a:gd name="T61" fmla="*/ 512 h 980"/>
                      <a:gd name="T62" fmla="*/ 10 w 724"/>
                      <a:gd name="T63" fmla="*/ 551 h 980"/>
                      <a:gd name="T64" fmla="*/ 31 w 724"/>
                      <a:gd name="T65" fmla="*/ 568 h 980"/>
                      <a:gd name="T66" fmla="*/ 46 w 724"/>
                      <a:gd name="T67" fmla="*/ 570 h 980"/>
                      <a:gd name="T68" fmla="*/ 102 w 724"/>
                      <a:gd name="T69" fmla="*/ 540 h 980"/>
                      <a:gd name="T70" fmla="*/ 169 w 724"/>
                      <a:gd name="T71" fmla="*/ 509 h 980"/>
                      <a:gd name="T72" fmla="*/ 190 w 724"/>
                      <a:gd name="T73" fmla="*/ 505 h 980"/>
                      <a:gd name="T74" fmla="*/ 226 w 724"/>
                      <a:gd name="T75" fmla="*/ 508 h 980"/>
                      <a:gd name="T76" fmla="*/ 257 w 724"/>
                      <a:gd name="T77" fmla="*/ 522 h 980"/>
                      <a:gd name="T78" fmla="*/ 281 w 724"/>
                      <a:gd name="T79" fmla="*/ 544 h 980"/>
                      <a:gd name="T80" fmla="*/ 299 w 724"/>
                      <a:gd name="T81" fmla="*/ 573 h 980"/>
                      <a:gd name="T82" fmla="*/ 309 w 724"/>
                      <a:gd name="T83" fmla="*/ 607 h 980"/>
                      <a:gd name="T84" fmla="*/ 312 w 724"/>
                      <a:gd name="T85" fmla="*/ 631 h 980"/>
                      <a:gd name="T86" fmla="*/ 307 w 724"/>
                      <a:gd name="T87" fmla="*/ 664 h 980"/>
                      <a:gd name="T88" fmla="*/ 295 w 724"/>
                      <a:gd name="T89" fmla="*/ 695 h 980"/>
                      <a:gd name="T90" fmla="*/ 272 w 724"/>
                      <a:gd name="T91" fmla="*/ 721 h 980"/>
                      <a:gd name="T92" fmla="*/ 239 w 724"/>
                      <a:gd name="T93" fmla="*/ 740 h 980"/>
                      <a:gd name="T94" fmla="*/ 196 w 724"/>
                      <a:gd name="T95" fmla="*/ 748 h 980"/>
                      <a:gd name="T96" fmla="*/ 166 w 724"/>
                      <a:gd name="T97" fmla="*/ 747 h 980"/>
                      <a:gd name="T98" fmla="*/ 129 w 724"/>
                      <a:gd name="T99" fmla="*/ 737 h 980"/>
                      <a:gd name="T100" fmla="*/ 64 w 724"/>
                      <a:gd name="T101" fmla="*/ 702 h 980"/>
                      <a:gd name="T102" fmla="*/ 38 w 724"/>
                      <a:gd name="T103" fmla="*/ 691 h 980"/>
                      <a:gd name="T104" fmla="*/ 31 w 724"/>
                      <a:gd name="T105" fmla="*/ 692 h 980"/>
                      <a:gd name="T106" fmla="*/ 19 w 724"/>
                      <a:gd name="T107" fmla="*/ 707 h 980"/>
                      <a:gd name="T108" fmla="*/ 10 w 724"/>
                      <a:gd name="T109" fmla="*/ 758 h 980"/>
                      <a:gd name="T110" fmla="*/ 7 w 724"/>
                      <a:gd name="T111" fmla="*/ 900 h 980"/>
                      <a:gd name="T112" fmla="*/ 7 w 724"/>
                      <a:gd name="T113" fmla="*/ 980 h 9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724" h="980">
                        <a:moveTo>
                          <a:pt x="7" y="980"/>
                        </a:moveTo>
                        <a:lnTo>
                          <a:pt x="640" y="980"/>
                        </a:lnTo>
                        <a:lnTo>
                          <a:pt x="640" y="980"/>
                        </a:lnTo>
                        <a:lnTo>
                          <a:pt x="657" y="979"/>
                        </a:lnTo>
                        <a:lnTo>
                          <a:pt x="672" y="973"/>
                        </a:lnTo>
                        <a:lnTo>
                          <a:pt x="688" y="967"/>
                        </a:lnTo>
                        <a:lnTo>
                          <a:pt x="699" y="958"/>
                        </a:lnTo>
                        <a:lnTo>
                          <a:pt x="710" y="946"/>
                        </a:lnTo>
                        <a:lnTo>
                          <a:pt x="717" y="934"/>
                        </a:lnTo>
                        <a:lnTo>
                          <a:pt x="723" y="920"/>
                        </a:lnTo>
                        <a:lnTo>
                          <a:pt x="724" y="913"/>
                        </a:lnTo>
                        <a:lnTo>
                          <a:pt x="724" y="905"/>
                        </a:lnTo>
                        <a:lnTo>
                          <a:pt x="724" y="263"/>
                        </a:lnTo>
                        <a:lnTo>
                          <a:pt x="724" y="263"/>
                        </a:lnTo>
                        <a:lnTo>
                          <a:pt x="650" y="264"/>
                        </a:lnTo>
                        <a:lnTo>
                          <a:pt x="584" y="267"/>
                        </a:lnTo>
                        <a:lnTo>
                          <a:pt x="530" y="268"/>
                        </a:lnTo>
                        <a:lnTo>
                          <a:pt x="484" y="268"/>
                        </a:lnTo>
                        <a:lnTo>
                          <a:pt x="464" y="268"/>
                        </a:lnTo>
                        <a:lnTo>
                          <a:pt x="449" y="266"/>
                        </a:lnTo>
                        <a:lnTo>
                          <a:pt x="435" y="263"/>
                        </a:lnTo>
                        <a:lnTo>
                          <a:pt x="423" y="260"/>
                        </a:lnTo>
                        <a:lnTo>
                          <a:pt x="414" y="255"/>
                        </a:lnTo>
                        <a:lnTo>
                          <a:pt x="408" y="248"/>
                        </a:lnTo>
                        <a:lnTo>
                          <a:pt x="405" y="239"/>
                        </a:lnTo>
                        <a:lnTo>
                          <a:pt x="405" y="229"/>
                        </a:lnTo>
                        <a:lnTo>
                          <a:pt x="405" y="229"/>
                        </a:lnTo>
                        <a:lnTo>
                          <a:pt x="407" y="225"/>
                        </a:lnTo>
                        <a:lnTo>
                          <a:pt x="408" y="220"/>
                        </a:lnTo>
                        <a:lnTo>
                          <a:pt x="415" y="210"/>
                        </a:lnTo>
                        <a:lnTo>
                          <a:pt x="423" y="199"/>
                        </a:lnTo>
                        <a:lnTo>
                          <a:pt x="433" y="186"/>
                        </a:lnTo>
                        <a:lnTo>
                          <a:pt x="443" y="169"/>
                        </a:lnTo>
                        <a:lnTo>
                          <a:pt x="447" y="159"/>
                        </a:lnTo>
                        <a:lnTo>
                          <a:pt x="450" y="148"/>
                        </a:lnTo>
                        <a:lnTo>
                          <a:pt x="453" y="136"/>
                        </a:lnTo>
                        <a:lnTo>
                          <a:pt x="456" y="123"/>
                        </a:lnTo>
                        <a:lnTo>
                          <a:pt x="457" y="108"/>
                        </a:lnTo>
                        <a:lnTo>
                          <a:pt x="457" y="91"/>
                        </a:lnTo>
                        <a:lnTo>
                          <a:pt x="457" y="91"/>
                        </a:lnTo>
                        <a:lnTo>
                          <a:pt x="456" y="80"/>
                        </a:lnTo>
                        <a:lnTo>
                          <a:pt x="454" y="70"/>
                        </a:lnTo>
                        <a:lnTo>
                          <a:pt x="451" y="60"/>
                        </a:lnTo>
                        <a:lnTo>
                          <a:pt x="447" y="52"/>
                        </a:lnTo>
                        <a:lnTo>
                          <a:pt x="443" y="43"/>
                        </a:lnTo>
                        <a:lnTo>
                          <a:pt x="437" y="36"/>
                        </a:lnTo>
                        <a:lnTo>
                          <a:pt x="430" y="29"/>
                        </a:lnTo>
                        <a:lnTo>
                          <a:pt x="425" y="24"/>
                        </a:lnTo>
                        <a:lnTo>
                          <a:pt x="416" y="18"/>
                        </a:lnTo>
                        <a:lnTo>
                          <a:pt x="409" y="14"/>
                        </a:lnTo>
                        <a:lnTo>
                          <a:pt x="393" y="7"/>
                        </a:lnTo>
                        <a:lnTo>
                          <a:pt x="375" y="2"/>
                        </a:lnTo>
                        <a:lnTo>
                          <a:pt x="355" y="0"/>
                        </a:lnTo>
                        <a:lnTo>
                          <a:pt x="335" y="0"/>
                        </a:lnTo>
                        <a:lnTo>
                          <a:pt x="317" y="3"/>
                        </a:lnTo>
                        <a:lnTo>
                          <a:pt x="299" y="8"/>
                        </a:lnTo>
                        <a:lnTo>
                          <a:pt x="282" y="15"/>
                        </a:lnTo>
                        <a:lnTo>
                          <a:pt x="268" y="25"/>
                        </a:lnTo>
                        <a:lnTo>
                          <a:pt x="261" y="31"/>
                        </a:lnTo>
                        <a:lnTo>
                          <a:pt x="256" y="38"/>
                        </a:lnTo>
                        <a:lnTo>
                          <a:pt x="250" y="45"/>
                        </a:lnTo>
                        <a:lnTo>
                          <a:pt x="246" y="52"/>
                        </a:lnTo>
                        <a:lnTo>
                          <a:pt x="243" y="59"/>
                        </a:lnTo>
                        <a:lnTo>
                          <a:pt x="240" y="67"/>
                        </a:lnTo>
                        <a:lnTo>
                          <a:pt x="240" y="67"/>
                        </a:lnTo>
                        <a:lnTo>
                          <a:pt x="239" y="78"/>
                        </a:lnTo>
                        <a:lnTo>
                          <a:pt x="238" y="90"/>
                        </a:lnTo>
                        <a:lnTo>
                          <a:pt x="238" y="109"/>
                        </a:lnTo>
                        <a:lnTo>
                          <a:pt x="240" y="127"/>
                        </a:lnTo>
                        <a:lnTo>
                          <a:pt x="245" y="144"/>
                        </a:lnTo>
                        <a:lnTo>
                          <a:pt x="252" y="159"/>
                        </a:lnTo>
                        <a:lnTo>
                          <a:pt x="259" y="175"/>
                        </a:lnTo>
                        <a:lnTo>
                          <a:pt x="272" y="199"/>
                        </a:lnTo>
                        <a:lnTo>
                          <a:pt x="278" y="210"/>
                        </a:lnTo>
                        <a:lnTo>
                          <a:pt x="282" y="218"/>
                        </a:lnTo>
                        <a:lnTo>
                          <a:pt x="285" y="228"/>
                        </a:lnTo>
                        <a:lnTo>
                          <a:pt x="284" y="235"/>
                        </a:lnTo>
                        <a:lnTo>
                          <a:pt x="282" y="239"/>
                        </a:lnTo>
                        <a:lnTo>
                          <a:pt x="279" y="242"/>
                        </a:lnTo>
                        <a:lnTo>
                          <a:pt x="271" y="249"/>
                        </a:lnTo>
                        <a:lnTo>
                          <a:pt x="259" y="256"/>
                        </a:lnTo>
                        <a:lnTo>
                          <a:pt x="240" y="262"/>
                        </a:lnTo>
                        <a:lnTo>
                          <a:pt x="240" y="262"/>
                        </a:lnTo>
                        <a:lnTo>
                          <a:pt x="222" y="264"/>
                        </a:lnTo>
                        <a:lnTo>
                          <a:pt x="200" y="267"/>
                        </a:lnTo>
                        <a:lnTo>
                          <a:pt x="173" y="268"/>
                        </a:lnTo>
                        <a:lnTo>
                          <a:pt x="144" y="270"/>
                        </a:lnTo>
                        <a:lnTo>
                          <a:pt x="77" y="270"/>
                        </a:lnTo>
                        <a:lnTo>
                          <a:pt x="6" y="270"/>
                        </a:lnTo>
                        <a:lnTo>
                          <a:pt x="6" y="270"/>
                        </a:lnTo>
                        <a:lnTo>
                          <a:pt x="1" y="415"/>
                        </a:lnTo>
                        <a:lnTo>
                          <a:pt x="0" y="512"/>
                        </a:lnTo>
                        <a:lnTo>
                          <a:pt x="0" y="512"/>
                        </a:lnTo>
                        <a:lnTo>
                          <a:pt x="1" y="527"/>
                        </a:lnTo>
                        <a:lnTo>
                          <a:pt x="4" y="540"/>
                        </a:lnTo>
                        <a:lnTo>
                          <a:pt x="10" y="551"/>
                        </a:lnTo>
                        <a:lnTo>
                          <a:pt x="15" y="558"/>
                        </a:lnTo>
                        <a:lnTo>
                          <a:pt x="22" y="563"/>
                        </a:lnTo>
                        <a:lnTo>
                          <a:pt x="31" y="568"/>
                        </a:lnTo>
                        <a:lnTo>
                          <a:pt x="38" y="569"/>
                        </a:lnTo>
                        <a:lnTo>
                          <a:pt x="46" y="570"/>
                        </a:lnTo>
                        <a:lnTo>
                          <a:pt x="46" y="570"/>
                        </a:lnTo>
                        <a:lnTo>
                          <a:pt x="54" y="568"/>
                        </a:lnTo>
                        <a:lnTo>
                          <a:pt x="67" y="561"/>
                        </a:lnTo>
                        <a:lnTo>
                          <a:pt x="102" y="540"/>
                        </a:lnTo>
                        <a:lnTo>
                          <a:pt x="123" y="527"/>
                        </a:lnTo>
                        <a:lnTo>
                          <a:pt x="145" y="517"/>
                        </a:lnTo>
                        <a:lnTo>
                          <a:pt x="169" y="509"/>
                        </a:lnTo>
                        <a:lnTo>
                          <a:pt x="180" y="506"/>
                        </a:lnTo>
                        <a:lnTo>
                          <a:pt x="190" y="505"/>
                        </a:lnTo>
                        <a:lnTo>
                          <a:pt x="190" y="505"/>
                        </a:lnTo>
                        <a:lnTo>
                          <a:pt x="203" y="505"/>
                        </a:lnTo>
                        <a:lnTo>
                          <a:pt x="215" y="505"/>
                        </a:lnTo>
                        <a:lnTo>
                          <a:pt x="226" y="508"/>
                        </a:lnTo>
                        <a:lnTo>
                          <a:pt x="238" y="512"/>
                        </a:lnTo>
                        <a:lnTo>
                          <a:pt x="247" y="516"/>
                        </a:lnTo>
                        <a:lnTo>
                          <a:pt x="257" y="522"/>
                        </a:lnTo>
                        <a:lnTo>
                          <a:pt x="266" y="528"/>
                        </a:lnTo>
                        <a:lnTo>
                          <a:pt x="274" y="535"/>
                        </a:lnTo>
                        <a:lnTo>
                          <a:pt x="281" y="544"/>
                        </a:lnTo>
                        <a:lnTo>
                          <a:pt x="288" y="554"/>
                        </a:lnTo>
                        <a:lnTo>
                          <a:pt x="293" y="563"/>
                        </a:lnTo>
                        <a:lnTo>
                          <a:pt x="299" y="573"/>
                        </a:lnTo>
                        <a:lnTo>
                          <a:pt x="303" y="584"/>
                        </a:lnTo>
                        <a:lnTo>
                          <a:pt x="306" y="596"/>
                        </a:lnTo>
                        <a:lnTo>
                          <a:pt x="309" y="607"/>
                        </a:lnTo>
                        <a:lnTo>
                          <a:pt x="310" y="618"/>
                        </a:lnTo>
                        <a:lnTo>
                          <a:pt x="310" y="618"/>
                        </a:lnTo>
                        <a:lnTo>
                          <a:pt x="312" y="631"/>
                        </a:lnTo>
                        <a:lnTo>
                          <a:pt x="312" y="642"/>
                        </a:lnTo>
                        <a:lnTo>
                          <a:pt x="310" y="653"/>
                        </a:lnTo>
                        <a:lnTo>
                          <a:pt x="307" y="664"/>
                        </a:lnTo>
                        <a:lnTo>
                          <a:pt x="305" y="675"/>
                        </a:lnTo>
                        <a:lnTo>
                          <a:pt x="300" y="685"/>
                        </a:lnTo>
                        <a:lnTo>
                          <a:pt x="295" y="695"/>
                        </a:lnTo>
                        <a:lnTo>
                          <a:pt x="289" y="705"/>
                        </a:lnTo>
                        <a:lnTo>
                          <a:pt x="281" y="713"/>
                        </a:lnTo>
                        <a:lnTo>
                          <a:pt x="272" y="721"/>
                        </a:lnTo>
                        <a:lnTo>
                          <a:pt x="263" y="728"/>
                        </a:lnTo>
                        <a:lnTo>
                          <a:pt x="252" y="734"/>
                        </a:lnTo>
                        <a:lnTo>
                          <a:pt x="239" y="740"/>
                        </a:lnTo>
                        <a:lnTo>
                          <a:pt x="226" y="744"/>
                        </a:lnTo>
                        <a:lnTo>
                          <a:pt x="211" y="747"/>
                        </a:lnTo>
                        <a:lnTo>
                          <a:pt x="196" y="748"/>
                        </a:lnTo>
                        <a:lnTo>
                          <a:pt x="196" y="748"/>
                        </a:lnTo>
                        <a:lnTo>
                          <a:pt x="180" y="748"/>
                        </a:lnTo>
                        <a:lnTo>
                          <a:pt x="166" y="747"/>
                        </a:lnTo>
                        <a:lnTo>
                          <a:pt x="152" y="744"/>
                        </a:lnTo>
                        <a:lnTo>
                          <a:pt x="140" y="741"/>
                        </a:lnTo>
                        <a:lnTo>
                          <a:pt x="129" y="737"/>
                        </a:lnTo>
                        <a:lnTo>
                          <a:pt x="117" y="733"/>
                        </a:lnTo>
                        <a:lnTo>
                          <a:pt x="98" y="721"/>
                        </a:lnTo>
                        <a:lnTo>
                          <a:pt x="64" y="702"/>
                        </a:lnTo>
                        <a:lnTo>
                          <a:pt x="50" y="695"/>
                        </a:lnTo>
                        <a:lnTo>
                          <a:pt x="43" y="692"/>
                        </a:lnTo>
                        <a:lnTo>
                          <a:pt x="38" y="691"/>
                        </a:lnTo>
                        <a:lnTo>
                          <a:pt x="38" y="691"/>
                        </a:lnTo>
                        <a:lnTo>
                          <a:pt x="33" y="691"/>
                        </a:lnTo>
                        <a:lnTo>
                          <a:pt x="31" y="692"/>
                        </a:lnTo>
                        <a:lnTo>
                          <a:pt x="26" y="695"/>
                        </a:lnTo>
                        <a:lnTo>
                          <a:pt x="24" y="698"/>
                        </a:lnTo>
                        <a:lnTo>
                          <a:pt x="19" y="707"/>
                        </a:lnTo>
                        <a:lnTo>
                          <a:pt x="15" y="721"/>
                        </a:lnTo>
                        <a:lnTo>
                          <a:pt x="12" y="738"/>
                        </a:lnTo>
                        <a:lnTo>
                          <a:pt x="10" y="758"/>
                        </a:lnTo>
                        <a:lnTo>
                          <a:pt x="7" y="802"/>
                        </a:lnTo>
                        <a:lnTo>
                          <a:pt x="7" y="851"/>
                        </a:lnTo>
                        <a:lnTo>
                          <a:pt x="7" y="900"/>
                        </a:lnTo>
                        <a:lnTo>
                          <a:pt x="7" y="944"/>
                        </a:lnTo>
                        <a:lnTo>
                          <a:pt x="7" y="980"/>
                        </a:lnTo>
                        <a:lnTo>
                          <a:pt x="7" y="98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rgbClr val="2B939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1400"/>
                  </a:p>
                </p:txBody>
              </p:sp>
            </p:grpSp>
            <p:sp>
              <p:nvSpPr>
                <p:cNvPr id="25" name="文本框 24"/>
                <p:cNvSpPr txBox="1"/>
                <p:nvPr/>
              </p:nvSpPr>
              <p:spPr>
                <a:xfrm>
                  <a:off x="5558648" y="702008"/>
                  <a:ext cx="400110" cy="997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期货交易所</a:t>
                  </a: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8219344" y="2524106"/>
                  <a:ext cx="1509259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期货交易服务商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8797417" y="3347467"/>
                  <a:ext cx="400110" cy="184637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期货行情</a:t>
                  </a: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资讯提供商</a:t>
                  </a: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9798359" y="806575"/>
                  <a:ext cx="1433522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期货行业监管者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6700727" y="4029176"/>
                  <a:ext cx="1565144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期货结算服务商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5034655" y="5766338"/>
                  <a:ext cx="1862888" cy="307777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ctr"/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期货行业自律组织</a:t>
                  </a:r>
                </a:p>
              </p:txBody>
            </p:sp>
            <p:sp>
              <p:nvSpPr>
                <p:cNvPr id="58" name="文本框 57"/>
                <p:cNvSpPr txBox="1"/>
                <p:nvPr/>
              </p:nvSpPr>
              <p:spPr>
                <a:xfrm>
                  <a:off x="10500923" y="5158963"/>
                  <a:ext cx="400110" cy="99465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其他参与者</a:t>
                  </a:r>
                </a:p>
              </p:txBody>
            </p:sp>
          </p:grpSp>
          <p:sp>
            <p:nvSpPr>
              <p:cNvPr id="3" name="文本框 2"/>
              <p:cNvSpPr txBox="1"/>
              <p:nvPr/>
            </p:nvSpPr>
            <p:spPr>
              <a:xfrm>
                <a:off x="10668479" y="5930730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… …</a:t>
                </a:r>
                <a:endParaRPr lang="zh-CN" altLang="en-US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65880" y="1711834"/>
              <a:ext cx="3268830" cy="3267414"/>
              <a:chOff x="1865880" y="1711834"/>
              <a:chExt cx="3268830" cy="3267414"/>
            </a:xfrm>
          </p:grpSpPr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1865880" y="1711834"/>
                <a:ext cx="3268830" cy="3267414"/>
              </a:xfrm>
              <a:custGeom>
                <a:avLst/>
                <a:gdLst>
                  <a:gd name="T0" fmla="*/ 2311 w 4619"/>
                  <a:gd name="T1" fmla="*/ 0 h 4617"/>
                  <a:gd name="T2" fmla="*/ 4619 w 4619"/>
                  <a:gd name="T3" fmla="*/ 2308 h 4617"/>
                  <a:gd name="T4" fmla="*/ 2311 w 4619"/>
                  <a:gd name="T5" fmla="*/ 4617 h 4617"/>
                  <a:gd name="T6" fmla="*/ 2041 w 4619"/>
                  <a:gd name="T7" fmla="*/ 4347 h 4617"/>
                  <a:gd name="T8" fmla="*/ 2394 w 4619"/>
                  <a:gd name="T9" fmla="*/ 3995 h 4617"/>
                  <a:gd name="T10" fmla="*/ 2394 w 4619"/>
                  <a:gd name="T11" fmla="*/ 4288 h 4617"/>
                  <a:gd name="T12" fmla="*/ 2606 w 4619"/>
                  <a:gd name="T13" fmla="*/ 4288 h 4617"/>
                  <a:gd name="T14" fmla="*/ 2606 w 4619"/>
                  <a:gd name="T15" fmla="*/ 3633 h 4617"/>
                  <a:gd name="T16" fmla="*/ 1951 w 4619"/>
                  <a:gd name="T17" fmla="*/ 3633 h 4617"/>
                  <a:gd name="T18" fmla="*/ 1951 w 4619"/>
                  <a:gd name="T19" fmla="*/ 3846 h 4617"/>
                  <a:gd name="T20" fmla="*/ 2245 w 4619"/>
                  <a:gd name="T21" fmla="*/ 3846 h 4617"/>
                  <a:gd name="T22" fmla="*/ 1892 w 4619"/>
                  <a:gd name="T23" fmla="*/ 4196 h 4617"/>
                  <a:gd name="T24" fmla="*/ 1623 w 4619"/>
                  <a:gd name="T25" fmla="*/ 3926 h 4617"/>
                  <a:gd name="T26" fmla="*/ 2753 w 4619"/>
                  <a:gd name="T27" fmla="*/ 2796 h 4617"/>
                  <a:gd name="T28" fmla="*/ 0 w 4619"/>
                  <a:gd name="T29" fmla="*/ 2796 h 4617"/>
                  <a:gd name="T30" fmla="*/ 0 w 4619"/>
                  <a:gd name="T31" fmla="*/ 2415 h 4617"/>
                  <a:gd name="T32" fmla="*/ 499 w 4619"/>
                  <a:gd name="T33" fmla="*/ 2415 h 4617"/>
                  <a:gd name="T34" fmla="*/ 291 w 4619"/>
                  <a:gd name="T35" fmla="*/ 2621 h 4617"/>
                  <a:gd name="T36" fmla="*/ 440 w 4619"/>
                  <a:gd name="T37" fmla="*/ 2772 h 4617"/>
                  <a:gd name="T38" fmla="*/ 903 w 4619"/>
                  <a:gd name="T39" fmla="*/ 2308 h 4617"/>
                  <a:gd name="T40" fmla="*/ 440 w 4619"/>
                  <a:gd name="T41" fmla="*/ 1845 h 4617"/>
                  <a:gd name="T42" fmla="*/ 291 w 4619"/>
                  <a:gd name="T43" fmla="*/ 1996 h 4617"/>
                  <a:gd name="T44" fmla="*/ 499 w 4619"/>
                  <a:gd name="T45" fmla="*/ 2202 h 4617"/>
                  <a:gd name="T46" fmla="*/ 0 w 4619"/>
                  <a:gd name="T47" fmla="*/ 2202 h 4617"/>
                  <a:gd name="T48" fmla="*/ 0 w 4619"/>
                  <a:gd name="T49" fmla="*/ 1821 h 4617"/>
                  <a:gd name="T50" fmla="*/ 2753 w 4619"/>
                  <a:gd name="T51" fmla="*/ 1821 h 4617"/>
                  <a:gd name="T52" fmla="*/ 1623 w 4619"/>
                  <a:gd name="T53" fmla="*/ 691 h 4617"/>
                  <a:gd name="T54" fmla="*/ 1892 w 4619"/>
                  <a:gd name="T55" fmla="*/ 421 h 4617"/>
                  <a:gd name="T56" fmla="*/ 2245 w 4619"/>
                  <a:gd name="T57" fmla="*/ 771 h 4617"/>
                  <a:gd name="T58" fmla="*/ 1951 w 4619"/>
                  <a:gd name="T59" fmla="*/ 771 h 4617"/>
                  <a:gd name="T60" fmla="*/ 1951 w 4619"/>
                  <a:gd name="T61" fmla="*/ 984 h 4617"/>
                  <a:gd name="T62" fmla="*/ 2606 w 4619"/>
                  <a:gd name="T63" fmla="*/ 984 h 4617"/>
                  <a:gd name="T64" fmla="*/ 2606 w 4619"/>
                  <a:gd name="T65" fmla="*/ 329 h 4617"/>
                  <a:gd name="T66" fmla="*/ 2394 w 4619"/>
                  <a:gd name="T67" fmla="*/ 329 h 4617"/>
                  <a:gd name="T68" fmla="*/ 2394 w 4619"/>
                  <a:gd name="T69" fmla="*/ 622 h 4617"/>
                  <a:gd name="T70" fmla="*/ 2041 w 4619"/>
                  <a:gd name="T71" fmla="*/ 270 h 4617"/>
                  <a:gd name="T72" fmla="*/ 2311 w 4619"/>
                  <a:gd name="T73" fmla="*/ 0 h 4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19" h="4617">
                    <a:moveTo>
                      <a:pt x="2311" y="0"/>
                    </a:moveTo>
                    <a:lnTo>
                      <a:pt x="4619" y="2308"/>
                    </a:lnTo>
                    <a:lnTo>
                      <a:pt x="2311" y="4617"/>
                    </a:lnTo>
                    <a:lnTo>
                      <a:pt x="2041" y="4347"/>
                    </a:lnTo>
                    <a:lnTo>
                      <a:pt x="2394" y="3995"/>
                    </a:lnTo>
                    <a:lnTo>
                      <a:pt x="2394" y="4288"/>
                    </a:lnTo>
                    <a:lnTo>
                      <a:pt x="2606" y="4288"/>
                    </a:lnTo>
                    <a:lnTo>
                      <a:pt x="2606" y="3633"/>
                    </a:lnTo>
                    <a:lnTo>
                      <a:pt x="1951" y="3633"/>
                    </a:lnTo>
                    <a:lnTo>
                      <a:pt x="1951" y="3846"/>
                    </a:lnTo>
                    <a:lnTo>
                      <a:pt x="2245" y="3846"/>
                    </a:lnTo>
                    <a:lnTo>
                      <a:pt x="1892" y="4196"/>
                    </a:lnTo>
                    <a:lnTo>
                      <a:pt x="1623" y="3926"/>
                    </a:lnTo>
                    <a:lnTo>
                      <a:pt x="2753" y="2796"/>
                    </a:lnTo>
                    <a:lnTo>
                      <a:pt x="0" y="2796"/>
                    </a:lnTo>
                    <a:lnTo>
                      <a:pt x="0" y="2415"/>
                    </a:lnTo>
                    <a:lnTo>
                      <a:pt x="499" y="2415"/>
                    </a:lnTo>
                    <a:lnTo>
                      <a:pt x="291" y="2621"/>
                    </a:lnTo>
                    <a:lnTo>
                      <a:pt x="440" y="2772"/>
                    </a:lnTo>
                    <a:lnTo>
                      <a:pt x="903" y="2308"/>
                    </a:lnTo>
                    <a:lnTo>
                      <a:pt x="440" y="1845"/>
                    </a:lnTo>
                    <a:lnTo>
                      <a:pt x="291" y="1996"/>
                    </a:lnTo>
                    <a:lnTo>
                      <a:pt x="499" y="2202"/>
                    </a:lnTo>
                    <a:lnTo>
                      <a:pt x="0" y="2202"/>
                    </a:lnTo>
                    <a:lnTo>
                      <a:pt x="0" y="1821"/>
                    </a:lnTo>
                    <a:lnTo>
                      <a:pt x="2753" y="1821"/>
                    </a:lnTo>
                    <a:lnTo>
                      <a:pt x="1623" y="691"/>
                    </a:lnTo>
                    <a:lnTo>
                      <a:pt x="1892" y="421"/>
                    </a:lnTo>
                    <a:lnTo>
                      <a:pt x="2245" y="771"/>
                    </a:lnTo>
                    <a:lnTo>
                      <a:pt x="1951" y="771"/>
                    </a:lnTo>
                    <a:lnTo>
                      <a:pt x="1951" y="984"/>
                    </a:lnTo>
                    <a:lnTo>
                      <a:pt x="2606" y="984"/>
                    </a:lnTo>
                    <a:lnTo>
                      <a:pt x="2606" y="329"/>
                    </a:lnTo>
                    <a:lnTo>
                      <a:pt x="2394" y="329"/>
                    </a:lnTo>
                    <a:lnTo>
                      <a:pt x="2394" y="622"/>
                    </a:lnTo>
                    <a:lnTo>
                      <a:pt x="2041" y="270"/>
                    </a:lnTo>
                    <a:lnTo>
                      <a:pt x="2311" y="0"/>
                    </a:lnTo>
                    <a:close/>
                  </a:path>
                </a:pathLst>
              </a:custGeom>
              <a:solidFill>
                <a:srgbClr val="B7C8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450108" y="3106758"/>
                <a:ext cx="2262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构成期货市场的成员</a:t>
                </a: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7561685" y="2258797"/>
              <a:ext cx="4227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5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23886"/>
            <a:ext cx="4049486" cy="191588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4569440" y="4046923"/>
            <a:ext cx="370728" cy="370728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5240973" y="4003712"/>
            <a:ext cx="181545" cy="181545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082028" y="2980454"/>
            <a:ext cx="196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/>
            <a:r>
              <a:rPr lang="en-US" altLang="zh-CN" sz="3000" dirty="0" smtClean="0">
                <a:solidFill>
                  <a:srgbClr val="F0D2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000" dirty="0">
              <a:solidFill>
                <a:srgbClr val="F0D2A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084642" y="1384124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111842" y="-2469655"/>
            <a:ext cx="4214716" cy="4939309"/>
          </a:xfrm>
          <a:prstGeom prst="line">
            <a:avLst/>
          </a:prstGeom>
          <a:ln w="2540">
            <a:solidFill>
              <a:srgbClr val="E20000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136211" y="2465536"/>
            <a:ext cx="519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现代期货市场</a:t>
            </a:r>
            <a:r>
              <a:rPr lang="zh-CN" altLang="en-US" sz="4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起源</a:t>
            </a:r>
            <a:endParaRPr lang="en-US" altLang="zh-CN" sz="48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16947" y="3391343"/>
            <a:ext cx="71750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111842" y="3566366"/>
            <a:ext cx="2627642" cy="700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现代期货市场起源于哪里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为什么是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CBOT</a:t>
            </a:r>
            <a:endParaRPr lang="zh-CN" alt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3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0" y="1911877"/>
            <a:ext cx="9858375" cy="3983129"/>
          </a:xfrm>
          <a:prstGeom prst="rect">
            <a:avLst/>
          </a:prstGeom>
          <a:solidFill>
            <a:srgbClr val="4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4140" y="353725"/>
            <a:ext cx="348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现代期货市场起源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AutoShape 29"/>
          <p:cNvSpPr>
            <a:spLocks noChangeAspect="1" noChangeArrowheads="1" noTextEdit="1"/>
          </p:cNvSpPr>
          <p:nvPr/>
        </p:nvSpPr>
        <p:spPr bwMode="auto">
          <a:xfrm>
            <a:off x="4234940" y="1460715"/>
            <a:ext cx="1597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77037" y="2476072"/>
            <a:ext cx="2049009" cy="2712098"/>
            <a:chOff x="2339087" y="1714072"/>
            <a:chExt cx="2049009" cy="2712098"/>
          </a:xfrm>
        </p:grpSpPr>
        <p:cxnSp>
          <p:nvCxnSpPr>
            <p:cNvPr id="61" name="直接连接符 60"/>
            <p:cNvCxnSpPr>
              <a:stCxn id="96" idx="4"/>
            </p:cNvCxnSpPr>
            <p:nvPr/>
          </p:nvCxnSpPr>
          <p:spPr>
            <a:xfrm>
              <a:off x="3350326" y="3496155"/>
              <a:ext cx="0" cy="46014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2663506" y="3784565"/>
              <a:ext cx="1361621" cy="1013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663506" y="3885938"/>
              <a:ext cx="1361621" cy="1013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2339087" y="4048759"/>
              <a:ext cx="2049009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现代期货市场的诞生地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459285" y="1714072"/>
              <a:ext cx="1782082" cy="1782083"/>
              <a:chOff x="2459285" y="1958624"/>
              <a:chExt cx="1782082" cy="1782082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2459285" y="1958624"/>
                <a:ext cx="1782082" cy="17820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Oval 45"/>
              <p:cNvSpPr>
                <a:spLocks noChangeArrowheads="1"/>
              </p:cNvSpPr>
              <p:nvPr/>
            </p:nvSpPr>
            <p:spPr bwMode="auto">
              <a:xfrm>
                <a:off x="2555556" y="2054556"/>
                <a:ext cx="1597025" cy="1597025"/>
              </a:xfrm>
              <a:prstGeom prst="ellipse">
                <a:avLst/>
              </a:prstGeom>
              <a:solidFill>
                <a:srgbClr val="70A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200000"/>
                  </a:lnSpc>
                </a:pPr>
                <a:endParaRPr lang="zh-CN" altLang="en-US" sz="2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>
              <a:off x="2886539" y="2290911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67635" y="2476072"/>
            <a:ext cx="2527494" cy="3035263"/>
            <a:chOff x="7839466" y="1714072"/>
            <a:chExt cx="2527494" cy="3035263"/>
          </a:xfrm>
        </p:grpSpPr>
        <p:cxnSp>
          <p:nvCxnSpPr>
            <p:cNvPr id="72" name="直接连接符 71"/>
            <p:cNvCxnSpPr>
              <a:stCxn id="80" idx="4"/>
            </p:cNvCxnSpPr>
            <p:nvPr/>
          </p:nvCxnSpPr>
          <p:spPr>
            <a:xfrm>
              <a:off x="8730507" y="3496155"/>
              <a:ext cx="0" cy="46014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8043687" y="3784565"/>
              <a:ext cx="1361621" cy="1013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8043687" y="3885938"/>
              <a:ext cx="1361621" cy="1013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839466" y="1714072"/>
              <a:ext cx="1782082" cy="1782083"/>
              <a:chOff x="7839466" y="1958624"/>
              <a:chExt cx="1782082" cy="178208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7839466" y="1958624"/>
                <a:ext cx="1782082" cy="17820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Oval 45"/>
              <p:cNvSpPr>
                <a:spLocks noChangeArrowheads="1"/>
              </p:cNvSpPr>
              <p:nvPr/>
            </p:nvSpPr>
            <p:spPr bwMode="auto">
              <a:xfrm>
                <a:off x="7935737" y="2054556"/>
                <a:ext cx="1597025" cy="1597025"/>
              </a:xfrm>
              <a:prstGeom prst="ellipse">
                <a:avLst/>
              </a:prstGeom>
              <a:solidFill>
                <a:srgbClr val="4166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7935737" y="4048759"/>
              <a:ext cx="2431223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人类历史上第一个现代期货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交易所，诞生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于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1848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066480" y="2102727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芝加哥</a:t>
              </a:r>
              <a:endParaRPr lang="en-US" altLang="zh-CN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交易所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80062" y="2476072"/>
            <a:ext cx="1782082" cy="2721016"/>
            <a:chOff x="5149375" y="1714072"/>
            <a:chExt cx="1782082" cy="2721016"/>
          </a:xfrm>
        </p:grpSpPr>
        <p:cxnSp>
          <p:nvCxnSpPr>
            <p:cNvPr id="67" name="直接连接符 66"/>
            <p:cNvCxnSpPr>
              <a:stCxn id="88" idx="4"/>
            </p:cNvCxnSpPr>
            <p:nvPr/>
          </p:nvCxnSpPr>
          <p:spPr>
            <a:xfrm>
              <a:off x="6040416" y="3496155"/>
              <a:ext cx="0" cy="46014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67"/>
            <p:cNvSpPr/>
            <p:nvPr/>
          </p:nvSpPr>
          <p:spPr>
            <a:xfrm>
              <a:off x="5353596" y="3784565"/>
              <a:ext cx="1361621" cy="1013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5353596" y="3885938"/>
              <a:ext cx="1361621" cy="1013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5149375" y="1714072"/>
              <a:ext cx="1782082" cy="1782083"/>
              <a:chOff x="5149375" y="1958624"/>
              <a:chExt cx="1782082" cy="1782082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5149375" y="1958624"/>
                <a:ext cx="1782082" cy="17820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Oval 45"/>
              <p:cNvSpPr>
                <a:spLocks noChangeArrowheads="1"/>
              </p:cNvSpPr>
              <p:nvPr/>
            </p:nvSpPr>
            <p:spPr bwMode="auto">
              <a:xfrm>
                <a:off x="5245646" y="2054556"/>
                <a:ext cx="1597025" cy="1597025"/>
              </a:xfrm>
              <a:prstGeom prst="ellipse">
                <a:avLst/>
              </a:prstGeom>
              <a:solidFill>
                <a:srgbClr val="D767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200000"/>
                  </a:lnSpc>
                </a:pP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353596" y="2328114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农产品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5308275" y="4057677"/>
              <a:ext cx="1452262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最早的期货品种</a:t>
              </a:r>
            </a:p>
          </p:txBody>
        </p:sp>
      </p:grpSp>
      <p:pic>
        <p:nvPicPr>
          <p:cNvPr id="107" name="图片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51" y="1911877"/>
            <a:ext cx="2987349" cy="39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</TotalTime>
  <Words>1076</Words>
  <Application>Microsoft Office PowerPoint</Application>
  <PresentationFormat>宽屏</PresentationFormat>
  <Paragraphs>289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Malgun Gothic</vt:lpstr>
      <vt:lpstr>Malgun Gothic</vt:lpstr>
      <vt:lpstr>等线</vt:lpstr>
      <vt:lpstr>等线 Light</vt:lpstr>
      <vt:lpstr>华文仿宋</vt:lpstr>
      <vt:lpstr>华文中宋</vt:lpstr>
      <vt:lpstr>宋体</vt:lpstr>
      <vt:lpstr>微软雅黑</vt:lpstr>
      <vt:lpstr>Arial</vt:lpstr>
      <vt:lpstr>Calibri</vt:lpstr>
      <vt:lpstr>Calibri Light</vt:lpstr>
      <vt:lpstr>Microsoft Sans Serif</vt:lpstr>
      <vt:lpstr>Tahoma</vt:lpstr>
      <vt:lpstr>Times New Roman</vt:lpstr>
      <vt:lpstr>Wingdings</vt:lpstr>
      <vt:lpstr>Office Theme</vt:lpstr>
      <vt:lpstr>期货市场概况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敬请雅正 欢迎交流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sdqh</cp:lastModifiedBy>
  <cp:revision>140</cp:revision>
  <dcterms:created xsi:type="dcterms:W3CDTF">2019-09-26T02:58:36Z</dcterms:created>
  <dcterms:modified xsi:type="dcterms:W3CDTF">2020-05-22T05:42:56Z</dcterms:modified>
</cp:coreProperties>
</file>